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79" d="100"/>
          <a:sy n="79" d="100"/>
        </p:scale>
        <p:origin x="-120" y="-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B703-AC1C-024A-BAA2-9F85B1798743}" type="datetimeFigureOut">
              <a:rPr lang="en-US" smtClean="0"/>
              <a:pPr/>
              <a:t>7/4/12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BC19-1217-6F4A-A6F3-B13E788562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B703-AC1C-024A-BAA2-9F85B1798743}" type="datetimeFigureOut">
              <a:rPr lang="en-US" smtClean="0"/>
              <a:pPr/>
              <a:t>7/4/12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BC19-1217-6F4A-A6F3-B13E78856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B703-AC1C-024A-BAA2-9F85B1798743}" type="datetimeFigureOut">
              <a:rPr lang="en-US" smtClean="0"/>
              <a:pPr/>
              <a:t>7/4/12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BC19-1217-6F4A-A6F3-B13E78856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B703-AC1C-024A-BAA2-9F85B1798743}" type="datetimeFigureOut">
              <a:rPr lang="en-US" smtClean="0"/>
              <a:pPr/>
              <a:t>7/4/12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BC19-1217-6F4A-A6F3-B13E78856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B703-AC1C-024A-BAA2-9F85B1798743}" type="datetimeFigureOut">
              <a:rPr lang="en-US" smtClean="0"/>
              <a:pPr/>
              <a:t>7/4/12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F65BC19-1217-6F4A-A6F3-B13E78856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B703-AC1C-024A-BAA2-9F85B1798743}" type="datetimeFigureOut">
              <a:rPr lang="en-US" smtClean="0"/>
              <a:pPr/>
              <a:t>7/4/12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BC19-1217-6F4A-A6F3-B13E78856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B703-AC1C-024A-BAA2-9F85B1798743}" type="datetimeFigureOut">
              <a:rPr lang="en-US" smtClean="0"/>
              <a:pPr/>
              <a:t>7/4/12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BC19-1217-6F4A-A6F3-B13E78856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B703-AC1C-024A-BAA2-9F85B1798743}" type="datetimeFigureOut">
              <a:rPr lang="en-US" smtClean="0"/>
              <a:pPr/>
              <a:t>7/4/12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BC19-1217-6F4A-A6F3-B13E78856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B703-AC1C-024A-BAA2-9F85B1798743}" type="datetimeFigureOut">
              <a:rPr lang="en-US" smtClean="0"/>
              <a:pPr/>
              <a:t>7/4/12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BC19-1217-6F4A-A6F3-B13E78856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B703-AC1C-024A-BAA2-9F85B1798743}" type="datetimeFigureOut">
              <a:rPr lang="en-US" smtClean="0"/>
              <a:pPr/>
              <a:t>7/4/12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BC19-1217-6F4A-A6F3-B13E78856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B703-AC1C-024A-BAA2-9F85B1798743}" type="datetimeFigureOut">
              <a:rPr lang="en-US" smtClean="0"/>
              <a:pPr/>
              <a:t>7/4/12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BC19-1217-6F4A-A6F3-B13E78856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B90B703-AC1C-024A-BAA2-9F85B1798743}" type="datetimeFigureOut">
              <a:rPr lang="en-US" smtClean="0"/>
              <a:pPr/>
              <a:t>7/4/12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F65BC19-1217-6F4A-A6F3-B13E78856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Objective C and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Fundamental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 and Setter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Normal implementation</a:t>
            </a:r>
          </a:p>
          <a:p>
            <a:pPr>
              <a:buNone/>
            </a:pPr>
            <a:r>
              <a:rPr lang="en-US" dirty="0" smtClean="0"/>
              <a:t>@implement </a:t>
            </a:r>
            <a:r>
              <a:rPr lang="en-US" dirty="0" err="1" smtClean="0"/>
              <a:t>foo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- (</a:t>
            </a:r>
            <a:r>
              <a:rPr lang="en-US" dirty="0" err="1" smtClean="0"/>
              <a:t>int)getValue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return value;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FontTx/>
              <a:buChar char="-"/>
            </a:pPr>
            <a:r>
              <a:rPr lang="en-US" dirty="0" smtClean="0"/>
              <a:t>(</a:t>
            </a:r>
            <a:r>
              <a:rPr lang="en-US" dirty="0" err="1" smtClean="0"/>
              <a:t>void)setValue</a:t>
            </a:r>
            <a:r>
              <a:rPr lang="en-US" dirty="0" err="1" smtClean="0">
                <a:sym typeface="Wingdings"/>
              </a:rPr>
              <a:t>:(int)_value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value = _value;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 and Setter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Better</a:t>
            </a:r>
          </a:p>
          <a:p>
            <a:pPr>
              <a:buNone/>
            </a:pPr>
            <a:r>
              <a:rPr lang="en-US" dirty="0" smtClean="0"/>
              <a:t>@implement </a:t>
            </a:r>
            <a:r>
              <a:rPr lang="en-US" dirty="0" err="1" smtClean="0"/>
              <a:t>foo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@synthesize value;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Class and Object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NSString</a:t>
            </a:r>
            <a:r>
              <a:rPr lang="en-US" dirty="0" smtClean="0"/>
              <a:t> (Objective C) and String (Java)</a:t>
            </a:r>
          </a:p>
          <a:p>
            <a:pPr lvl="1"/>
            <a:r>
              <a:rPr lang="en-US" dirty="0" smtClean="0"/>
              <a:t>Almost the same</a:t>
            </a:r>
          </a:p>
          <a:p>
            <a:pPr lvl="1"/>
            <a:r>
              <a:rPr lang="en-US" dirty="0" err="1" smtClean="0"/>
              <a:t>NSString</a:t>
            </a:r>
            <a:r>
              <a:rPr lang="en-US" dirty="0" smtClean="0"/>
              <a:t> does not respond to operation (unlike String: String a= “</a:t>
            </a:r>
            <a:r>
              <a:rPr lang="en-US" dirty="0" err="1" smtClean="0"/>
              <a:t>abc</a:t>
            </a:r>
            <a:r>
              <a:rPr lang="en-US" dirty="0" smtClean="0"/>
              <a:t>” + “xyz”;)</a:t>
            </a:r>
          </a:p>
          <a:p>
            <a:r>
              <a:rPr lang="en-US" dirty="0" err="1" smtClean="0"/>
              <a:t>NSArray</a:t>
            </a:r>
            <a:r>
              <a:rPr lang="en-US" dirty="0" smtClean="0"/>
              <a:t> (Objective C) and </a:t>
            </a:r>
            <a:r>
              <a:rPr lang="en-US" dirty="0" err="1" smtClean="0"/>
              <a:t>ArrayList</a:t>
            </a:r>
            <a:r>
              <a:rPr lang="en-US" dirty="0" smtClean="0"/>
              <a:t> (Java)</a:t>
            </a:r>
          </a:p>
          <a:p>
            <a:pPr lvl="1"/>
            <a:r>
              <a:rPr lang="en-US" dirty="0" err="1" smtClean="0"/>
              <a:t>NSArray</a:t>
            </a:r>
            <a:r>
              <a:rPr lang="en-US" dirty="0" smtClean="0"/>
              <a:t> in Objective C is immutable by default (in Java it is mutable).</a:t>
            </a:r>
          </a:p>
          <a:p>
            <a:pPr lvl="1"/>
            <a:r>
              <a:rPr lang="en-US" dirty="0" err="1" smtClean="0"/>
              <a:t>NSMutableArray</a:t>
            </a:r>
            <a:r>
              <a:rPr lang="en-US" dirty="0" smtClean="0"/>
              <a:t> is the way to go.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and Interface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53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 </a:t>
                      </a:r>
                      <a:r>
                        <a:rPr lang="en-US" dirty="0" err="1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  <a:r>
                        <a:rPr lang="en-US" baseline="0" dirty="0" smtClean="0"/>
                        <a:t> class Student extends Person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@interface </a:t>
                      </a:r>
                      <a:r>
                        <a:rPr lang="en-US" dirty="0" err="1" smtClean="0"/>
                        <a:t>Student:Person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  <a:r>
                        <a:rPr lang="en-US" baseline="0" dirty="0" smtClean="0"/>
                        <a:t> interface Movable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@protocols Movable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public class Bike implements Movable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@interface Bike&lt;Movable&gt;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calculator</a:t>
            </a:r>
          </a:p>
          <a:p>
            <a:r>
              <a:rPr lang="en-US" dirty="0" smtClean="0"/>
              <a:t>After this, you will understand how to create a simple project using </a:t>
            </a:r>
            <a:r>
              <a:rPr lang="en-US" dirty="0" err="1" smtClean="0"/>
              <a:t>Xcode</a:t>
            </a:r>
            <a:r>
              <a:rPr lang="en-US" dirty="0" smtClean="0"/>
              <a:t> and Interface Builder.</a:t>
            </a:r>
          </a:p>
          <a:p>
            <a:r>
              <a:rPr lang="en-US" dirty="0" smtClean="0"/>
              <a:t>Understand how Objective C enhances the use of MVC</a:t>
            </a:r>
          </a:p>
          <a:p>
            <a:r>
              <a:rPr lang="en-US" dirty="0" smtClean="0"/>
              <a:t>This base on the walkthrough of </a:t>
            </a:r>
            <a:r>
              <a:rPr lang="en-US" dirty="0" err="1" smtClean="0"/>
              <a:t>Standford’s</a:t>
            </a:r>
            <a:r>
              <a:rPr lang="en-US" dirty="0" smtClean="0"/>
              <a:t> </a:t>
            </a:r>
            <a:r>
              <a:rPr lang="en-US" dirty="0" err="1" smtClean="0"/>
              <a:t>iPhone</a:t>
            </a:r>
            <a:r>
              <a:rPr lang="en-US" dirty="0" smtClean="0"/>
              <a:t> Course first assignment</a:t>
            </a:r>
          </a:p>
          <a:p>
            <a:r>
              <a:rPr lang="en-US" dirty="0" smtClean="0"/>
              <a:t>Full tutorial is here http://www.stanford.edu/class/cs193p/cgi-bin/drupal/system/files/assignments/Assignment%201%20Walkthrough_1.pdf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Oriented Language</a:t>
            </a:r>
          </a:p>
          <a:p>
            <a:r>
              <a:rPr lang="en-US" dirty="0" smtClean="0"/>
              <a:t>Resemble C and C++</a:t>
            </a:r>
          </a:p>
          <a:p>
            <a:r>
              <a:rPr lang="en-US" dirty="0" smtClean="0"/>
              <a:t>Only IDE is </a:t>
            </a:r>
            <a:r>
              <a:rPr lang="en-US" dirty="0" err="1" smtClean="0"/>
              <a:t>Xcode</a:t>
            </a:r>
            <a:r>
              <a:rPr lang="en-US" dirty="0" smtClean="0"/>
              <a:t>, which can only be installed in a </a:t>
            </a:r>
            <a:r>
              <a:rPr lang="en-US" dirty="0" err="1" smtClean="0"/>
              <a:t>mac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machine, which is EXPENSIVE.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Oriented Language</a:t>
            </a:r>
          </a:p>
          <a:p>
            <a:r>
              <a:rPr lang="en-US" dirty="0" smtClean="0"/>
              <a:t>Derives from C and C++ but has a simpler object model and low level facilities.</a:t>
            </a:r>
          </a:p>
          <a:p>
            <a:r>
              <a:rPr lang="en-US" dirty="0" smtClean="0"/>
              <a:t>Run on JVM (basically make it “write one, run anywhere”, which is also why it’s slow…)</a:t>
            </a:r>
          </a:p>
          <a:p>
            <a:r>
              <a:rPr lang="en-US" dirty="0" smtClean="0"/>
              <a:t>Free (for now, not sure what Oracle is going to do with it…) -&gt; better than Objective C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C and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are Object Oriented</a:t>
            </a:r>
          </a:p>
          <a:p>
            <a:r>
              <a:rPr lang="en-US" dirty="0" smtClean="0"/>
              <a:t>Class, Object, Inheritance, Interface, Polymorphism…</a:t>
            </a:r>
          </a:p>
          <a:p>
            <a:r>
              <a:rPr lang="en-US" dirty="0" smtClean="0"/>
              <a:t>Don’t support multiple inheritance (unlike </a:t>
            </a:r>
          </a:p>
          <a:p>
            <a:pPr>
              <a:buNone/>
            </a:pPr>
            <a:r>
              <a:rPr lang="en-US" dirty="0" smtClean="0"/>
              <a:t>C++)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C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class has two file: </a:t>
            </a:r>
            <a:r>
              <a:rPr lang="en-US" dirty="0" err="1" smtClean="0"/>
              <a:t>header(.h</a:t>
            </a:r>
            <a:r>
              <a:rPr lang="en-US" dirty="0" smtClean="0"/>
              <a:t>) and implementation </a:t>
            </a:r>
            <a:r>
              <a:rPr lang="en-US" dirty="0" err="1" smtClean="0"/>
              <a:t>files(.m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Using “.” to access properties (</a:t>
            </a:r>
            <a:r>
              <a:rPr lang="en-US" dirty="0" err="1" smtClean="0"/>
              <a:t>foo.price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Using “ “ and [] for calling method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foo</a:t>
            </a:r>
            <a:r>
              <a:rPr lang="en-US" dirty="0" smtClean="0"/>
              <a:t> fight];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foo</a:t>
            </a:r>
            <a:r>
              <a:rPr lang="en-US" dirty="0" smtClean="0"/>
              <a:t> </a:t>
            </a:r>
            <a:r>
              <a:rPr lang="en-US" dirty="0" err="1" smtClean="0"/>
              <a:t>fight:enemy</a:t>
            </a:r>
            <a:r>
              <a:rPr lang="en-US" dirty="0" smtClean="0"/>
              <a:t> </a:t>
            </a:r>
            <a:r>
              <a:rPr lang="en-US" dirty="0" err="1" smtClean="0"/>
              <a:t>with:sword</a:t>
            </a:r>
            <a:r>
              <a:rPr lang="en-US" dirty="0" smtClean="0"/>
              <a:t>];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52601"/>
          <a:ext cx="8229600" cy="4690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3810000"/>
                <a:gridCol w="3200400"/>
              </a:tblGrid>
              <a:tr h="4128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</a:tr>
              <a:tr h="908667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@interface </a:t>
                      </a:r>
                      <a:r>
                        <a:rPr lang="en-US" dirty="0" err="1" smtClean="0"/>
                        <a:t>foo</a:t>
                      </a:r>
                      <a:r>
                        <a:rPr lang="en-US" dirty="0" smtClean="0"/>
                        <a:t> //in header file</a:t>
                      </a:r>
                    </a:p>
                    <a:p>
                      <a:r>
                        <a:rPr lang="en-US" baseline="0" dirty="0" smtClean="0"/>
                        <a:t>@implement </a:t>
                      </a:r>
                      <a:r>
                        <a:rPr lang="en-US" baseline="0" dirty="0" err="1" smtClean="0"/>
                        <a:t>foo</a:t>
                      </a:r>
                      <a:r>
                        <a:rPr lang="en-US" baseline="0" dirty="0" smtClean="0"/>
                        <a:t> //in implementation file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Public class </a:t>
                      </a:r>
                      <a:r>
                        <a:rPr lang="en-US" dirty="0" err="1" smtClean="0"/>
                        <a:t>foo</a:t>
                      </a:r>
                      <a:r>
                        <a:rPr lang="en-US" dirty="0" smtClean="0"/>
                        <a:t>{</a:t>
                      </a:r>
                    </a:p>
                    <a:p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</a:tr>
              <a:tr h="908667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baseline="0" dirty="0" smtClean="0"/>
                        <a:t> value;</a:t>
                      </a:r>
                    </a:p>
                    <a:p>
                      <a:r>
                        <a:rPr lang="en-US" baseline="0" dirty="0" smtClean="0"/>
                        <a:t>BOOL </a:t>
                      </a:r>
                      <a:r>
                        <a:rPr lang="en-US" baseline="0" dirty="0" err="1" smtClean="0"/>
                        <a:t>isExpensive</a:t>
                      </a:r>
                      <a:r>
                        <a:rPr lang="en-US" baseline="0" dirty="0" smtClean="0"/>
                        <a:t>;</a:t>
                      </a:r>
                    </a:p>
                    <a:p>
                      <a:r>
                        <a:rPr lang="en-US" baseline="0" dirty="0" err="1" smtClean="0"/>
                        <a:t>foo.value</a:t>
                      </a:r>
                      <a:r>
                        <a:rPr lang="en-US" baseline="0" dirty="0" smtClean="0"/>
                        <a:t>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baseline="0" dirty="0" smtClean="0"/>
                        <a:t> value;</a:t>
                      </a:r>
                    </a:p>
                    <a:p>
                      <a:r>
                        <a:rPr lang="en-US" dirty="0" err="1" smtClean="0"/>
                        <a:t>boolean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isFree</a:t>
                      </a:r>
                      <a:r>
                        <a:rPr lang="en-US" baseline="0" dirty="0" smtClean="0"/>
                        <a:t>;</a:t>
                      </a:r>
                    </a:p>
                    <a:p>
                      <a:r>
                        <a:rPr lang="en-US" baseline="0" dirty="0" err="1" smtClean="0"/>
                        <a:t>foo.value</a:t>
                      </a:r>
                      <a:endParaRPr lang="en-US" dirty="0"/>
                    </a:p>
                  </a:txBody>
                  <a:tcPr/>
                </a:tc>
              </a:tr>
              <a:tr h="908667">
                <a:tc>
                  <a:txBody>
                    <a:bodyPr/>
                    <a:lstStyle/>
                    <a:p>
                      <a:r>
                        <a:rPr lang="en-US" dirty="0" smtClean="0"/>
                        <a:t>Declaring</a:t>
                      </a:r>
                      <a:r>
                        <a:rPr lang="en-US" baseline="0" dirty="0" smtClean="0"/>
                        <a:t>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void)play</a:t>
                      </a:r>
                      <a:r>
                        <a:rPr lang="en-US" dirty="0" smtClean="0"/>
                        <a:t>;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void)play:</a:t>
                      </a:r>
                      <a:r>
                        <a:rPr lang="en-US" baseline="0" dirty="0" err="1" smtClean="0">
                          <a:sym typeface="Wingdings"/>
                        </a:rPr>
                        <a:t>(int)volume</a:t>
                      </a:r>
                      <a:r>
                        <a:rPr lang="en-US" baseline="0" dirty="0" smtClean="0">
                          <a:sym typeface="Wingdings"/>
                        </a:rPr>
                        <a:t>;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baseline="0" dirty="0" smtClean="0">
                          <a:sym typeface="Wingdings"/>
                        </a:rPr>
                        <a:t> (</a:t>
                      </a:r>
                      <a:r>
                        <a:rPr lang="en-US" baseline="0" dirty="0" err="1" smtClean="0">
                          <a:sym typeface="Wingdings"/>
                        </a:rPr>
                        <a:t>void)play:(int)volume</a:t>
                      </a:r>
                      <a:r>
                        <a:rPr lang="en-US" baseline="0" dirty="0" smtClean="0">
                          <a:sym typeface="Wingdings"/>
                        </a:rPr>
                        <a:t> </a:t>
                      </a:r>
                      <a:r>
                        <a:rPr lang="en-US" baseline="0" dirty="0" err="1" smtClean="0">
                          <a:sym typeface="Wingdings"/>
                        </a:rPr>
                        <a:t>withSong:(NSString</a:t>
                      </a:r>
                      <a:r>
                        <a:rPr lang="en-US" baseline="0" dirty="0" smtClean="0">
                          <a:sym typeface="Wingdings"/>
                        </a:rPr>
                        <a:t> *)name;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Public void</a:t>
                      </a:r>
                      <a:r>
                        <a:rPr lang="en-US" baseline="0" dirty="0" smtClean="0"/>
                        <a:t> play(){};</a:t>
                      </a:r>
                    </a:p>
                    <a:p>
                      <a:r>
                        <a:rPr lang="en-US" dirty="0" smtClean="0"/>
                        <a:t>Public void </a:t>
                      </a:r>
                      <a:r>
                        <a:rPr lang="en-US" dirty="0" err="1" smtClean="0"/>
                        <a:t>play(int</a:t>
                      </a:r>
                      <a:r>
                        <a:rPr lang="en-US" dirty="0" smtClean="0"/>
                        <a:t> volume){};</a:t>
                      </a:r>
                    </a:p>
                    <a:p>
                      <a:r>
                        <a:rPr lang="en-US" dirty="0" smtClean="0"/>
                        <a:t>Public</a:t>
                      </a:r>
                      <a:r>
                        <a:rPr lang="en-US" baseline="0" dirty="0" smtClean="0"/>
                        <a:t> void </a:t>
                      </a:r>
                      <a:r>
                        <a:rPr lang="en-US" baseline="0" dirty="0" err="1" smtClean="0"/>
                        <a:t>play(int</a:t>
                      </a:r>
                      <a:r>
                        <a:rPr lang="en-US" baseline="0" dirty="0" smtClean="0"/>
                        <a:t> volume, String </a:t>
                      </a:r>
                      <a:r>
                        <a:rPr lang="en-US" baseline="0" dirty="0" err="1" smtClean="0"/>
                        <a:t>songName</a:t>
                      </a:r>
                      <a:r>
                        <a:rPr lang="en-US" baseline="0" dirty="0" smtClean="0"/>
                        <a:t>);</a:t>
                      </a:r>
                      <a:endParaRPr lang="en-US" dirty="0"/>
                    </a:p>
                  </a:txBody>
                  <a:tcPr/>
                </a:tc>
              </a:tr>
              <a:tr h="908667">
                <a:tc>
                  <a:txBody>
                    <a:bodyPr/>
                    <a:lstStyle/>
                    <a:p>
                      <a:r>
                        <a:rPr lang="en-US" dirty="0" smtClean="0"/>
                        <a:t>Calling</a:t>
                      </a:r>
                      <a:r>
                        <a:rPr lang="en-US" baseline="0" dirty="0" smtClean="0"/>
                        <a:t>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foo</a:t>
                      </a:r>
                      <a:r>
                        <a:rPr lang="en-US" baseline="0" dirty="0" smtClean="0"/>
                        <a:t> play];</a:t>
                      </a:r>
                    </a:p>
                    <a:p>
                      <a:r>
                        <a:rPr lang="en-US" baseline="0" dirty="0" smtClean="0"/>
                        <a:t>[</a:t>
                      </a:r>
                      <a:r>
                        <a:rPr lang="en-US" baseline="0" dirty="0" err="1" smtClean="0"/>
                        <a:t>foo</a:t>
                      </a:r>
                      <a:r>
                        <a:rPr lang="en-US" baseline="0" dirty="0" smtClean="0"/>
                        <a:t> play:12];</a:t>
                      </a:r>
                    </a:p>
                    <a:p>
                      <a:r>
                        <a:rPr lang="en-US" baseline="0" dirty="0" smtClean="0"/>
                        <a:t>[</a:t>
                      </a:r>
                      <a:r>
                        <a:rPr lang="en-US" baseline="0" dirty="0" err="1" smtClean="0"/>
                        <a:t>foo</a:t>
                      </a:r>
                      <a:r>
                        <a:rPr lang="en-US" baseline="0" dirty="0" smtClean="0"/>
                        <a:t> play:12 </a:t>
                      </a:r>
                      <a:r>
                        <a:rPr lang="en-US" baseline="0" dirty="0" err="1" smtClean="0"/>
                        <a:t>withSong:@”abc</a:t>
                      </a:r>
                      <a:r>
                        <a:rPr lang="en-US" baseline="0" dirty="0" smtClean="0"/>
                        <a:t>”];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foo.play</a:t>
                      </a:r>
                      <a:r>
                        <a:rPr lang="en-US" dirty="0" smtClean="0"/>
                        <a:t>();</a:t>
                      </a:r>
                    </a:p>
                    <a:p>
                      <a:r>
                        <a:rPr lang="en-US" dirty="0" smtClean="0"/>
                        <a:t>foo.play(12);</a:t>
                      </a:r>
                    </a:p>
                    <a:p>
                      <a:r>
                        <a:rPr lang="en-US" dirty="0" smtClean="0"/>
                        <a:t>foo.play(12,”abc”);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in Objective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by reference</a:t>
            </a:r>
          </a:p>
          <a:p>
            <a:r>
              <a:rPr lang="en-US" dirty="0" smtClean="0"/>
              <a:t>Java:</a:t>
            </a:r>
          </a:p>
          <a:p>
            <a:pPr lvl="1"/>
            <a:r>
              <a:rPr lang="en-US" dirty="0" smtClean="0"/>
              <a:t>String name = “</a:t>
            </a:r>
            <a:r>
              <a:rPr lang="en-US" dirty="0" err="1" smtClean="0"/>
              <a:t>abc</a:t>
            </a:r>
            <a:r>
              <a:rPr lang="en-US" dirty="0" smtClean="0"/>
              <a:t>”;</a:t>
            </a:r>
          </a:p>
          <a:p>
            <a:pPr lvl="1"/>
            <a:r>
              <a:rPr lang="en-US" dirty="0" smtClean="0"/>
              <a:t>String name = new </a:t>
            </a:r>
            <a:r>
              <a:rPr lang="en-US" dirty="0" err="1" smtClean="0"/>
              <a:t>String(“abc</a:t>
            </a:r>
            <a:r>
              <a:rPr lang="en-US" dirty="0" smtClean="0"/>
              <a:t>”);</a:t>
            </a:r>
          </a:p>
          <a:p>
            <a:r>
              <a:rPr lang="en-US" dirty="0" smtClean="0"/>
              <a:t>Objective C:</a:t>
            </a:r>
          </a:p>
          <a:p>
            <a:pPr lvl="1"/>
            <a:r>
              <a:rPr lang="en-US" dirty="0" err="1" smtClean="0"/>
              <a:t>NSString</a:t>
            </a:r>
            <a:r>
              <a:rPr lang="en-US" dirty="0" smtClean="0"/>
              <a:t> *name = @”</a:t>
            </a:r>
            <a:r>
              <a:rPr lang="en-US" dirty="0" err="1" smtClean="0"/>
              <a:t>abc</a:t>
            </a:r>
            <a:r>
              <a:rPr lang="en-US" dirty="0" smtClean="0"/>
              <a:t>”;</a:t>
            </a:r>
          </a:p>
          <a:p>
            <a:pPr lvl="1"/>
            <a:r>
              <a:rPr lang="en-US" dirty="0" err="1" smtClean="0"/>
              <a:t>NSString</a:t>
            </a:r>
            <a:r>
              <a:rPr lang="en-US" dirty="0" smtClean="0"/>
              <a:t> *name = [</a:t>
            </a:r>
            <a:r>
              <a:rPr lang="en-US" dirty="0" err="1" smtClean="0"/>
              <a:t>NSString</a:t>
            </a:r>
            <a:r>
              <a:rPr lang="en-US" dirty="0" smtClean="0"/>
              <a:t> </a:t>
            </a:r>
            <a:r>
              <a:rPr lang="en-US" dirty="0" err="1" smtClean="0"/>
              <a:t>alloc</a:t>
            </a:r>
            <a:r>
              <a:rPr lang="en-US" dirty="0" smtClean="0"/>
              <a:t>] init];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 and Setter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Normal Declaration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@interface </a:t>
            </a:r>
            <a:r>
              <a:rPr lang="en-US" dirty="0" err="1" smtClean="0"/>
              <a:t>foo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value;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(</a:t>
            </a:r>
            <a:r>
              <a:rPr lang="en-US" dirty="0" err="1" smtClean="0"/>
              <a:t>int)getValue</a:t>
            </a:r>
            <a:r>
              <a:rPr lang="en-US" dirty="0" smtClean="0"/>
              <a:t>;</a:t>
            </a:r>
          </a:p>
          <a:p>
            <a:pPr>
              <a:buFontTx/>
              <a:buChar char="-"/>
            </a:pPr>
            <a:r>
              <a:rPr lang="en-US" dirty="0" smtClean="0"/>
              <a:t> (</a:t>
            </a:r>
            <a:r>
              <a:rPr lang="en-US" dirty="0" err="1" smtClean="0"/>
              <a:t>void)setValue</a:t>
            </a:r>
            <a:r>
              <a:rPr lang="en-US" dirty="0" err="1" smtClean="0">
                <a:sym typeface="Wingdings"/>
              </a:rPr>
              <a:t>:(int)value</a:t>
            </a:r>
            <a:r>
              <a:rPr lang="en-US" dirty="0" smtClean="0">
                <a:sym typeface="Wingdings"/>
              </a:rPr>
              <a:t>;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 and Setter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Better</a:t>
            </a:r>
          </a:p>
          <a:p>
            <a:pPr>
              <a:buNone/>
            </a:pPr>
            <a:r>
              <a:rPr lang="en-US" dirty="0" smtClean="0"/>
              <a:t>@interface </a:t>
            </a:r>
            <a:r>
              <a:rPr lang="en-US" dirty="0" err="1" smtClean="0"/>
              <a:t>foo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value;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@property </a:t>
            </a:r>
            <a:r>
              <a:rPr lang="en-US" dirty="0" err="1" smtClean="0"/>
              <a:t>int</a:t>
            </a:r>
            <a:r>
              <a:rPr lang="en-US" dirty="0" smtClean="0"/>
              <a:t> value;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int)getValue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void)setValue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sym typeface="Wingdings"/>
              </a:rPr>
              <a:t>:(int)value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sym typeface="Wingdings"/>
              </a:rPr>
              <a:t>;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ヒラギノ丸ゴ Pro W4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ＭＳ 明朝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Apex.thmx</Template>
  <TotalTime>902</TotalTime>
  <Words>676</Words>
  <Application>Microsoft Macintosh PowerPoint</Application>
  <PresentationFormat>On-screen Show (4:3)</PresentationFormat>
  <Paragraphs>115</Paragraphs>
  <Slides>14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Apex</vt:lpstr>
      <vt:lpstr>Objective C and Java</vt:lpstr>
      <vt:lpstr>Objective C</vt:lpstr>
      <vt:lpstr>Java</vt:lpstr>
      <vt:lpstr>Objective C and Java</vt:lpstr>
      <vt:lpstr>Objective C Language</vt:lpstr>
      <vt:lpstr>Comparing</vt:lpstr>
      <vt:lpstr>Object in Objective C</vt:lpstr>
      <vt:lpstr>Getter and Setter</vt:lpstr>
      <vt:lpstr>Getter and Setter</vt:lpstr>
      <vt:lpstr>Getter and Setter</vt:lpstr>
      <vt:lpstr>Getter and Setter</vt:lpstr>
      <vt:lpstr>Common Class and Object </vt:lpstr>
      <vt:lpstr>Inheritance and Interface</vt:lpstr>
      <vt:lpstr>Simple Project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 C and Java</dc:title>
  <dc:creator>Gia</dc:creator>
  <cp:lastModifiedBy>Gia</cp:lastModifiedBy>
  <cp:revision>61</cp:revision>
  <dcterms:created xsi:type="dcterms:W3CDTF">2012-07-04T07:24:08Z</dcterms:created>
  <dcterms:modified xsi:type="dcterms:W3CDTF">2012-07-04T17:33:02Z</dcterms:modified>
</cp:coreProperties>
</file>