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 id="2147483744" r:id="rId3"/>
    <p:sldMasterId id="2147483756" r:id="rId4"/>
    <p:sldMasterId id="2147483768" r:id="rId5"/>
    <p:sldMasterId id="2147483781" r:id="rId6"/>
    <p:sldMasterId id="2147483793" r:id="rId7"/>
    <p:sldMasterId id="2147483805" r:id="rId8"/>
    <p:sldMasterId id="2147483817" r:id="rId9"/>
    <p:sldMasterId id="2147483829" r:id="rId10"/>
    <p:sldMasterId id="2147483842" r:id="rId11"/>
    <p:sldMasterId id="2147483854" r:id="rId12"/>
  </p:sldMasterIdLst>
  <p:notesMasterIdLst>
    <p:notesMasterId r:id="rId47"/>
  </p:notesMasterIdLst>
  <p:handoutMasterIdLst>
    <p:handoutMasterId r:id="rId48"/>
  </p:handoutMasterIdLst>
  <p:sldIdLst>
    <p:sldId id="256" r:id="rId13"/>
    <p:sldId id="291" r:id="rId14"/>
    <p:sldId id="293" r:id="rId15"/>
    <p:sldId id="257" r:id="rId16"/>
    <p:sldId id="281" r:id="rId17"/>
    <p:sldId id="286" r:id="rId18"/>
    <p:sldId id="287" r:id="rId19"/>
    <p:sldId id="292" r:id="rId20"/>
    <p:sldId id="289" r:id="rId21"/>
    <p:sldId id="288" r:id="rId22"/>
    <p:sldId id="259" r:id="rId23"/>
    <p:sldId id="294" r:id="rId24"/>
    <p:sldId id="295" r:id="rId25"/>
    <p:sldId id="261" r:id="rId26"/>
    <p:sldId id="267" r:id="rId27"/>
    <p:sldId id="285" r:id="rId28"/>
    <p:sldId id="268" r:id="rId29"/>
    <p:sldId id="297" r:id="rId30"/>
    <p:sldId id="269" r:id="rId31"/>
    <p:sldId id="298" r:id="rId32"/>
    <p:sldId id="296" r:id="rId33"/>
    <p:sldId id="283" r:id="rId34"/>
    <p:sldId id="271" r:id="rId35"/>
    <p:sldId id="272" r:id="rId36"/>
    <p:sldId id="273" r:id="rId37"/>
    <p:sldId id="274" r:id="rId38"/>
    <p:sldId id="275" r:id="rId39"/>
    <p:sldId id="277" r:id="rId40"/>
    <p:sldId id="276" r:id="rId41"/>
    <p:sldId id="278" r:id="rId42"/>
    <p:sldId id="279" r:id="rId43"/>
    <p:sldId id="280" r:id="rId44"/>
    <p:sldId id="290" r:id="rId45"/>
    <p:sldId id="28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22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77" autoAdjust="0"/>
  </p:normalViewPr>
  <p:slideViewPr>
    <p:cSldViewPr>
      <p:cViewPr>
        <p:scale>
          <a:sx n="66" d="100"/>
          <a:sy n="66" d="100"/>
        </p:scale>
        <p:origin x="-1506" y="72"/>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249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092F5-B93D-4757-99D7-3A450ED89107}" type="doc">
      <dgm:prSet loTypeId="urn:microsoft.com/office/officeart/2008/layout/RadialCluster" loCatId="relationship" qsTypeId="urn:microsoft.com/office/officeart/2005/8/quickstyle/simple1" qsCatId="simple" csTypeId="urn:microsoft.com/office/officeart/2005/8/colors/accent2_2" csCatId="accent2" phldr="1"/>
      <dgm:spPr/>
      <dgm:t>
        <a:bodyPr/>
        <a:lstStyle/>
        <a:p>
          <a:endParaRPr lang="en-US"/>
        </a:p>
      </dgm:t>
    </dgm:pt>
    <dgm:pt modelId="{84C4C4FD-FEA9-42B6-B9D6-BBABC97F25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ctr"/>
          <a:r>
            <a:rPr lang="en-US" sz="1800" b="1" u="sng" dirty="0" smtClean="0">
              <a:latin typeface="Cambria" pitchFamily="18" charset="0"/>
              <a:cs typeface="Arabic Typesetting" pitchFamily="66" charset="-78"/>
            </a:rPr>
            <a:t>Expected Attitude</a:t>
          </a:r>
        </a:p>
        <a:p>
          <a:pPr algn="ctr"/>
          <a:r>
            <a:rPr lang="en-US" sz="1600" dirty="0" smtClean="0">
              <a:latin typeface="Cambria" pitchFamily="18" charset="0"/>
              <a:cs typeface="Arabic Typesetting" pitchFamily="66" charset="-78"/>
            </a:rPr>
            <a:t>High self-learning</a:t>
          </a:r>
        </a:p>
        <a:p>
          <a:pPr algn="ctr"/>
          <a:r>
            <a:rPr lang="en-US" sz="1600" dirty="0" smtClean="0">
              <a:latin typeface="Cambria" pitchFamily="18" charset="0"/>
              <a:cs typeface="Arabic Typesetting" pitchFamily="66" charset="-78"/>
            </a:rPr>
            <a:t>Professional</a:t>
          </a:r>
        </a:p>
        <a:p>
          <a:pPr algn="ctr"/>
          <a:r>
            <a:rPr lang="en-US" sz="1600" dirty="0" smtClean="0">
              <a:latin typeface="Cambria" pitchFamily="18" charset="0"/>
              <a:cs typeface="Arabic Typesetting" pitchFamily="66" charset="-78"/>
            </a:rPr>
            <a:t>Disciplinary</a:t>
          </a:r>
          <a:r>
            <a:rPr lang="en-US" sz="1800" dirty="0" smtClean="0">
              <a:latin typeface="Cambria" pitchFamily="18" charset="0"/>
              <a:cs typeface="Arabic Typesetting" pitchFamily="66" charset="-78"/>
            </a:rPr>
            <a:t/>
          </a:r>
          <a:br>
            <a:rPr lang="en-US" sz="1800" dirty="0" smtClean="0">
              <a:latin typeface="Cambria" pitchFamily="18" charset="0"/>
              <a:cs typeface="Arabic Typesetting" pitchFamily="66" charset="-78"/>
            </a:rPr>
          </a:br>
          <a:endParaRPr lang="en-US" sz="1800" dirty="0">
            <a:latin typeface="Cambria" pitchFamily="18" charset="0"/>
          </a:endParaRPr>
        </a:p>
      </dgm:t>
    </dgm:pt>
    <dgm:pt modelId="{786D513C-D7F3-400A-AA0C-B2E0B129F799}" type="parTrans" cxnId="{B4749E27-93F4-435D-B7F1-3F8C56CB3AB8}">
      <dgm:prSet/>
      <dgm:spPr/>
      <dgm:t>
        <a:bodyPr/>
        <a:lstStyle/>
        <a:p>
          <a:endParaRPr lang="en-US"/>
        </a:p>
      </dgm:t>
    </dgm:pt>
    <dgm:pt modelId="{DBA62FD5-36A1-4B23-B5C8-FFD94152FEBA}" type="sibTrans" cxnId="{B4749E27-93F4-435D-B7F1-3F8C56CB3AB8}">
      <dgm:prSet/>
      <dgm:spPr/>
      <dgm:t>
        <a:bodyPr/>
        <a:lstStyle/>
        <a:p>
          <a:endParaRPr lang="en-US"/>
        </a:p>
      </dgm:t>
    </dgm:pt>
    <dgm:pt modelId="{98B66304-C895-4AD3-949D-8EFEA76D60FA}">
      <dgm:prSet phldrT="[Text]" custT="1">
        <dgm:style>
          <a:lnRef idx="3">
            <a:schemeClr val="lt1"/>
          </a:lnRef>
          <a:fillRef idx="1">
            <a:schemeClr val="accent1"/>
          </a:fillRef>
          <a:effectRef idx="1">
            <a:schemeClr val="accent1"/>
          </a:effectRef>
          <a:fontRef idx="minor">
            <a:schemeClr val="lt1"/>
          </a:fontRef>
        </dgm:style>
      </dgm:prSet>
      <dgm:spPr>
        <a:solidFill>
          <a:srgbClr val="92D050"/>
        </a:solidFill>
      </dgm:spPr>
      <dgm:t>
        <a:bodyPr/>
        <a:lstStyle/>
        <a:p>
          <a:r>
            <a:rPr lang="en-US" sz="1200" b="1" dirty="0" smtClean="0">
              <a:solidFill>
                <a:schemeClr val="tx1"/>
              </a:solidFill>
            </a:rPr>
            <a:t>You are equipped with Mobile Development Environment</a:t>
          </a:r>
          <a:endParaRPr lang="en-US" sz="1200" b="1" dirty="0">
            <a:solidFill>
              <a:schemeClr val="tx1"/>
            </a:solidFill>
          </a:endParaRPr>
        </a:p>
      </dgm:t>
    </dgm:pt>
    <dgm:pt modelId="{E7126803-3D61-4BE4-94CA-1757480B54EF}" type="parTrans" cxnId="{33EE348D-18C1-4D2B-91BB-6417D705FB47}">
      <dgm:prSet/>
      <dgm:spPr/>
      <dgm:t>
        <a:bodyPr/>
        <a:lstStyle/>
        <a:p>
          <a:endParaRPr lang="en-US"/>
        </a:p>
      </dgm:t>
    </dgm:pt>
    <dgm:pt modelId="{4D60E0AB-4C27-472D-967B-37BCF082EE6E}" type="sibTrans" cxnId="{33EE348D-18C1-4D2B-91BB-6417D705FB47}">
      <dgm:prSet/>
      <dgm:spPr/>
      <dgm:t>
        <a:bodyPr/>
        <a:lstStyle/>
        <a:p>
          <a:endParaRPr lang="en-US"/>
        </a:p>
      </dgm:t>
    </dgm:pt>
    <dgm:pt modelId="{1B059F03-80F1-44B2-8E11-A7B466F0052D}">
      <dgm:prSet phldrT="[Text]" custT="1">
        <dgm:style>
          <a:lnRef idx="3">
            <a:schemeClr val="lt1"/>
          </a:lnRef>
          <a:fillRef idx="1">
            <a:schemeClr val="accent1"/>
          </a:fillRef>
          <a:effectRef idx="1">
            <a:schemeClr val="accent1"/>
          </a:effectRef>
          <a:fontRef idx="minor">
            <a:schemeClr val="lt1"/>
          </a:fontRef>
        </dgm:style>
      </dgm:prSet>
      <dgm:spPr>
        <a:solidFill>
          <a:srgbClr val="92D050"/>
        </a:solidFill>
      </dgm:spPr>
      <dgm:t>
        <a:bodyPr/>
        <a:lstStyle/>
        <a:p>
          <a:r>
            <a:rPr lang="en-US" sz="1200" b="1" dirty="0" smtClean="0">
              <a:solidFill>
                <a:schemeClr val="tx1"/>
              </a:solidFill>
            </a:rPr>
            <a:t>You successfully completed your games</a:t>
          </a:r>
          <a:endParaRPr lang="en-US" sz="1200" b="1" dirty="0">
            <a:solidFill>
              <a:schemeClr val="tx1"/>
            </a:solidFill>
          </a:endParaRPr>
        </a:p>
      </dgm:t>
    </dgm:pt>
    <dgm:pt modelId="{F138E4EE-A587-4EDD-B62A-0A379D698418}" type="parTrans" cxnId="{5A0C0136-7E12-47C0-A0BA-4065DE2E2ECF}">
      <dgm:prSet/>
      <dgm:spPr/>
      <dgm:t>
        <a:bodyPr/>
        <a:lstStyle/>
        <a:p>
          <a:endParaRPr lang="en-US"/>
        </a:p>
      </dgm:t>
    </dgm:pt>
    <dgm:pt modelId="{CF058FE8-FCF5-43B6-87B2-E06D33BA0C57}" type="sibTrans" cxnId="{5A0C0136-7E12-47C0-A0BA-4065DE2E2ECF}">
      <dgm:prSet/>
      <dgm:spPr/>
      <dgm:t>
        <a:bodyPr/>
        <a:lstStyle/>
        <a:p>
          <a:endParaRPr lang="en-US"/>
        </a:p>
      </dgm:t>
    </dgm:pt>
    <dgm:pt modelId="{6DD16314-BA35-4547-8902-A9B98868C38D}">
      <dgm:prSet phldrT="[Text]" custT="1">
        <dgm:style>
          <a:lnRef idx="3">
            <a:schemeClr val="lt1"/>
          </a:lnRef>
          <a:fillRef idx="1">
            <a:schemeClr val="accent1"/>
          </a:fillRef>
          <a:effectRef idx="1">
            <a:schemeClr val="accent1"/>
          </a:effectRef>
          <a:fontRef idx="minor">
            <a:schemeClr val="lt1"/>
          </a:fontRef>
        </dgm:style>
      </dgm:prSet>
      <dgm:spPr>
        <a:solidFill>
          <a:srgbClr val="92D050"/>
        </a:solidFill>
      </dgm:spPr>
      <dgm:t>
        <a:bodyPr/>
        <a:lstStyle/>
        <a:p>
          <a:r>
            <a:rPr lang="en-US" sz="1200" b="1" dirty="0" smtClean="0">
              <a:solidFill>
                <a:schemeClr val="tx1"/>
              </a:solidFill>
            </a:rPr>
            <a:t>You are senior students</a:t>
          </a:r>
          <a:endParaRPr lang="en-US" sz="1200" b="1" dirty="0">
            <a:solidFill>
              <a:schemeClr val="tx1"/>
            </a:solidFill>
          </a:endParaRPr>
        </a:p>
      </dgm:t>
    </dgm:pt>
    <dgm:pt modelId="{7D4BF7AE-AC62-4581-B092-E308CC3F346C}" type="parTrans" cxnId="{1D39F3BA-F626-48A6-A76B-3AD1A295854E}">
      <dgm:prSet/>
      <dgm:spPr/>
      <dgm:t>
        <a:bodyPr/>
        <a:lstStyle/>
        <a:p>
          <a:endParaRPr lang="en-US"/>
        </a:p>
      </dgm:t>
    </dgm:pt>
    <dgm:pt modelId="{B1169B84-6970-4E3B-9F4F-AE82E55E5E96}" type="sibTrans" cxnId="{1D39F3BA-F626-48A6-A76B-3AD1A295854E}">
      <dgm:prSet/>
      <dgm:spPr/>
      <dgm:t>
        <a:bodyPr/>
        <a:lstStyle/>
        <a:p>
          <a:endParaRPr lang="en-US"/>
        </a:p>
      </dgm:t>
    </dgm:pt>
    <dgm:pt modelId="{F0EBC758-E295-4A10-B985-374E0455EE06}" type="pres">
      <dgm:prSet presAssocID="{E77092F5-B93D-4757-99D7-3A450ED89107}" presName="Name0" presStyleCnt="0">
        <dgm:presLayoutVars>
          <dgm:chMax val="1"/>
          <dgm:chPref val="1"/>
          <dgm:dir/>
          <dgm:animOne val="branch"/>
          <dgm:animLvl val="lvl"/>
        </dgm:presLayoutVars>
      </dgm:prSet>
      <dgm:spPr/>
      <dgm:t>
        <a:bodyPr/>
        <a:lstStyle/>
        <a:p>
          <a:endParaRPr lang="en-US"/>
        </a:p>
      </dgm:t>
    </dgm:pt>
    <dgm:pt modelId="{EA48DAB3-5953-4762-B155-CDA04254B030}" type="pres">
      <dgm:prSet presAssocID="{84C4C4FD-FEA9-42B6-B9D6-BBABC97F2574}" presName="singleCycle" presStyleCnt="0"/>
      <dgm:spPr/>
    </dgm:pt>
    <dgm:pt modelId="{5A5ED026-589B-4AAE-8E40-9785A43AD3EE}" type="pres">
      <dgm:prSet presAssocID="{84C4C4FD-FEA9-42B6-B9D6-BBABC97F2574}" presName="singleCenter" presStyleLbl="node1" presStyleIdx="0" presStyleCnt="4" custScaleX="144122" custScaleY="109584" custLinFactNeighborX="163" custLinFactNeighborY="-9185">
        <dgm:presLayoutVars>
          <dgm:chMax val="7"/>
          <dgm:chPref val="7"/>
        </dgm:presLayoutVars>
      </dgm:prSet>
      <dgm:spPr/>
      <dgm:t>
        <a:bodyPr/>
        <a:lstStyle/>
        <a:p>
          <a:endParaRPr lang="en-US"/>
        </a:p>
      </dgm:t>
    </dgm:pt>
    <dgm:pt modelId="{0B889B15-15C1-41DB-8899-4B40AE9A3A79}" type="pres">
      <dgm:prSet presAssocID="{E7126803-3D61-4BE4-94CA-1757480B54EF}" presName="Name56" presStyleLbl="parChTrans1D2" presStyleIdx="0" presStyleCnt="3"/>
      <dgm:spPr/>
      <dgm:t>
        <a:bodyPr/>
        <a:lstStyle/>
        <a:p>
          <a:endParaRPr lang="en-US"/>
        </a:p>
      </dgm:t>
    </dgm:pt>
    <dgm:pt modelId="{1CB79A72-8A43-457D-A2CB-698B38A9C702}" type="pres">
      <dgm:prSet presAssocID="{98B66304-C895-4AD3-949D-8EFEA76D60FA}" presName="text0" presStyleLbl="node1" presStyleIdx="1" presStyleCnt="4" custScaleX="407027">
        <dgm:presLayoutVars>
          <dgm:bulletEnabled val="1"/>
        </dgm:presLayoutVars>
      </dgm:prSet>
      <dgm:spPr/>
      <dgm:t>
        <a:bodyPr/>
        <a:lstStyle/>
        <a:p>
          <a:endParaRPr lang="en-US"/>
        </a:p>
      </dgm:t>
    </dgm:pt>
    <dgm:pt modelId="{BE8A2221-2361-4070-83FF-55D7CBFB1E17}" type="pres">
      <dgm:prSet presAssocID="{F138E4EE-A587-4EDD-B62A-0A379D698418}" presName="Name56" presStyleLbl="parChTrans1D2" presStyleIdx="1" presStyleCnt="3"/>
      <dgm:spPr/>
      <dgm:t>
        <a:bodyPr/>
        <a:lstStyle/>
        <a:p>
          <a:endParaRPr lang="en-US"/>
        </a:p>
      </dgm:t>
    </dgm:pt>
    <dgm:pt modelId="{322F7010-25A4-4D5A-9D7D-EFAF636E6C5B}" type="pres">
      <dgm:prSet presAssocID="{1B059F03-80F1-44B2-8E11-A7B466F0052D}" presName="text0" presStyleLbl="node1" presStyleIdx="2" presStyleCnt="4" custScaleX="282971">
        <dgm:presLayoutVars>
          <dgm:bulletEnabled val="1"/>
        </dgm:presLayoutVars>
      </dgm:prSet>
      <dgm:spPr/>
      <dgm:t>
        <a:bodyPr/>
        <a:lstStyle/>
        <a:p>
          <a:endParaRPr lang="en-US"/>
        </a:p>
      </dgm:t>
    </dgm:pt>
    <dgm:pt modelId="{A970B045-3BB7-42FD-BCC7-00E4313CCAEC}" type="pres">
      <dgm:prSet presAssocID="{7D4BF7AE-AC62-4581-B092-E308CC3F346C}" presName="Name56" presStyleLbl="parChTrans1D2" presStyleIdx="2" presStyleCnt="3"/>
      <dgm:spPr/>
      <dgm:t>
        <a:bodyPr/>
        <a:lstStyle/>
        <a:p>
          <a:endParaRPr lang="en-US"/>
        </a:p>
      </dgm:t>
    </dgm:pt>
    <dgm:pt modelId="{AE835E25-A78A-45AF-833B-91843447110F}" type="pres">
      <dgm:prSet presAssocID="{6DD16314-BA35-4547-8902-A9B98868C38D}" presName="text0" presStyleLbl="node1" presStyleIdx="3" presStyleCnt="4" custScaleX="268161">
        <dgm:presLayoutVars>
          <dgm:bulletEnabled val="1"/>
        </dgm:presLayoutVars>
      </dgm:prSet>
      <dgm:spPr/>
      <dgm:t>
        <a:bodyPr/>
        <a:lstStyle/>
        <a:p>
          <a:endParaRPr lang="en-US"/>
        </a:p>
      </dgm:t>
    </dgm:pt>
  </dgm:ptLst>
  <dgm:cxnLst>
    <dgm:cxn modelId="{007A8B05-192C-426C-A29C-6555FB2A84EB}" type="presOf" srcId="{F138E4EE-A587-4EDD-B62A-0A379D698418}" destId="{BE8A2221-2361-4070-83FF-55D7CBFB1E17}" srcOrd="0" destOrd="0" presId="urn:microsoft.com/office/officeart/2008/layout/RadialCluster"/>
    <dgm:cxn modelId="{352EE261-6B24-49EB-9603-124E784A7ACF}" type="presOf" srcId="{1B059F03-80F1-44B2-8E11-A7B466F0052D}" destId="{322F7010-25A4-4D5A-9D7D-EFAF636E6C5B}" srcOrd="0" destOrd="0" presId="urn:microsoft.com/office/officeart/2008/layout/RadialCluster"/>
    <dgm:cxn modelId="{02B4E00E-88D0-435B-AF8E-7C23FD0E0979}" type="presOf" srcId="{84C4C4FD-FEA9-42B6-B9D6-BBABC97F2574}" destId="{5A5ED026-589B-4AAE-8E40-9785A43AD3EE}" srcOrd="0" destOrd="0" presId="urn:microsoft.com/office/officeart/2008/layout/RadialCluster"/>
    <dgm:cxn modelId="{9814D345-491E-42DA-9843-342AA7FDB62F}" type="presOf" srcId="{E7126803-3D61-4BE4-94CA-1757480B54EF}" destId="{0B889B15-15C1-41DB-8899-4B40AE9A3A79}" srcOrd="0" destOrd="0" presId="urn:microsoft.com/office/officeart/2008/layout/RadialCluster"/>
    <dgm:cxn modelId="{C4921C47-FF19-43D9-B0D0-9BA8672C4D3D}" type="presOf" srcId="{98B66304-C895-4AD3-949D-8EFEA76D60FA}" destId="{1CB79A72-8A43-457D-A2CB-698B38A9C702}" srcOrd="0" destOrd="0" presId="urn:microsoft.com/office/officeart/2008/layout/RadialCluster"/>
    <dgm:cxn modelId="{33EE348D-18C1-4D2B-91BB-6417D705FB47}" srcId="{84C4C4FD-FEA9-42B6-B9D6-BBABC97F2574}" destId="{98B66304-C895-4AD3-949D-8EFEA76D60FA}" srcOrd="0" destOrd="0" parTransId="{E7126803-3D61-4BE4-94CA-1757480B54EF}" sibTransId="{4D60E0AB-4C27-472D-967B-37BCF082EE6E}"/>
    <dgm:cxn modelId="{5A0C0136-7E12-47C0-A0BA-4065DE2E2ECF}" srcId="{84C4C4FD-FEA9-42B6-B9D6-BBABC97F2574}" destId="{1B059F03-80F1-44B2-8E11-A7B466F0052D}" srcOrd="1" destOrd="0" parTransId="{F138E4EE-A587-4EDD-B62A-0A379D698418}" sibTransId="{CF058FE8-FCF5-43B6-87B2-E06D33BA0C57}"/>
    <dgm:cxn modelId="{61461E44-46CF-401B-A3EB-179A69CCCFC5}" type="presOf" srcId="{6DD16314-BA35-4547-8902-A9B98868C38D}" destId="{AE835E25-A78A-45AF-833B-91843447110F}" srcOrd="0" destOrd="0" presId="urn:microsoft.com/office/officeart/2008/layout/RadialCluster"/>
    <dgm:cxn modelId="{01EDAF28-4248-457C-ABBC-23F561BA2C9D}" type="presOf" srcId="{E77092F5-B93D-4757-99D7-3A450ED89107}" destId="{F0EBC758-E295-4A10-B985-374E0455EE06}" srcOrd="0" destOrd="0" presId="urn:microsoft.com/office/officeart/2008/layout/RadialCluster"/>
    <dgm:cxn modelId="{99F80F77-0751-4A05-A446-86BF9C90DEFF}" type="presOf" srcId="{7D4BF7AE-AC62-4581-B092-E308CC3F346C}" destId="{A970B045-3BB7-42FD-BCC7-00E4313CCAEC}" srcOrd="0" destOrd="0" presId="urn:microsoft.com/office/officeart/2008/layout/RadialCluster"/>
    <dgm:cxn modelId="{B4749E27-93F4-435D-B7F1-3F8C56CB3AB8}" srcId="{E77092F5-B93D-4757-99D7-3A450ED89107}" destId="{84C4C4FD-FEA9-42B6-B9D6-BBABC97F2574}" srcOrd="0" destOrd="0" parTransId="{786D513C-D7F3-400A-AA0C-B2E0B129F799}" sibTransId="{DBA62FD5-36A1-4B23-B5C8-FFD94152FEBA}"/>
    <dgm:cxn modelId="{1D39F3BA-F626-48A6-A76B-3AD1A295854E}" srcId="{84C4C4FD-FEA9-42B6-B9D6-BBABC97F2574}" destId="{6DD16314-BA35-4547-8902-A9B98868C38D}" srcOrd="2" destOrd="0" parTransId="{7D4BF7AE-AC62-4581-B092-E308CC3F346C}" sibTransId="{B1169B84-6970-4E3B-9F4F-AE82E55E5E96}"/>
    <dgm:cxn modelId="{9ED0C0C7-A54C-40FB-8A0A-EFBD91A1006E}" type="presParOf" srcId="{F0EBC758-E295-4A10-B985-374E0455EE06}" destId="{EA48DAB3-5953-4762-B155-CDA04254B030}" srcOrd="0" destOrd="0" presId="urn:microsoft.com/office/officeart/2008/layout/RadialCluster"/>
    <dgm:cxn modelId="{5502E8D9-0428-4714-9DCB-66253197DA00}" type="presParOf" srcId="{EA48DAB3-5953-4762-B155-CDA04254B030}" destId="{5A5ED026-589B-4AAE-8E40-9785A43AD3EE}" srcOrd="0" destOrd="0" presId="urn:microsoft.com/office/officeart/2008/layout/RadialCluster"/>
    <dgm:cxn modelId="{45A40885-84B7-4DC4-96F4-CE204B131F65}" type="presParOf" srcId="{EA48DAB3-5953-4762-B155-CDA04254B030}" destId="{0B889B15-15C1-41DB-8899-4B40AE9A3A79}" srcOrd="1" destOrd="0" presId="urn:microsoft.com/office/officeart/2008/layout/RadialCluster"/>
    <dgm:cxn modelId="{70A0A94E-A8F3-485E-8612-ED80E20470CC}" type="presParOf" srcId="{EA48DAB3-5953-4762-B155-CDA04254B030}" destId="{1CB79A72-8A43-457D-A2CB-698B38A9C702}" srcOrd="2" destOrd="0" presId="urn:microsoft.com/office/officeart/2008/layout/RadialCluster"/>
    <dgm:cxn modelId="{B4ECA155-7ED5-4DA3-8988-7F745B90908F}" type="presParOf" srcId="{EA48DAB3-5953-4762-B155-CDA04254B030}" destId="{BE8A2221-2361-4070-83FF-55D7CBFB1E17}" srcOrd="3" destOrd="0" presId="urn:microsoft.com/office/officeart/2008/layout/RadialCluster"/>
    <dgm:cxn modelId="{14F11F81-F3E9-4371-ACB2-735B3D96A8F6}" type="presParOf" srcId="{EA48DAB3-5953-4762-B155-CDA04254B030}" destId="{322F7010-25A4-4D5A-9D7D-EFAF636E6C5B}" srcOrd="4" destOrd="0" presId="urn:microsoft.com/office/officeart/2008/layout/RadialCluster"/>
    <dgm:cxn modelId="{B48A1C17-3E30-45D5-97BE-F09F3D5E8001}" type="presParOf" srcId="{EA48DAB3-5953-4762-B155-CDA04254B030}" destId="{A970B045-3BB7-42FD-BCC7-00E4313CCAEC}" srcOrd="5" destOrd="0" presId="urn:microsoft.com/office/officeart/2008/layout/RadialCluster"/>
    <dgm:cxn modelId="{14A1B94A-6C5C-4908-A354-5B530DE0497E}" type="presParOf" srcId="{EA48DAB3-5953-4762-B155-CDA04254B030}" destId="{AE835E25-A78A-45AF-833B-91843447110F}"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ED026-589B-4AAE-8E40-9785A43AD3EE}">
      <dsp:nvSpPr>
        <dsp:cNvPr id="0" name=""/>
        <dsp:cNvSpPr/>
      </dsp:nvSpPr>
      <dsp:spPr>
        <a:xfrm>
          <a:off x="3217942" y="2232258"/>
          <a:ext cx="2635703" cy="2004072"/>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b="1" u="sng" kern="1200" dirty="0" smtClean="0">
              <a:latin typeface="Cambria" pitchFamily="18" charset="0"/>
              <a:cs typeface="Arabic Typesetting" pitchFamily="66" charset="-78"/>
            </a:rPr>
            <a:t>Expected Attitude</a:t>
          </a:r>
        </a:p>
        <a:p>
          <a:pPr lvl="0" algn="ctr" defTabSz="800100">
            <a:lnSpc>
              <a:spcPct val="90000"/>
            </a:lnSpc>
            <a:spcBef>
              <a:spcPct val="0"/>
            </a:spcBef>
            <a:spcAft>
              <a:spcPct val="35000"/>
            </a:spcAft>
          </a:pPr>
          <a:r>
            <a:rPr lang="en-US" sz="1600" kern="1200" dirty="0" smtClean="0">
              <a:latin typeface="Cambria" pitchFamily="18" charset="0"/>
              <a:cs typeface="Arabic Typesetting" pitchFamily="66" charset="-78"/>
            </a:rPr>
            <a:t>High self-learning</a:t>
          </a:r>
        </a:p>
        <a:p>
          <a:pPr lvl="0" algn="ctr" defTabSz="800100">
            <a:lnSpc>
              <a:spcPct val="90000"/>
            </a:lnSpc>
            <a:spcBef>
              <a:spcPct val="0"/>
            </a:spcBef>
            <a:spcAft>
              <a:spcPct val="35000"/>
            </a:spcAft>
          </a:pPr>
          <a:r>
            <a:rPr lang="en-US" sz="1600" kern="1200" dirty="0" smtClean="0">
              <a:latin typeface="Cambria" pitchFamily="18" charset="0"/>
              <a:cs typeface="Arabic Typesetting" pitchFamily="66" charset="-78"/>
            </a:rPr>
            <a:t>Professional</a:t>
          </a:r>
        </a:p>
        <a:p>
          <a:pPr lvl="0" algn="ctr" defTabSz="800100">
            <a:lnSpc>
              <a:spcPct val="90000"/>
            </a:lnSpc>
            <a:spcBef>
              <a:spcPct val="0"/>
            </a:spcBef>
            <a:spcAft>
              <a:spcPct val="35000"/>
            </a:spcAft>
          </a:pPr>
          <a:r>
            <a:rPr lang="en-US" sz="1600" kern="1200" dirty="0" smtClean="0">
              <a:latin typeface="Cambria" pitchFamily="18" charset="0"/>
              <a:cs typeface="Arabic Typesetting" pitchFamily="66" charset="-78"/>
            </a:rPr>
            <a:t>Disciplinary</a:t>
          </a:r>
          <a:r>
            <a:rPr lang="en-US" sz="1800" kern="1200" dirty="0" smtClean="0">
              <a:latin typeface="Cambria" pitchFamily="18" charset="0"/>
              <a:cs typeface="Arabic Typesetting" pitchFamily="66" charset="-78"/>
            </a:rPr>
            <a:t/>
          </a:r>
          <a:br>
            <a:rPr lang="en-US" sz="1800" kern="1200" dirty="0" smtClean="0">
              <a:latin typeface="Cambria" pitchFamily="18" charset="0"/>
              <a:cs typeface="Arabic Typesetting" pitchFamily="66" charset="-78"/>
            </a:rPr>
          </a:br>
          <a:endParaRPr lang="en-US" sz="1800" kern="1200" dirty="0">
            <a:latin typeface="Cambria" pitchFamily="18" charset="0"/>
          </a:endParaRPr>
        </a:p>
      </dsp:txBody>
      <dsp:txXfrm>
        <a:off x="3315773" y="2330089"/>
        <a:ext cx="2440041" cy="1808410"/>
      </dsp:txXfrm>
    </dsp:sp>
    <dsp:sp modelId="{0B889B15-15C1-41DB-8899-4B40AE9A3A79}">
      <dsp:nvSpPr>
        <dsp:cNvPr id="0" name=""/>
        <dsp:cNvSpPr/>
      </dsp:nvSpPr>
      <dsp:spPr>
        <a:xfrm rot="16186271">
          <a:off x="4190924" y="1892750"/>
          <a:ext cx="679022" cy="0"/>
        </a:xfrm>
        <a:custGeom>
          <a:avLst/>
          <a:gdLst/>
          <a:ahLst/>
          <a:cxnLst/>
          <a:rect l="0" t="0" r="0" b="0"/>
          <a:pathLst>
            <a:path>
              <a:moveTo>
                <a:pt x="0" y="0"/>
              </a:moveTo>
              <a:lnTo>
                <a:pt x="679022"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79A72-8A43-457D-A2CB-698B38A9C702}">
      <dsp:nvSpPr>
        <dsp:cNvPr id="0" name=""/>
        <dsp:cNvSpPr/>
      </dsp:nvSpPr>
      <dsp:spPr>
        <a:xfrm>
          <a:off x="2032990" y="327945"/>
          <a:ext cx="4987285" cy="1225296"/>
        </a:xfrm>
        <a:prstGeom prst="roundRect">
          <a:avLst/>
        </a:prstGeom>
        <a:solidFill>
          <a:srgbClr val="92D05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You are equipped with Mobile Development Environment</a:t>
          </a:r>
          <a:endParaRPr lang="en-US" sz="1200" b="1" kern="1200" dirty="0">
            <a:solidFill>
              <a:schemeClr val="tx1"/>
            </a:solidFill>
          </a:endParaRPr>
        </a:p>
      </dsp:txBody>
      <dsp:txXfrm>
        <a:off x="2092804" y="387759"/>
        <a:ext cx="4867657" cy="1105668"/>
      </dsp:txXfrm>
    </dsp:sp>
    <dsp:sp modelId="{BE8A2221-2361-4070-83FF-55D7CBFB1E17}">
      <dsp:nvSpPr>
        <dsp:cNvPr id="0" name=""/>
        <dsp:cNvSpPr/>
      </dsp:nvSpPr>
      <dsp:spPr>
        <a:xfrm rot="2303708">
          <a:off x="5746922" y="4389544"/>
          <a:ext cx="493377" cy="0"/>
        </a:xfrm>
        <a:custGeom>
          <a:avLst/>
          <a:gdLst/>
          <a:ahLst/>
          <a:cxnLst/>
          <a:rect l="0" t="0" r="0" b="0"/>
          <a:pathLst>
            <a:path>
              <a:moveTo>
                <a:pt x="0" y="0"/>
              </a:moveTo>
              <a:lnTo>
                <a:pt x="49337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2F7010-25A4-4D5A-9D7D-EFAF636E6C5B}">
      <dsp:nvSpPr>
        <dsp:cNvPr id="0" name=""/>
        <dsp:cNvSpPr/>
      </dsp:nvSpPr>
      <dsp:spPr>
        <a:xfrm>
          <a:off x="5226440" y="4542758"/>
          <a:ext cx="3467232" cy="1225296"/>
        </a:xfrm>
        <a:prstGeom prst="roundRect">
          <a:avLst/>
        </a:prstGeom>
        <a:solidFill>
          <a:srgbClr val="92D05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You successfully completed your games</a:t>
          </a:r>
          <a:endParaRPr lang="en-US" sz="1200" b="1" kern="1200" dirty="0">
            <a:solidFill>
              <a:schemeClr val="tx1"/>
            </a:solidFill>
          </a:endParaRPr>
        </a:p>
      </dsp:txBody>
      <dsp:txXfrm>
        <a:off x="5286254" y="4602572"/>
        <a:ext cx="3347604" cy="1105668"/>
      </dsp:txXfrm>
    </dsp:sp>
    <dsp:sp modelId="{A970B045-3BB7-42FD-BCC7-00E4313CCAEC}">
      <dsp:nvSpPr>
        <dsp:cNvPr id="0" name=""/>
        <dsp:cNvSpPr/>
      </dsp:nvSpPr>
      <dsp:spPr>
        <a:xfrm rot="8508880">
          <a:off x="2819124" y="4389544"/>
          <a:ext cx="495671" cy="0"/>
        </a:xfrm>
        <a:custGeom>
          <a:avLst/>
          <a:gdLst/>
          <a:ahLst/>
          <a:cxnLst/>
          <a:rect l="0" t="0" r="0" b="0"/>
          <a:pathLst>
            <a:path>
              <a:moveTo>
                <a:pt x="0" y="0"/>
              </a:moveTo>
              <a:lnTo>
                <a:pt x="495671"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35E25-A78A-45AF-833B-91843447110F}">
      <dsp:nvSpPr>
        <dsp:cNvPr id="0" name=""/>
        <dsp:cNvSpPr/>
      </dsp:nvSpPr>
      <dsp:spPr>
        <a:xfrm>
          <a:off x="450327" y="4542758"/>
          <a:ext cx="3285766" cy="1225296"/>
        </a:xfrm>
        <a:prstGeom prst="roundRect">
          <a:avLst/>
        </a:prstGeom>
        <a:solidFill>
          <a:srgbClr val="92D05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You are senior students</a:t>
          </a:r>
          <a:endParaRPr lang="en-US" sz="1200" b="1" kern="1200" dirty="0">
            <a:solidFill>
              <a:schemeClr val="tx1"/>
            </a:solidFill>
          </a:endParaRPr>
        </a:p>
      </dsp:txBody>
      <dsp:txXfrm>
        <a:off x="510141" y="4602572"/>
        <a:ext cx="3166138" cy="110566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1A28D5-D559-4443-8CD1-4DC8240E1D8A}" type="datetimeFigureOut">
              <a:rPr lang="en-US" smtClean="0"/>
              <a:t>4/5/2012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B5D682-C9FE-4F20-AE0C-4552AAAFFE7F}" type="slidenum">
              <a:rPr lang="en-US" smtClean="0"/>
              <a:t>‹#›</a:t>
            </a:fld>
            <a:endParaRPr lang="en-US"/>
          </a:p>
        </p:txBody>
      </p:sp>
    </p:spTree>
    <p:extLst>
      <p:ext uri="{BB962C8B-B14F-4D97-AF65-F5344CB8AC3E}">
        <p14:creationId xmlns:p14="http://schemas.microsoft.com/office/powerpoint/2010/main" val="66609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166F0E-90B2-47FD-BEA2-A89EA72C5272}" type="datetimeFigureOut">
              <a:rPr lang="en-US" smtClean="0"/>
              <a:t>4/5/2012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91212-9DD7-4E19-A603-05B697C7FA2A}" type="slidenum">
              <a:rPr lang="en-US" smtClean="0"/>
              <a:t>‹#›</a:t>
            </a:fld>
            <a:endParaRPr lang="en-US"/>
          </a:p>
        </p:txBody>
      </p:sp>
    </p:spTree>
    <p:extLst>
      <p:ext uri="{BB962C8B-B14F-4D97-AF65-F5344CB8AC3E}">
        <p14:creationId xmlns:p14="http://schemas.microsoft.com/office/powerpoint/2010/main" val="8725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JDK is a pre-condition</a:t>
            </a:r>
          </a:p>
          <a:p>
            <a:r>
              <a:rPr lang="en-US" dirty="0" smtClean="0"/>
              <a:t>When JDK is installed but Android</a:t>
            </a:r>
            <a:r>
              <a:rPr lang="en-US" baseline="0" dirty="0" smtClean="0"/>
              <a:t> SDK can’t found it, go to this folder</a:t>
            </a:r>
            <a:endParaRPr lang="en-US" dirty="0" smtClean="0"/>
          </a:p>
          <a:p>
            <a:r>
              <a:rPr lang="en-US" dirty="0" smtClean="0"/>
              <a:t>C:\Program Files\Java\jdk1.6.&lt;version&gt;\bin</a:t>
            </a:r>
          </a:p>
          <a:p>
            <a:r>
              <a:rPr lang="en-US" dirty="0" smtClean="0"/>
              <a:t>And run java.exe</a:t>
            </a:r>
          </a:p>
          <a:p>
            <a:r>
              <a:rPr lang="en-US" dirty="0" smtClean="0"/>
              <a:t>*/</a:t>
            </a:r>
            <a:endParaRPr lang="en-US" dirty="0"/>
          </a:p>
        </p:txBody>
      </p:sp>
      <p:sp>
        <p:nvSpPr>
          <p:cNvPr id="4" name="Slide Number Placeholder 3"/>
          <p:cNvSpPr>
            <a:spLocks noGrp="1"/>
          </p:cNvSpPr>
          <p:nvPr>
            <p:ph type="sldNum" sz="quarter" idx="10"/>
          </p:nvPr>
        </p:nvSpPr>
        <p:spPr/>
        <p:txBody>
          <a:bodyPr/>
          <a:lstStyle/>
          <a:p>
            <a:fld id="{A0591212-9DD7-4E19-A603-05B697C7FA2A}" type="slidenum">
              <a:rPr lang="en-US" smtClean="0"/>
              <a:t>10</a:t>
            </a:fld>
            <a:endParaRPr lang="en-US"/>
          </a:p>
        </p:txBody>
      </p:sp>
    </p:spTree>
    <p:extLst>
      <p:ext uri="{BB962C8B-B14F-4D97-AF65-F5344CB8AC3E}">
        <p14:creationId xmlns:p14="http://schemas.microsoft.com/office/powerpoint/2010/main" val="169111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91212-9DD7-4E19-A603-05B697C7FA2A}" type="slidenum">
              <a:rPr lang="en-US" smtClean="0"/>
              <a:t>11</a:t>
            </a:fld>
            <a:endParaRPr lang="en-US"/>
          </a:p>
        </p:txBody>
      </p:sp>
    </p:spTree>
    <p:extLst>
      <p:ext uri="{BB962C8B-B14F-4D97-AF65-F5344CB8AC3E}">
        <p14:creationId xmlns:p14="http://schemas.microsoft.com/office/powerpoint/2010/main" val="201270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91212-9DD7-4E19-A603-05B697C7FA2A}" type="slidenum">
              <a:rPr lang="en-US" smtClean="0"/>
              <a:t>25</a:t>
            </a:fld>
            <a:endParaRPr lang="en-US"/>
          </a:p>
        </p:txBody>
      </p:sp>
    </p:spTree>
    <p:extLst>
      <p:ext uri="{BB962C8B-B14F-4D97-AF65-F5344CB8AC3E}">
        <p14:creationId xmlns:p14="http://schemas.microsoft.com/office/powerpoint/2010/main" val="220581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91212-9DD7-4E19-A603-05B697C7FA2A}" type="slidenum">
              <a:rPr lang="en-US" smtClean="0"/>
              <a:t>31</a:t>
            </a:fld>
            <a:endParaRPr lang="en-US"/>
          </a:p>
        </p:txBody>
      </p:sp>
    </p:spTree>
    <p:extLst>
      <p:ext uri="{BB962C8B-B14F-4D97-AF65-F5344CB8AC3E}">
        <p14:creationId xmlns:p14="http://schemas.microsoft.com/office/powerpoint/2010/main" val="3724257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a:xfrm>
            <a:off x="682624" y="1557338"/>
            <a:ext cx="7849815" cy="1295400"/>
          </a:xfrm>
        </p:spPr>
        <p:txBody>
          <a:bodyPr/>
          <a:lstStyle>
            <a:lvl1pPr>
              <a:defRPr sz="4800" b="0">
                <a:solidFill>
                  <a:schemeClr val="bg1"/>
                </a:solidFill>
                <a:latin typeface="Bernard MT Condensed" pitchFamily="18" charset="0"/>
                <a:ea typeface="Ebrima" pitchFamily="2" charset="0"/>
                <a:cs typeface="Ebrima" pitchFamily="2" charset="0"/>
              </a:defRPr>
            </a:lvl1pPr>
          </a:lstStyle>
          <a:p>
            <a:r>
              <a:rPr lang="en-US" dirty="0" smtClean="0"/>
              <a:t>Click to edit Master title style</a:t>
            </a:r>
            <a:endParaRPr lang="en-US" dirty="0"/>
          </a:p>
        </p:txBody>
      </p:sp>
      <p:sp>
        <p:nvSpPr>
          <p:cNvPr id="39940" name="Rectangle 4"/>
          <p:cNvSpPr>
            <a:spLocks noGrp="1" noChangeArrowheads="1"/>
          </p:cNvSpPr>
          <p:nvPr>
            <p:ph type="subTitle" idx="1" hasCustomPrompt="1"/>
          </p:nvPr>
        </p:nvSpPr>
        <p:spPr>
          <a:xfrm>
            <a:off x="682627" y="3357565"/>
            <a:ext cx="5859463" cy="503237"/>
          </a:xfrm>
        </p:spPr>
        <p:txBody>
          <a:bodyPr/>
          <a:lstStyle>
            <a:lvl1pPr marL="0" indent="0">
              <a:buFontTx/>
              <a:buNone/>
              <a:defRPr sz="2200" b="1">
                <a:solidFill>
                  <a:schemeClr val="bg1"/>
                </a:solidFill>
                <a:latin typeface="Book Antiqua" pitchFamily="18" charset="0"/>
              </a:defRPr>
            </a:lvl1pPr>
          </a:lstStyle>
          <a:p>
            <a:r>
              <a:rPr lang="en-US" smtClean="0"/>
              <a:t>Instructors: George Nguyen / Kevin Jackson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19"/>
          <p:cNvSpPr>
            <a:spLocks noGrp="1" noChangeArrowheads="1"/>
          </p:cNvSpPr>
          <p:nvPr>
            <p:ph type="ftr" sz="quarter" idx="11"/>
          </p:nvPr>
        </p:nvSpPr>
        <p:spPr>
          <a:ln/>
        </p:spPr>
        <p:txBody>
          <a:bodyPr/>
          <a:lstStyle>
            <a:lvl1pPr>
              <a:defRPr/>
            </a:lvl1pPr>
          </a:lstStyle>
          <a:p>
            <a:endParaRPr lang="en-AU"/>
          </a:p>
        </p:txBody>
      </p:sp>
      <p:sp>
        <p:nvSpPr>
          <p:cNvPr id="6"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274638"/>
            <a:ext cx="2055812" cy="5888037"/>
          </a:xfrm>
        </p:spPr>
        <p:txBody>
          <a:bodyPr vert="eaVert"/>
          <a:lstStyle>
            <a:lvl1pPr>
              <a:defRPr>
                <a:solidFill>
                  <a:schemeClr val="bg1"/>
                </a:solidFill>
              </a:defRPr>
            </a:lvl1pPr>
          </a:lstStyle>
          <a:p>
            <a:r>
              <a:rPr lang="en-US" smtClean="0"/>
              <a:t>Click to edit Master title style</a:t>
            </a:r>
            <a:endParaRPr lang="en-AU"/>
          </a:p>
        </p:txBody>
      </p:sp>
      <p:sp>
        <p:nvSpPr>
          <p:cNvPr id="3" name="Vertical Text Placeholder 2"/>
          <p:cNvSpPr>
            <a:spLocks noGrp="1"/>
          </p:cNvSpPr>
          <p:nvPr>
            <p:ph type="body" orient="vert" idx="1"/>
          </p:nvPr>
        </p:nvSpPr>
        <p:spPr>
          <a:xfrm>
            <a:off x="381000" y="274638"/>
            <a:ext cx="6018213" cy="5888037"/>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89070903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dirty="0"/>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82C0EFF0-14BD-4F00-A090-974047C2C879}" type="slidenum">
              <a:rPr lang="en-US"/>
              <a:pPr>
                <a:defRPr/>
              </a:pPr>
              <a:t>‹#›</a:t>
            </a:fld>
            <a:endParaRPr lang="en-US"/>
          </a:p>
        </p:txBody>
      </p:sp>
    </p:spTree>
    <p:extLst>
      <p:ext uri="{BB962C8B-B14F-4D97-AF65-F5344CB8AC3E}">
        <p14:creationId xmlns:p14="http://schemas.microsoft.com/office/powerpoint/2010/main" val="40107480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4797B4DE-BC95-4A92-9674-B233A79D9050}" type="slidenum">
              <a:rPr lang="en-US"/>
              <a:pPr>
                <a:defRPr/>
              </a:pPr>
              <a:t>‹#›</a:t>
            </a:fld>
            <a:endParaRPr lang="en-US"/>
          </a:p>
        </p:txBody>
      </p:sp>
    </p:spTree>
    <p:extLst>
      <p:ext uri="{BB962C8B-B14F-4D97-AF65-F5344CB8AC3E}">
        <p14:creationId xmlns:p14="http://schemas.microsoft.com/office/powerpoint/2010/main" val="83902184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0CA0EDD1-0855-44F8-BCD3-1C92BA1FEEFD}" type="slidenum">
              <a:rPr lang="en-US"/>
              <a:pPr>
                <a:defRPr/>
              </a:pPr>
              <a:t>‹#›</a:t>
            </a:fld>
            <a:endParaRPr lang="en-US"/>
          </a:p>
        </p:txBody>
      </p:sp>
    </p:spTree>
    <p:extLst>
      <p:ext uri="{BB962C8B-B14F-4D97-AF65-F5344CB8AC3E}">
        <p14:creationId xmlns:p14="http://schemas.microsoft.com/office/powerpoint/2010/main" val="12042678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81000" y="1300163"/>
            <a:ext cx="4037013"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570413" y="1300163"/>
            <a:ext cx="4037012"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6"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7" name="Rectangle 6"/>
          <p:cNvSpPr>
            <a:spLocks noGrp="1" noChangeArrowheads="1"/>
          </p:cNvSpPr>
          <p:nvPr>
            <p:ph type="sldNum" idx="12"/>
          </p:nvPr>
        </p:nvSpPr>
        <p:spPr>
          <a:ln/>
        </p:spPr>
        <p:txBody>
          <a:bodyPr/>
          <a:lstStyle>
            <a:lvl1pPr>
              <a:defRPr/>
            </a:lvl1pPr>
          </a:lstStyle>
          <a:p>
            <a:pPr>
              <a:defRPr/>
            </a:pPr>
            <a:fld id="{C7F0581D-9686-4C69-8EA3-E231A495C68B}" type="slidenum">
              <a:rPr lang="en-US"/>
              <a:pPr>
                <a:defRPr/>
              </a:pPr>
              <a:t>‹#›</a:t>
            </a:fld>
            <a:endParaRPr lang="en-US"/>
          </a:p>
        </p:txBody>
      </p:sp>
    </p:spTree>
    <p:extLst>
      <p:ext uri="{BB962C8B-B14F-4D97-AF65-F5344CB8AC3E}">
        <p14:creationId xmlns:p14="http://schemas.microsoft.com/office/powerpoint/2010/main" val="34503107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8"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9" name="Rectangle 6"/>
          <p:cNvSpPr>
            <a:spLocks noGrp="1" noChangeArrowheads="1"/>
          </p:cNvSpPr>
          <p:nvPr>
            <p:ph type="sldNum" idx="12"/>
          </p:nvPr>
        </p:nvSpPr>
        <p:spPr>
          <a:ln/>
        </p:spPr>
        <p:txBody>
          <a:bodyPr/>
          <a:lstStyle>
            <a:lvl1pPr>
              <a:defRPr/>
            </a:lvl1pPr>
          </a:lstStyle>
          <a:p>
            <a:pPr>
              <a:defRPr/>
            </a:pPr>
            <a:fld id="{88366EB1-7D15-4B8E-88ED-44046115A431}" type="slidenum">
              <a:rPr lang="en-US"/>
              <a:pPr>
                <a:defRPr/>
              </a:pPr>
              <a:t>‹#›</a:t>
            </a:fld>
            <a:endParaRPr lang="en-US"/>
          </a:p>
        </p:txBody>
      </p:sp>
    </p:spTree>
    <p:extLst>
      <p:ext uri="{BB962C8B-B14F-4D97-AF65-F5344CB8AC3E}">
        <p14:creationId xmlns:p14="http://schemas.microsoft.com/office/powerpoint/2010/main" val="184704731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4"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5" name="Rectangle 6"/>
          <p:cNvSpPr>
            <a:spLocks noGrp="1" noChangeArrowheads="1"/>
          </p:cNvSpPr>
          <p:nvPr>
            <p:ph type="sldNum" idx="12"/>
          </p:nvPr>
        </p:nvSpPr>
        <p:spPr>
          <a:ln/>
        </p:spPr>
        <p:txBody>
          <a:bodyPr/>
          <a:lstStyle>
            <a:lvl1pPr>
              <a:defRPr/>
            </a:lvl1pPr>
          </a:lstStyle>
          <a:p>
            <a:pPr>
              <a:defRPr/>
            </a:pPr>
            <a:fld id="{7FFC7D18-2DFC-4F22-8DAC-07CDBEAA08DF}" type="slidenum">
              <a:rPr lang="en-US"/>
              <a:pPr>
                <a:defRPr/>
              </a:pPr>
              <a:t>‹#›</a:t>
            </a:fld>
            <a:endParaRPr lang="en-US"/>
          </a:p>
        </p:txBody>
      </p:sp>
    </p:spTree>
    <p:extLst>
      <p:ext uri="{BB962C8B-B14F-4D97-AF65-F5344CB8AC3E}">
        <p14:creationId xmlns:p14="http://schemas.microsoft.com/office/powerpoint/2010/main" val="34826361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idx="10"/>
          </p:nvPr>
        </p:nvSpPr>
        <p:spPr/>
        <p:txBody>
          <a:bodyPr/>
          <a:lstStyle>
            <a:lvl1pPr>
              <a:defRPr/>
            </a:lvl1pPr>
          </a:lstStyle>
          <a:p>
            <a:pPr>
              <a:defRPr/>
            </a:pPr>
            <a:r>
              <a:rPr lang="en-US"/>
              <a:t>2/12/2010</a:t>
            </a:r>
            <a:endParaRPr lang="en-AU"/>
          </a:p>
        </p:txBody>
      </p:sp>
      <p:sp>
        <p:nvSpPr>
          <p:cNvPr id="3" name="Rectangle 5"/>
          <p:cNvSpPr>
            <a:spLocks noGrp="1" noChangeArrowheads="1"/>
          </p:cNvSpPr>
          <p:nvPr>
            <p:ph type="ftr" idx="11"/>
          </p:nvPr>
        </p:nvSpPr>
        <p:spPr>
          <a:xfrm>
            <a:off x="2611438" y="6575425"/>
            <a:ext cx="4284662" cy="234950"/>
          </a:xfrm>
        </p:spPr>
        <p:txBody>
          <a:bodyPr/>
          <a:lstStyle>
            <a:lvl1pPr>
              <a:defRPr/>
            </a:lvl1pPr>
          </a:lstStyle>
          <a:p>
            <a:pPr>
              <a:defRPr/>
            </a:pPr>
            <a:r>
              <a:rPr lang="en-US"/>
              <a:t>RMIT International University Vietnam</a:t>
            </a:r>
          </a:p>
        </p:txBody>
      </p:sp>
      <p:sp>
        <p:nvSpPr>
          <p:cNvPr id="4" name="Rectangle 6"/>
          <p:cNvSpPr>
            <a:spLocks noGrp="1" noChangeArrowheads="1"/>
          </p:cNvSpPr>
          <p:nvPr>
            <p:ph type="sldNum" idx="12"/>
          </p:nvPr>
        </p:nvSpPr>
        <p:spPr>
          <a:xfrm>
            <a:off x="6927850" y="6578600"/>
            <a:ext cx="1790700" cy="241300"/>
          </a:xfrm>
        </p:spPr>
        <p:txBody>
          <a:bodyPr/>
          <a:lstStyle>
            <a:lvl1pPr algn="r">
              <a:defRPr/>
            </a:lvl1pPr>
          </a:lstStyle>
          <a:p>
            <a:pPr>
              <a:defRPr/>
            </a:pPr>
            <a:fld id="{D58C1C67-E5FC-449A-AD68-6EEFE02DC2AA}" type="slidenum">
              <a:rPr lang="en-US"/>
              <a:pPr>
                <a:defRPr/>
              </a:pPr>
              <a:t>‹#›</a:t>
            </a:fld>
            <a:endParaRPr lang="en-US"/>
          </a:p>
        </p:txBody>
      </p:sp>
    </p:spTree>
    <p:extLst>
      <p:ext uri="{BB962C8B-B14F-4D97-AF65-F5344CB8AC3E}">
        <p14:creationId xmlns:p14="http://schemas.microsoft.com/office/powerpoint/2010/main" val="9762165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6"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7" name="Rectangle 6"/>
          <p:cNvSpPr>
            <a:spLocks noGrp="1" noChangeArrowheads="1"/>
          </p:cNvSpPr>
          <p:nvPr>
            <p:ph type="sldNum" idx="12"/>
          </p:nvPr>
        </p:nvSpPr>
        <p:spPr>
          <a:ln/>
        </p:spPr>
        <p:txBody>
          <a:bodyPr/>
          <a:lstStyle>
            <a:lvl1pPr>
              <a:defRPr/>
            </a:lvl1pPr>
          </a:lstStyle>
          <a:p>
            <a:pPr>
              <a:defRPr/>
            </a:pPr>
            <a:fld id="{D8D22215-9445-4A98-9112-60E7A9FA6E09}" type="slidenum">
              <a:rPr lang="en-US"/>
              <a:pPr>
                <a:defRPr/>
              </a:pPr>
              <a:t>‹#›</a:t>
            </a:fld>
            <a:endParaRPr lang="en-US"/>
          </a:p>
        </p:txBody>
      </p:sp>
    </p:spTree>
    <p:extLst>
      <p:ext uri="{BB962C8B-B14F-4D97-AF65-F5344CB8AC3E}">
        <p14:creationId xmlns:p14="http://schemas.microsoft.com/office/powerpoint/2010/main" val="19950757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6"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7" name="Rectangle 6"/>
          <p:cNvSpPr>
            <a:spLocks noGrp="1" noChangeArrowheads="1"/>
          </p:cNvSpPr>
          <p:nvPr>
            <p:ph type="sldNum" idx="12"/>
          </p:nvPr>
        </p:nvSpPr>
        <p:spPr>
          <a:ln/>
        </p:spPr>
        <p:txBody>
          <a:bodyPr/>
          <a:lstStyle>
            <a:lvl1pPr>
              <a:defRPr/>
            </a:lvl1pPr>
          </a:lstStyle>
          <a:p>
            <a:pPr>
              <a:defRPr/>
            </a:pPr>
            <a:fld id="{FEF71ECC-20C4-42C0-9D86-315E35087772}" type="slidenum">
              <a:rPr lang="en-US"/>
              <a:pPr>
                <a:defRPr/>
              </a:pPr>
              <a:t>‹#›</a:t>
            </a:fld>
            <a:endParaRPr lang="en-US"/>
          </a:p>
        </p:txBody>
      </p:sp>
    </p:spTree>
    <p:extLst>
      <p:ext uri="{BB962C8B-B14F-4D97-AF65-F5344CB8AC3E}">
        <p14:creationId xmlns:p14="http://schemas.microsoft.com/office/powerpoint/2010/main" val="205326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19"/>
          <p:cNvSpPr>
            <a:spLocks noGrp="1" noChangeArrowheads="1"/>
          </p:cNvSpPr>
          <p:nvPr>
            <p:ph type="ftr" sz="quarter" idx="11"/>
          </p:nvPr>
        </p:nvSpPr>
        <p:spPr>
          <a:ln/>
        </p:spPr>
        <p:txBody>
          <a:bodyPr/>
          <a:lstStyle>
            <a:lvl1pPr>
              <a:defRPr/>
            </a:lvl1pPr>
          </a:lstStyle>
          <a:p>
            <a:endParaRPr lang="en-AU"/>
          </a:p>
        </p:txBody>
      </p:sp>
      <p:sp>
        <p:nvSpPr>
          <p:cNvPr id="6"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70E320F2-3839-415C-9558-5625EF56CEEA}" type="slidenum">
              <a:rPr lang="en-US"/>
              <a:pPr>
                <a:defRPr/>
              </a:pPr>
              <a:t>‹#›</a:t>
            </a:fld>
            <a:endParaRPr lang="en-US"/>
          </a:p>
        </p:txBody>
      </p:sp>
    </p:spTree>
    <p:extLst>
      <p:ext uri="{BB962C8B-B14F-4D97-AF65-F5344CB8AC3E}">
        <p14:creationId xmlns:p14="http://schemas.microsoft.com/office/powerpoint/2010/main" val="32617279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274638"/>
            <a:ext cx="2055812" cy="5888037"/>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81000" y="274638"/>
            <a:ext cx="6018213" cy="5888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DEE15733-18F0-4305-B87C-AA8E6BDABB6A}" type="slidenum">
              <a:rPr lang="en-US"/>
              <a:pPr>
                <a:defRPr/>
              </a:pPr>
              <a:t>‹#›</a:t>
            </a:fld>
            <a:endParaRPr lang="en-US"/>
          </a:p>
        </p:txBody>
      </p:sp>
    </p:spTree>
    <p:extLst>
      <p:ext uri="{BB962C8B-B14F-4D97-AF65-F5344CB8AC3E}">
        <p14:creationId xmlns:p14="http://schemas.microsoft.com/office/powerpoint/2010/main" val="270051417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6425" cy="919162"/>
          </a:xfrm>
        </p:spPr>
        <p:txBody>
          <a:bodyPr/>
          <a:lstStyle/>
          <a:p>
            <a:r>
              <a:rPr lang="en-US" smtClean="0"/>
              <a:t>Click to edit Master title style</a:t>
            </a:r>
            <a:endParaRPr lang="en-AU"/>
          </a:p>
        </p:txBody>
      </p:sp>
      <p:sp>
        <p:nvSpPr>
          <p:cNvPr id="3" name="Chart Placeholder 2"/>
          <p:cNvSpPr>
            <a:spLocks noGrp="1"/>
          </p:cNvSpPr>
          <p:nvPr>
            <p:ph type="chart" idx="1"/>
          </p:nvPr>
        </p:nvSpPr>
        <p:spPr>
          <a:xfrm>
            <a:off x="381000" y="1300163"/>
            <a:ext cx="8226425" cy="4862512"/>
          </a:xfrm>
        </p:spPr>
        <p:txBody>
          <a:bodyPr/>
          <a:lstStyle/>
          <a:p>
            <a:pPr lvl="0"/>
            <a:r>
              <a:rPr lang="en-US" noProof="0" smtClean="0"/>
              <a:t>Click icon to add chart</a:t>
            </a:r>
            <a:endParaRPr lang="en-AU" noProof="0" smtClean="0"/>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53595CE6-35C5-40E6-9D58-7FD78E78DF89}" type="slidenum">
              <a:rPr lang="en-US"/>
              <a:pPr>
                <a:defRPr/>
              </a:pPr>
              <a:t>‹#›</a:t>
            </a:fld>
            <a:endParaRPr lang="en-US"/>
          </a:p>
        </p:txBody>
      </p:sp>
    </p:spTree>
    <p:extLst>
      <p:ext uri="{BB962C8B-B14F-4D97-AF65-F5344CB8AC3E}">
        <p14:creationId xmlns:p14="http://schemas.microsoft.com/office/powerpoint/2010/main" val="31329732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98853155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14507837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9003789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8" name="Rectangle 6"/>
          <p:cNvSpPr>
            <a:spLocks noGrp="1" noChangeArrowheads="1"/>
          </p:cNvSpPr>
          <p:nvPr>
            <p:ph type="ftr" sz="quarter" idx="11"/>
          </p:nvPr>
        </p:nvSpPr>
        <p:spPr>
          <a:ln/>
        </p:spPr>
        <p:txBody>
          <a:bodyPr/>
          <a:lstStyle>
            <a:lvl1pPr>
              <a:defRPr/>
            </a:lvl1pPr>
          </a:lstStyle>
          <a:p>
            <a:endParaRPr lang="en-AU"/>
          </a:p>
        </p:txBody>
      </p:sp>
      <p:sp>
        <p:nvSpPr>
          <p:cNvPr id="9"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13632621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4" name="Rectangle 6"/>
          <p:cNvSpPr>
            <a:spLocks noGrp="1" noChangeArrowheads="1"/>
          </p:cNvSpPr>
          <p:nvPr>
            <p:ph type="ftr" sz="quarter" idx="11"/>
          </p:nvPr>
        </p:nvSpPr>
        <p:spPr>
          <a:ln/>
        </p:spPr>
        <p:txBody>
          <a:bodyPr/>
          <a:lstStyle>
            <a:lvl1pPr>
              <a:defRPr/>
            </a:lvl1pPr>
          </a:lstStyle>
          <a:p>
            <a:endParaRPr lang="en-AU"/>
          </a:p>
        </p:txBody>
      </p:sp>
      <p:sp>
        <p:nvSpPr>
          <p:cNvPr id="5"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65193746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3" name="Rectangle 6"/>
          <p:cNvSpPr>
            <a:spLocks noGrp="1" noChangeArrowheads="1"/>
          </p:cNvSpPr>
          <p:nvPr>
            <p:ph type="ftr" sz="quarter" idx="11"/>
          </p:nvPr>
        </p:nvSpPr>
        <p:spPr>
          <a:ln/>
        </p:spPr>
        <p:txBody>
          <a:bodyPr/>
          <a:lstStyle>
            <a:lvl1pPr>
              <a:defRPr/>
            </a:lvl1pPr>
          </a:lstStyle>
          <a:p>
            <a:endParaRPr lang="en-AU"/>
          </a:p>
        </p:txBody>
      </p:sp>
      <p:sp>
        <p:nvSpPr>
          <p:cNvPr id="4"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323151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dirty="0" smtClean="0"/>
              <a:t>Click to edit Master title style</a:t>
            </a:r>
            <a:endParaRPr lang="en-AU" noProof="0" dirty="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07575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74704128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7697297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410587316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4/5/2012</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4/5/2012</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9885315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4/5/2012</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1450783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90037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8" name="Rectangle 6"/>
          <p:cNvSpPr>
            <a:spLocks noGrp="1" noChangeArrowheads="1"/>
          </p:cNvSpPr>
          <p:nvPr>
            <p:ph type="ftr" sz="quarter" idx="11"/>
          </p:nvPr>
        </p:nvSpPr>
        <p:spPr>
          <a:ln/>
        </p:spPr>
        <p:txBody>
          <a:bodyPr/>
          <a:lstStyle>
            <a:lvl1pPr>
              <a:defRPr/>
            </a:lvl1pPr>
          </a:lstStyle>
          <a:p>
            <a:endParaRPr lang="en-AU"/>
          </a:p>
        </p:txBody>
      </p:sp>
      <p:sp>
        <p:nvSpPr>
          <p:cNvPr id="9"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1363262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4" name="Rectangle 6"/>
          <p:cNvSpPr>
            <a:spLocks noGrp="1" noChangeArrowheads="1"/>
          </p:cNvSpPr>
          <p:nvPr>
            <p:ph type="ftr" sz="quarter" idx="11"/>
          </p:nvPr>
        </p:nvSpPr>
        <p:spPr>
          <a:ln/>
        </p:spPr>
        <p:txBody>
          <a:bodyPr/>
          <a:lstStyle>
            <a:lvl1pPr>
              <a:defRPr/>
            </a:lvl1pPr>
          </a:lstStyle>
          <a:p>
            <a:endParaRPr lang="en-AU"/>
          </a:p>
        </p:txBody>
      </p:sp>
      <p:sp>
        <p:nvSpPr>
          <p:cNvPr id="5"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651937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3" name="Rectangle 6"/>
          <p:cNvSpPr>
            <a:spLocks noGrp="1" noChangeArrowheads="1"/>
          </p:cNvSpPr>
          <p:nvPr>
            <p:ph type="ftr" sz="quarter" idx="11"/>
          </p:nvPr>
        </p:nvSpPr>
        <p:spPr>
          <a:ln/>
        </p:spPr>
        <p:txBody>
          <a:bodyPr/>
          <a:lstStyle>
            <a:lvl1pPr>
              <a:defRPr/>
            </a:lvl1pPr>
          </a:lstStyle>
          <a:p>
            <a:endParaRPr lang="en-AU"/>
          </a:p>
        </p:txBody>
      </p:sp>
      <p:sp>
        <p:nvSpPr>
          <p:cNvPr id="4"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323151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075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9"/>
            <a:ext cx="8229600" cy="562074"/>
          </a:xfrm>
        </p:spPr>
        <p:txBody>
          <a:bodyPr/>
          <a:lstStyle>
            <a:lvl1pPr>
              <a:defRPr b="1">
                <a:latin typeface="Batang" pitchFamily="18" charset="-127"/>
                <a:ea typeface="Batang" pitchFamily="18" charset="-127"/>
                <a:cs typeface="Arabic Transparent" pitchFamily="2" charset="-78"/>
              </a:defRPr>
            </a:lvl1pPr>
          </a:lstStyle>
          <a:p>
            <a:r>
              <a:rPr lang="en-US" dirty="0" smtClean="0"/>
              <a:t>Click to edit Master title style</a:t>
            </a:r>
            <a:endParaRPr lang="en-AU" dirty="0"/>
          </a:p>
        </p:txBody>
      </p:sp>
      <p:sp>
        <p:nvSpPr>
          <p:cNvPr id="3" name="Content Placeholder 2"/>
          <p:cNvSpPr>
            <a:spLocks noGrp="1"/>
          </p:cNvSpPr>
          <p:nvPr>
            <p:ph idx="1" hasCustomPrompt="1"/>
          </p:nvPr>
        </p:nvSpPr>
        <p:spPr>
          <a:xfrm>
            <a:off x="381000" y="980729"/>
            <a:ext cx="8229600" cy="5185122"/>
          </a:xfrm>
        </p:spPr>
        <p:txBody>
          <a:bodyPr/>
          <a:lstStyle>
            <a:lvl1pPr>
              <a:buFont typeface="Wingdings" pitchFamily="2" charset="2"/>
              <a:buChar char="ü"/>
              <a:defRPr sz="2800" b="0" i="0">
                <a:latin typeface="DFKai-SB" pitchFamily="65" charset="-120"/>
                <a:ea typeface="DFKai-SB" pitchFamily="65" charset="-120"/>
                <a:cs typeface="Estrangelo Edessa" pitchFamily="66"/>
              </a:defRPr>
            </a:lvl1pPr>
            <a:lvl2pPr>
              <a:defRPr sz="2400">
                <a:latin typeface="DFKai-SB" pitchFamily="65" charset="-120"/>
                <a:ea typeface="DFKai-SB" pitchFamily="65" charset="-120"/>
                <a:cs typeface="Estrangelo Edessa" pitchFamily="66"/>
              </a:defRPr>
            </a:lvl2pPr>
            <a:lvl3pPr>
              <a:defRPr sz="2000">
                <a:latin typeface="DFKai-SB" pitchFamily="65" charset="-120"/>
                <a:ea typeface="DFKai-SB" pitchFamily="65" charset="-120"/>
                <a:cs typeface="Estrangelo Edessa" pitchFamily="66"/>
              </a:defRPr>
            </a:lvl3pPr>
            <a:lvl4pPr>
              <a:defRPr sz="1600">
                <a:latin typeface="DFKai-SB" pitchFamily="65" charset="-120"/>
                <a:ea typeface="DFKai-SB" pitchFamily="65" charset="-120"/>
                <a:cs typeface="Estrangelo Edessa" pitchFamily="66"/>
              </a:defRPr>
            </a:lvl4pPr>
            <a:lvl5pPr>
              <a:defRPr sz="1200">
                <a:latin typeface="DFKai-SB" pitchFamily="65" charset="-120"/>
                <a:ea typeface="DFKai-SB" pitchFamily="65" charset="-120"/>
                <a:cs typeface="Estrangelo Edessa" pitchFamily="66"/>
              </a:defRPr>
            </a:lvl5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19"/>
          <p:cNvSpPr>
            <a:spLocks noGrp="1" noChangeArrowheads="1"/>
          </p:cNvSpPr>
          <p:nvPr>
            <p:ph type="ftr" sz="quarter" idx="11"/>
          </p:nvPr>
        </p:nvSpPr>
        <p:spPr>
          <a:ln/>
        </p:spPr>
        <p:txBody>
          <a:bodyPr/>
          <a:lstStyle>
            <a:lvl1pPr>
              <a:defRPr/>
            </a:lvl1pPr>
          </a:lstStyle>
          <a:p>
            <a:endParaRPr lang="en-AU"/>
          </a:p>
        </p:txBody>
      </p:sp>
      <p:sp>
        <p:nvSpPr>
          <p:cNvPr id="6"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747041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76972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4105873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4/5/2012</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4/5/2012</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4/5/2012</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5" y="2906714"/>
            <a:ext cx="7772400" cy="1500187"/>
          </a:xfrm>
        </p:spPr>
        <p:txBody>
          <a:bodyPr anchor="b"/>
          <a:lstStyle>
            <a:lvl1pPr marL="0" indent="0">
              <a:buNone/>
              <a:defRPr sz="2000"/>
            </a:lvl1pPr>
            <a:lvl2pPr marL="457148" indent="0">
              <a:buNone/>
              <a:defRPr sz="1800"/>
            </a:lvl2pPr>
            <a:lvl3pPr marL="914295" indent="0">
              <a:buNone/>
              <a:defRPr sz="1600"/>
            </a:lvl3pPr>
            <a:lvl4pPr marL="1371440" indent="0">
              <a:buNone/>
              <a:defRPr sz="1400"/>
            </a:lvl4pPr>
            <a:lvl5pPr marL="1828588" indent="0">
              <a:buNone/>
              <a:defRPr sz="1400"/>
            </a:lvl5pPr>
            <a:lvl6pPr marL="2285736" indent="0">
              <a:buNone/>
              <a:defRPr sz="1400"/>
            </a:lvl6pPr>
            <a:lvl7pPr marL="2742883" indent="0">
              <a:buNone/>
              <a:defRPr sz="1400"/>
            </a:lvl7pPr>
            <a:lvl8pPr marL="3200030" indent="0">
              <a:buNone/>
              <a:defRPr sz="1400"/>
            </a:lvl8pPr>
            <a:lvl9pPr marL="3657177"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19"/>
          <p:cNvSpPr>
            <a:spLocks noGrp="1" noChangeArrowheads="1"/>
          </p:cNvSpPr>
          <p:nvPr>
            <p:ph type="ftr" sz="quarter" idx="11"/>
          </p:nvPr>
        </p:nvSpPr>
        <p:spPr>
          <a:ln/>
        </p:spPr>
        <p:txBody>
          <a:bodyPr/>
          <a:lstStyle>
            <a:lvl1pPr>
              <a:defRPr/>
            </a:lvl1pPr>
          </a:lstStyle>
          <a:p>
            <a:endParaRPr lang="en-AU"/>
          </a:p>
        </p:txBody>
      </p:sp>
      <p:sp>
        <p:nvSpPr>
          <p:cNvPr id="6"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extLst>
      <p:ext uri="{BB962C8B-B14F-4D97-AF65-F5344CB8AC3E}">
        <p14:creationId xmlns:p14="http://schemas.microsoft.com/office/powerpoint/2010/main" val="4399112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7847177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17032"/>
            <a:ext cx="7772400" cy="1362075"/>
          </a:xfrm>
        </p:spPr>
        <p:txBody>
          <a:bodyPr/>
          <a:lstStyle>
            <a:lvl1pPr algn="l">
              <a:defRPr sz="4000" b="1" cap="all">
                <a:solidFill>
                  <a:schemeClr val="bg1"/>
                </a:solidFill>
              </a:defRPr>
            </a:lvl1pPr>
          </a:lstStyle>
          <a:p>
            <a:r>
              <a:rPr lang="en-US" dirty="0" smtClean="0"/>
              <a:t>Click to edit Master title style</a:t>
            </a:r>
            <a:endParaRPr lang="en-AU" dirty="0"/>
          </a:p>
        </p:txBody>
      </p:sp>
      <p:sp>
        <p:nvSpPr>
          <p:cNvPr id="3" name="Text Placeholder 2"/>
          <p:cNvSpPr>
            <a:spLocks noGrp="1"/>
          </p:cNvSpPr>
          <p:nvPr>
            <p:ph type="body" idx="1"/>
          </p:nvPr>
        </p:nvSpPr>
        <p:spPr>
          <a:xfrm>
            <a:off x="722313" y="2204864"/>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741233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3" name="Content Placeholder 2"/>
          <p:cNvSpPr>
            <a:spLocks noGrp="1"/>
          </p:cNvSpPr>
          <p:nvPr>
            <p:ph sz="half" idx="1"/>
          </p:nvPr>
        </p:nvSpPr>
        <p:spPr>
          <a:xfrm>
            <a:off x="381000" y="1300163"/>
            <a:ext cx="4037013" cy="4862512"/>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570413" y="1300163"/>
            <a:ext cx="4037012" cy="4862512"/>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1349149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bg1"/>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456614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Tree>
    <p:extLst>
      <p:ext uri="{BB962C8B-B14F-4D97-AF65-F5344CB8AC3E}">
        <p14:creationId xmlns:p14="http://schemas.microsoft.com/office/powerpoint/2010/main" val="28218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572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19"/>
          <p:cNvSpPr>
            <a:spLocks noGrp="1" noChangeArrowheads="1"/>
          </p:cNvSpPr>
          <p:nvPr>
            <p:ph type="ftr" sz="quarter" idx="11"/>
          </p:nvPr>
        </p:nvSpPr>
        <p:spPr>
          <a:ln/>
        </p:spPr>
        <p:txBody>
          <a:bodyPr/>
          <a:lstStyle>
            <a:lvl1pPr>
              <a:defRPr/>
            </a:lvl1pPr>
          </a:lstStyle>
          <a:p>
            <a:endParaRPr lang="en-AU"/>
          </a:p>
        </p:txBody>
      </p:sp>
      <p:sp>
        <p:nvSpPr>
          <p:cNvPr id="7"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599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bg1"/>
                </a:solidFill>
              </a:defRPr>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90753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1"/>
                </a:solidFill>
              </a:defRPr>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76247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7506024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274638"/>
            <a:ext cx="2055812" cy="5888037"/>
          </a:xfrm>
        </p:spPr>
        <p:txBody>
          <a:bodyPr vert="eaVert"/>
          <a:lstStyle>
            <a:lvl1pPr>
              <a:defRPr>
                <a:solidFill>
                  <a:schemeClr val="bg1"/>
                </a:solidFill>
              </a:defRPr>
            </a:lvl1pPr>
          </a:lstStyle>
          <a:p>
            <a:r>
              <a:rPr lang="en-US" smtClean="0"/>
              <a:t>Click to edit Master title style</a:t>
            </a:r>
            <a:endParaRPr lang="en-AU"/>
          </a:p>
        </p:txBody>
      </p:sp>
      <p:sp>
        <p:nvSpPr>
          <p:cNvPr id="3" name="Vertical Text Placeholder 2"/>
          <p:cNvSpPr>
            <a:spLocks noGrp="1"/>
          </p:cNvSpPr>
          <p:nvPr>
            <p:ph type="body" orient="vert" idx="1"/>
          </p:nvPr>
        </p:nvSpPr>
        <p:spPr>
          <a:xfrm>
            <a:off x="381000" y="274638"/>
            <a:ext cx="6018213" cy="5888037"/>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890709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dirty="0"/>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82C0EFF0-14BD-4F00-A090-974047C2C879}" type="slidenum">
              <a:rPr lang="en-US"/>
              <a:pPr>
                <a:defRPr/>
              </a:pPr>
              <a:t>‹#›</a:t>
            </a:fld>
            <a:endParaRPr lang="en-US"/>
          </a:p>
        </p:txBody>
      </p:sp>
    </p:spTree>
    <p:extLst>
      <p:ext uri="{BB962C8B-B14F-4D97-AF65-F5344CB8AC3E}">
        <p14:creationId xmlns:p14="http://schemas.microsoft.com/office/powerpoint/2010/main" val="40107480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4797B4DE-BC95-4A92-9674-B233A79D9050}" type="slidenum">
              <a:rPr lang="en-US"/>
              <a:pPr>
                <a:defRPr/>
              </a:pPr>
              <a:t>‹#›</a:t>
            </a:fld>
            <a:endParaRPr lang="en-US"/>
          </a:p>
        </p:txBody>
      </p:sp>
    </p:spTree>
    <p:extLst>
      <p:ext uri="{BB962C8B-B14F-4D97-AF65-F5344CB8AC3E}">
        <p14:creationId xmlns:p14="http://schemas.microsoft.com/office/powerpoint/2010/main" val="8390218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0CA0EDD1-0855-44F8-BCD3-1C92BA1FEEFD}" type="slidenum">
              <a:rPr lang="en-US"/>
              <a:pPr>
                <a:defRPr/>
              </a:pPr>
              <a:t>‹#›</a:t>
            </a:fld>
            <a:endParaRPr lang="en-US"/>
          </a:p>
        </p:txBody>
      </p:sp>
    </p:spTree>
    <p:extLst>
      <p:ext uri="{BB962C8B-B14F-4D97-AF65-F5344CB8AC3E}">
        <p14:creationId xmlns:p14="http://schemas.microsoft.com/office/powerpoint/2010/main" val="12042678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81000" y="1300163"/>
            <a:ext cx="4037013"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570413" y="1300163"/>
            <a:ext cx="4037012"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6"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7" name="Rectangle 6"/>
          <p:cNvSpPr>
            <a:spLocks noGrp="1" noChangeArrowheads="1"/>
          </p:cNvSpPr>
          <p:nvPr>
            <p:ph type="sldNum" idx="12"/>
          </p:nvPr>
        </p:nvSpPr>
        <p:spPr>
          <a:ln/>
        </p:spPr>
        <p:txBody>
          <a:bodyPr/>
          <a:lstStyle>
            <a:lvl1pPr>
              <a:defRPr/>
            </a:lvl1pPr>
          </a:lstStyle>
          <a:p>
            <a:pPr>
              <a:defRPr/>
            </a:pPr>
            <a:fld id="{C7F0581D-9686-4C69-8EA3-E231A495C68B}" type="slidenum">
              <a:rPr lang="en-US"/>
              <a:pPr>
                <a:defRPr/>
              </a:pPr>
              <a:t>‹#›</a:t>
            </a:fld>
            <a:endParaRPr lang="en-US"/>
          </a:p>
        </p:txBody>
      </p:sp>
    </p:spTree>
    <p:extLst>
      <p:ext uri="{BB962C8B-B14F-4D97-AF65-F5344CB8AC3E}">
        <p14:creationId xmlns:p14="http://schemas.microsoft.com/office/powerpoint/2010/main" val="3450310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8"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9" name="Rectangle 6"/>
          <p:cNvSpPr>
            <a:spLocks noGrp="1" noChangeArrowheads="1"/>
          </p:cNvSpPr>
          <p:nvPr>
            <p:ph type="sldNum" idx="12"/>
          </p:nvPr>
        </p:nvSpPr>
        <p:spPr>
          <a:ln/>
        </p:spPr>
        <p:txBody>
          <a:bodyPr/>
          <a:lstStyle>
            <a:lvl1pPr>
              <a:defRPr/>
            </a:lvl1pPr>
          </a:lstStyle>
          <a:p>
            <a:pPr>
              <a:defRPr/>
            </a:pPr>
            <a:fld id="{88366EB1-7D15-4B8E-88ED-44046115A431}" type="slidenum">
              <a:rPr lang="en-US"/>
              <a:pPr>
                <a:defRPr/>
              </a:pPr>
              <a:t>‹#›</a:t>
            </a:fld>
            <a:endParaRPr lang="en-US"/>
          </a:p>
        </p:txBody>
      </p:sp>
    </p:spTree>
    <p:extLst>
      <p:ext uri="{BB962C8B-B14F-4D97-AF65-F5344CB8AC3E}">
        <p14:creationId xmlns:p14="http://schemas.microsoft.com/office/powerpoint/2010/main" val="184704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48" indent="0">
              <a:buNone/>
              <a:defRPr sz="2000" b="1"/>
            </a:lvl2pPr>
            <a:lvl3pPr marL="914295" indent="0">
              <a:buNone/>
              <a:defRPr sz="1800" b="1"/>
            </a:lvl3pPr>
            <a:lvl4pPr marL="1371440" indent="0">
              <a:buNone/>
              <a:defRPr sz="1600" b="1"/>
            </a:lvl4pPr>
            <a:lvl5pPr marL="1828588" indent="0">
              <a:buNone/>
              <a:defRPr sz="1600" b="1"/>
            </a:lvl5pPr>
            <a:lvl6pPr marL="2285736" indent="0">
              <a:buNone/>
              <a:defRPr sz="1600" b="1"/>
            </a:lvl6pPr>
            <a:lvl7pPr marL="2742883" indent="0">
              <a:buNone/>
              <a:defRPr sz="1600" b="1"/>
            </a:lvl7pPr>
            <a:lvl8pPr marL="3200030" indent="0">
              <a:buNone/>
              <a:defRPr sz="1600" b="1"/>
            </a:lvl8pPr>
            <a:lvl9pPr marL="365717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48" indent="0">
              <a:buNone/>
              <a:defRPr sz="2000" b="1"/>
            </a:lvl2pPr>
            <a:lvl3pPr marL="914295" indent="0">
              <a:buNone/>
              <a:defRPr sz="1800" b="1"/>
            </a:lvl3pPr>
            <a:lvl4pPr marL="1371440" indent="0">
              <a:buNone/>
              <a:defRPr sz="1600" b="1"/>
            </a:lvl4pPr>
            <a:lvl5pPr marL="1828588" indent="0">
              <a:buNone/>
              <a:defRPr sz="1600" b="1"/>
            </a:lvl5pPr>
            <a:lvl6pPr marL="2285736" indent="0">
              <a:buNone/>
              <a:defRPr sz="1600" b="1"/>
            </a:lvl6pPr>
            <a:lvl7pPr marL="2742883" indent="0">
              <a:buNone/>
              <a:defRPr sz="1600" b="1"/>
            </a:lvl7pPr>
            <a:lvl8pPr marL="3200030" indent="0">
              <a:buNone/>
              <a:defRPr sz="1600" b="1"/>
            </a:lvl8pPr>
            <a:lvl9pPr marL="365717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8" name="Rectangle 19"/>
          <p:cNvSpPr>
            <a:spLocks noGrp="1" noChangeArrowheads="1"/>
          </p:cNvSpPr>
          <p:nvPr>
            <p:ph type="ftr" sz="quarter" idx="11"/>
          </p:nvPr>
        </p:nvSpPr>
        <p:spPr>
          <a:ln/>
        </p:spPr>
        <p:txBody>
          <a:bodyPr/>
          <a:lstStyle>
            <a:lvl1pPr>
              <a:defRPr/>
            </a:lvl1pPr>
          </a:lstStyle>
          <a:p>
            <a:endParaRPr lang="en-AU"/>
          </a:p>
        </p:txBody>
      </p:sp>
      <p:sp>
        <p:nvSpPr>
          <p:cNvPr id="9"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4"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5" name="Rectangle 6"/>
          <p:cNvSpPr>
            <a:spLocks noGrp="1" noChangeArrowheads="1"/>
          </p:cNvSpPr>
          <p:nvPr>
            <p:ph type="sldNum" idx="12"/>
          </p:nvPr>
        </p:nvSpPr>
        <p:spPr>
          <a:ln/>
        </p:spPr>
        <p:txBody>
          <a:bodyPr/>
          <a:lstStyle>
            <a:lvl1pPr>
              <a:defRPr/>
            </a:lvl1pPr>
          </a:lstStyle>
          <a:p>
            <a:pPr>
              <a:defRPr/>
            </a:pPr>
            <a:fld id="{7FFC7D18-2DFC-4F22-8DAC-07CDBEAA08DF}" type="slidenum">
              <a:rPr lang="en-US"/>
              <a:pPr>
                <a:defRPr/>
              </a:pPr>
              <a:t>‹#›</a:t>
            </a:fld>
            <a:endParaRPr lang="en-US"/>
          </a:p>
        </p:txBody>
      </p:sp>
    </p:spTree>
    <p:extLst>
      <p:ext uri="{BB962C8B-B14F-4D97-AF65-F5344CB8AC3E}">
        <p14:creationId xmlns:p14="http://schemas.microsoft.com/office/powerpoint/2010/main" val="34826361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idx="10"/>
          </p:nvPr>
        </p:nvSpPr>
        <p:spPr/>
        <p:txBody>
          <a:bodyPr/>
          <a:lstStyle>
            <a:lvl1pPr>
              <a:defRPr/>
            </a:lvl1pPr>
          </a:lstStyle>
          <a:p>
            <a:pPr>
              <a:defRPr/>
            </a:pPr>
            <a:r>
              <a:rPr lang="en-US"/>
              <a:t>2/12/2010</a:t>
            </a:r>
            <a:endParaRPr lang="en-AU"/>
          </a:p>
        </p:txBody>
      </p:sp>
      <p:sp>
        <p:nvSpPr>
          <p:cNvPr id="3" name="Rectangle 5"/>
          <p:cNvSpPr>
            <a:spLocks noGrp="1" noChangeArrowheads="1"/>
          </p:cNvSpPr>
          <p:nvPr>
            <p:ph type="ftr" idx="11"/>
          </p:nvPr>
        </p:nvSpPr>
        <p:spPr>
          <a:xfrm>
            <a:off x="2611438" y="6575425"/>
            <a:ext cx="4284662" cy="234950"/>
          </a:xfrm>
        </p:spPr>
        <p:txBody>
          <a:bodyPr/>
          <a:lstStyle>
            <a:lvl1pPr>
              <a:defRPr/>
            </a:lvl1pPr>
          </a:lstStyle>
          <a:p>
            <a:pPr>
              <a:defRPr/>
            </a:pPr>
            <a:r>
              <a:rPr lang="en-US"/>
              <a:t>RMIT International University Vietnam</a:t>
            </a:r>
          </a:p>
        </p:txBody>
      </p:sp>
      <p:sp>
        <p:nvSpPr>
          <p:cNvPr id="4" name="Rectangle 6"/>
          <p:cNvSpPr>
            <a:spLocks noGrp="1" noChangeArrowheads="1"/>
          </p:cNvSpPr>
          <p:nvPr>
            <p:ph type="sldNum" idx="12"/>
          </p:nvPr>
        </p:nvSpPr>
        <p:spPr>
          <a:xfrm>
            <a:off x="6927850" y="6578600"/>
            <a:ext cx="1790700" cy="241300"/>
          </a:xfrm>
        </p:spPr>
        <p:txBody>
          <a:bodyPr/>
          <a:lstStyle>
            <a:lvl1pPr algn="r">
              <a:defRPr/>
            </a:lvl1pPr>
          </a:lstStyle>
          <a:p>
            <a:pPr>
              <a:defRPr/>
            </a:pPr>
            <a:fld id="{D58C1C67-E5FC-449A-AD68-6EEFE02DC2AA}" type="slidenum">
              <a:rPr lang="en-US"/>
              <a:pPr>
                <a:defRPr/>
              </a:pPr>
              <a:t>‹#›</a:t>
            </a:fld>
            <a:endParaRPr lang="en-US"/>
          </a:p>
        </p:txBody>
      </p:sp>
    </p:spTree>
    <p:extLst>
      <p:ext uri="{BB962C8B-B14F-4D97-AF65-F5344CB8AC3E}">
        <p14:creationId xmlns:p14="http://schemas.microsoft.com/office/powerpoint/2010/main" val="9762165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6"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7" name="Rectangle 6"/>
          <p:cNvSpPr>
            <a:spLocks noGrp="1" noChangeArrowheads="1"/>
          </p:cNvSpPr>
          <p:nvPr>
            <p:ph type="sldNum" idx="12"/>
          </p:nvPr>
        </p:nvSpPr>
        <p:spPr>
          <a:ln/>
        </p:spPr>
        <p:txBody>
          <a:bodyPr/>
          <a:lstStyle>
            <a:lvl1pPr>
              <a:defRPr/>
            </a:lvl1pPr>
          </a:lstStyle>
          <a:p>
            <a:pPr>
              <a:defRPr/>
            </a:pPr>
            <a:fld id="{D8D22215-9445-4A98-9112-60E7A9FA6E09}" type="slidenum">
              <a:rPr lang="en-US"/>
              <a:pPr>
                <a:defRPr/>
              </a:pPr>
              <a:t>‹#›</a:t>
            </a:fld>
            <a:endParaRPr lang="en-US"/>
          </a:p>
        </p:txBody>
      </p:sp>
    </p:spTree>
    <p:extLst>
      <p:ext uri="{BB962C8B-B14F-4D97-AF65-F5344CB8AC3E}">
        <p14:creationId xmlns:p14="http://schemas.microsoft.com/office/powerpoint/2010/main" val="1995075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6"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7" name="Rectangle 6"/>
          <p:cNvSpPr>
            <a:spLocks noGrp="1" noChangeArrowheads="1"/>
          </p:cNvSpPr>
          <p:nvPr>
            <p:ph type="sldNum" idx="12"/>
          </p:nvPr>
        </p:nvSpPr>
        <p:spPr>
          <a:ln/>
        </p:spPr>
        <p:txBody>
          <a:bodyPr/>
          <a:lstStyle>
            <a:lvl1pPr>
              <a:defRPr/>
            </a:lvl1pPr>
          </a:lstStyle>
          <a:p>
            <a:pPr>
              <a:defRPr/>
            </a:pPr>
            <a:fld id="{FEF71ECC-20C4-42C0-9D86-315E35087772}" type="slidenum">
              <a:rPr lang="en-US"/>
              <a:pPr>
                <a:defRPr/>
              </a:pPr>
              <a:t>‹#›</a:t>
            </a:fld>
            <a:endParaRPr lang="en-US"/>
          </a:p>
        </p:txBody>
      </p:sp>
    </p:spTree>
    <p:extLst>
      <p:ext uri="{BB962C8B-B14F-4D97-AF65-F5344CB8AC3E}">
        <p14:creationId xmlns:p14="http://schemas.microsoft.com/office/powerpoint/2010/main" val="2053264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70E320F2-3839-415C-9558-5625EF56CEEA}" type="slidenum">
              <a:rPr lang="en-US"/>
              <a:pPr>
                <a:defRPr/>
              </a:pPr>
              <a:t>‹#›</a:t>
            </a:fld>
            <a:endParaRPr lang="en-US"/>
          </a:p>
        </p:txBody>
      </p:sp>
    </p:spTree>
    <p:extLst>
      <p:ext uri="{BB962C8B-B14F-4D97-AF65-F5344CB8AC3E}">
        <p14:creationId xmlns:p14="http://schemas.microsoft.com/office/powerpoint/2010/main" val="32617279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613" y="274638"/>
            <a:ext cx="2055812" cy="5888037"/>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81000" y="274638"/>
            <a:ext cx="6018213" cy="5888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DEE15733-18F0-4305-B87C-AA8E6BDABB6A}" type="slidenum">
              <a:rPr lang="en-US"/>
              <a:pPr>
                <a:defRPr/>
              </a:pPr>
              <a:t>‹#›</a:t>
            </a:fld>
            <a:endParaRPr lang="en-US"/>
          </a:p>
        </p:txBody>
      </p:sp>
    </p:spTree>
    <p:extLst>
      <p:ext uri="{BB962C8B-B14F-4D97-AF65-F5344CB8AC3E}">
        <p14:creationId xmlns:p14="http://schemas.microsoft.com/office/powerpoint/2010/main" val="27005141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6425" cy="919162"/>
          </a:xfrm>
        </p:spPr>
        <p:txBody>
          <a:bodyPr/>
          <a:lstStyle/>
          <a:p>
            <a:r>
              <a:rPr lang="en-US" smtClean="0"/>
              <a:t>Click to edit Master title style</a:t>
            </a:r>
            <a:endParaRPr lang="en-AU"/>
          </a:p>
        </p:txBody>
      </p:sp>
      <p:sp>
        <p:nvSpPr>
          <p:cNvPr id="3" name="Chart Placeholder 2"/>
          <p:cNvSpPr>
            <a:spLocks noGrp="1"/>
          </p:cNvSpPr>
          <p:nvPr>
            <p:ph type="chart" idx="1"/>
          </p:nvPr>
        </p:nvSpPr>
        <p:spPr>
          <a:xfrm>
            <a:off x="381000" y="1300163"/>
            <a:ext cx="8226425" cy="4862512"/>
          </a:xfrm>
        </p:spPr>
        <p:txBody>
          <a:bodyPr/>
          <a:lstStyle/>
          <a:p>
            <a:pPr lvl="0"/>
            <a:r>
              <a:rPr lang="en-US" noProof="0" smtClean="0"/>
              <a:t>Click icon to add chart</a:t>
            </a:r>
            <a:endParaRPr lang="en-AU" noProof="0" smtClean="0"/>
          </a:p>
        </p:txBody>
      </p:sp>
      <p:sp>
        <p:nvSpPr>
          <p:cNvPr id="4" name="Rectangle 4"/>
          <p:cNvSpPr>
            <a:spLocks noGrp="1" noChangeArrowheads="1"/>
          </p:cNvSpPr>
          <p:nvPr>
            <p:ph type="dt" idx="10"/>
          </p:nvPr>
        </p:nvSpPr>
        <p:spPr>
          <a:ln/>
        </p:spPr>
        <p:txBody>
          <a:bodyPr/>
          <a:lstStyle>
            <a:lvl1pPr>
              <a:defRPr/>
            </a:lvl1pPr>
          </a:lstStyle>
          <a:p>
            <a:pPr>
              <a:defRPr/>
            </a:pPr>
            <a:r>
              <a:rPr lang="en-US"/>
              <a:t>2/12/2010</a:t>
            </a:r>
            <a:endParaRPr lang="en-AU"/>
          </a:p>
        </p:txBody>
      </p:sp>
      <p:sp>
        <p:nvSpPr>
          <p:cNvPr id="5" name="Rectangle 5"/>
          <p:cNvSpPr>
            <a:spLocks noGrp="1" noChangeArrowheads="1"/>
          </p:cNvSpPr>
          <p:nvPr>
            <p:ph type="ftr" idx="11"/>
          </p:nvPr>
        </p:nvSpPr>
        <p:spPr>
          <a:ln/>
        </p:spPr>
        <p:txBody>
          <a:bodyPr/>
          <a:lstStyle>
            <a:lvl1pPr>
              <a:defRPr/>
            </a:lvl1pPr>
          </a:lstStyle>
          <a:p>
            <a:pPr>
              <a:defRPr/>
            </a:pPr>
            <a:r>
              <a:rPr lang="en-US"/>
              <a:t>RMIT International University Vietnam</a:t>
            </a:r>
          </a:p>
        </p:txBody>
      </p:sp>
      <p:sp>
        <p:nvSpPr>
          <p:cNvPr id="6" name="Rectangle 6"/>
          <p:cNvSpPr>
            <a:spLocks noGrp="1" noChangeArrowheads="1"/>
          </p:cNvSpPr>
          <p:nvPr>
            <p:ph type="sldNum" idx="12"/>
          </p:nvPr>
        </p:nvSpPr>
        <p:spPr>
          <a:ln/>
        </p:spPr>
        <p:txBody>
          <a:bodyPr/>
          <a:lstStyle>
            <a:lvl1pPr>
              <a:defRPr/>
            </a:lvl1pPr>
          </a:lstStyle>
          <a:p>
            <a:pPr>
              <a:defRPr/>
            </a:pPr>
            <a:fld id="{53595CE6-35C5-40E6-9D58-7FD78E78DF89}" type="slidenum">
              <a:rPr lang="en-US"/>
              <a:pPr>
                <a:defRPr/>
              </a:pPr>
              <a:t>‹#›</a:t>
            </a:fld>
            <a:endParaRPr lang="en-US"/>
          </a:p>
        </p:txBody>
      </p:sp>
    </p:spTree>
    <p:extLst>
      <p:ext uri="{BB962C8B-B14F-4D97-AF65-F5344CB8AC3E}">
        <p14:creationId xmlns:p14="http://schemas.microsoft.com/office/powerpoint/2010/main" val="31329732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a:xfrm>
            <a:off x="682624" y="1557338"/>
            <a:ext cx="7849815" cy="1295400"/>
          </a:xfrm>
        </p:spPr>
        <p:txBody>
          <a:bodyPr/>
          <a:lstStyle>
            <a:lvl1pPr>
              <a:defRPr sz="4800" b="0">
                <a:solidFill>
                  <a:schemeClr val="bg1"/>
                </a:solidFill>
                <a:latin typeface="Bernard MT Condensed" pitchFamily="18" charset="0"/>
                <a:ea typeface="Ebrima" pitchFamily="2" charset="0"/>
                <a:cs typeface="Ebrima" pitchFamily="2" charset="0"/>
              </a:defRPr>
            </a:lvl1pPr>
          </a:lstStyle>
          <a:p>
            <a:r>
              <a:rPr lang="en-US" smtClean="0"/>
              <a:t>Click to edit Master title style</a:t>
            </a:r>
            <a:endParaRPr lang="en-US" dirty="0"/>
          </a:p>
        </p:txBody>
      </p:sp>
      <p:sp>
        <p:nvSpPr>
          <p:cNvPr id="39940" name="Rectangle 4"/>
          <p:cNvSpPr>
            <a:spLocks noGrp="1" noChangeArrowheads="1"/>
          </p:cNvSpPr>
          <p:nvPr>
            <p:ph type="subTitle" idx="1" hasCustomPrompt="1"/>
          </p:nvPr>
        </p:nvSpPr>
        <p:spPr>
          <a:xfrm>
            <a:off x="682627" y="3357565"/>
            <a:ext cx="5859463" cy="503237"/>
          </a:xfrm>
        </p:spPr>
        <p:txBody>
          <a:bodyPr/>
          <a:lstStyle>
            <a:lvl1pPr marL="0" indent="0">
              <a:buFontTx/>
              <a:buNone/>
              <a:defRPr sz="2200" b="1">
                <a:solidFill>
                  <a:schemeClr val="bg1"/>
                </a:solidFill>
                <a:latin typeface="Book Antiqua" pitchFamily="18" charset="0"/>
              </a:defRPr>
            </a:lvl1pPr>
          </a:lstStyle>
          <a:p>
            <a:r>
              <a:rPr lang="en-US" dirty="0" smtClean="0"/>
              <a:t>Instructors: George Nguyen</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9"/>
            <a:ext cx="8229600" cy="562074"/>
          </a:xfrm>
        </p:spPr>
        <p:txBody>
          <a:bodyPr/>
          <a:lstStyle>
            <a:lvl1pPr>
              <a:defRPr b="1">
                <a:latin typeface="Batang" pitchFamily="18" charset="-127"/>
                <a:ea typeface="Batang" pitchFamily="18" charset="-127"/>
                <a:cs typeface="Arabic Transparent" pitchFamily="2" charset="-78"/>
              </a:defRPr>
            </a:lvl1pPr>
          </a:lstStyle>
          <a:p>
            <a:r>
              <a:rPr lang="en-US" smtClean="0"/>
              <a:t>Click to edit Master title style</a:t>
            </a:r>
            <a:endParaRPr lang="en-AU" dirty="0"/>
          </a:p>
        </p:txBody>
      </p:sp>
      <p:sp>
        <p:nvSpPr>
          <p:cNvPr id="3" name="Content Placeholder 2"/>
          <p:cNvSpPr>
            <a:spLocks noGrp="1"/>
          </p:cNvSpPr>
          <p:nvPr>
            <p:ph idx="1" hasCustomPrompt="1"/>
          </p:nvPr>
        </p:nvSpPr>
        <p:spPr>
          <a:xfrm>
            <a:off x="381000" y="980729"/>
            <a:ext cx="8229600" cy="5185122"/>
          </a:xfrm>
        </p:spPr>
        <p:txBody>
          <a:bodyPr/>
          <a:lstStyle>
            <a:lvl1pPr>
              <a:buFont typeface="Wingdings" pitchFamily="2" charset="2"/>
              <a:buChar char="ü"/>
              <a:defRPr sz="2800" b="0" i="0">
                <a:latin typeface="DFKai-SB" pitchFamily="65" charset="-120"/>
                <a:ea typeface="DFKai-SB" pitchFamily="65" charset="-120"/>
                <a:cs typeface="Estrangelo Edessa" pitchFamily="66"/>
              </a:defRPr>
            </a:lvl1pPr>
            <a:lvl2pPr>
              <a:defRPr sz="2400">
                <a:latin typeface="DFKai-SB" pitchFamily="65" charset="-120"/>
                <a:ea typeface="DFKai-SB" pitchFamily="65" charset="-120"/>
                <a:cs typeface="Estrangelo Edessa" pitchFamily="66"/>
              </a:defRPr>
            </a:lvl2pPr>
            <a:lvl3pPr>
              <a:defRPr sz="2000">
                <a:latin typeface="DFKai-SB" pitchFamily="65" charset="-120"/>
                <a:ea typeface="DFKai-SB" pitchFamily="65" charset="-120"/>
                <a:cs typeface="Estrangelo Edessa" pitchFamily="66"/>
              </a:defRPr>
            </a:lvl3pPr>
            <a:lvl4pPr>
              <a:defRPr sz="1600">
                <a:latin typeface="DFKai-SB" pitchFamily="65" charset="-120"/>
                <a:ea typeface="DFKai-SB" pitchFamily="65" charset="-120"/>
                <a:cs typeface="Estrangelo Edessa" pitchFamily="66"/>
              </a:defRPr>
            </a:lvl4pPr>
            <a:lvl5pPr>
              <a:defRPr sz="1200">
                <a:latin typeface="DFKai-SB" pitchFamily="65" charset="-120"/>
                <a:ea typeface="DFKai-SB" pitchFamily="65" charset="-120"/>
                <a:cs typeface="Estrangelo Edessa" pitchFamily="66"/>
              </a:defRPr>
            </a:lvl5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19"/>
          <p:cNvSpPr>
            <a:spLocks noGrp="1" noChangeArrowheads="1"/>
          </p:cNvSpPr>
          <p:nvPr>
            <p:ph type="ftr" sz="quarter" idx="11"/>
          </p:nvPr>
        </p:nvSpPr>
        <p:spPr>
          <a:ln/>
        </p:spPr>
        <p:txBody>
          <a:bodyPr/>
          <a:lstStyle>
            <a:lvl1pPr>
              <a:defRPr/>
            </a:lvl1pPr>
          </a:lstStyle>
          <a:p>
            <a:endParaRPr lang="en-AU"/>
          </a:p>
        </p:txBody>
      </p:sp>
      <p:sp>
        <p:nvSpPr>
          <p:cNvPr id="6"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5" y="2906714"/>
            <a:ext cx="7772400" cy="1500187"/>
          </a:xfrm>
        </p:spPr>
        <p:txBody>
          <a:bodyPr anchor="b"/>
          <a:lstStyle>
            <a:lvl1pPr marL="0" indent="0">
              <a:buNone/>
              <a:defRPr sz="2000"/>
            </a:lvl1pPr>
            <a:lvl2pPr marL="457148" indent="0">
              <a:buNone/>
              <a:defRPr sz="1800"/>
            </a:lvl2pPr>
            <a:lvl3pPr marL="914295" indent="0">
              <a:buNone/>
              <a:defRPr sz="1600"/>
            </a:lvl3pPr>
            <a:lvl4pPr marL="1371440" indent="0">
              <a:buNone/>
              <a:defRPr sz="1400"/>
            </a:lvl4pPr>
            <a:lvl5pPr marL="1828588" indent="0">
              <a:buNone/>
              <a:defRPr sz="1400"/>
            </a:lvl5pPr>
            <a:lvl6pPr marL="2285736" indent="0">
              <a:buNone/>
              <a:defRPr sz="1400"/>
            </a:lvl6pPr>
            <a:lvl7pPr marL="2742883" indent="0">
              <a:buNone/>
              <a:defRPr sz="1400"/>
            </a:lvl7pPr>
            <a:lvl8pPr marL="3200030" indent="0">
              <a:buNone/>
              <a:defRPr sz="1400"/>
            </a:lvl8pPr>
            <a:lvl9pPr marL="3657177"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19"/>
          <p:cNvSpPr>
            <a:spLocks noGrp="1" noChangeArrowheads="1"/>
          </p:cNvSpPr>
          <p:nvPr>
            <p:ph type="ftr" sz="quarter" idx="11"/>
          </p:nvPr>
        </p:nvSpPr>
        <p:spPr>
          <a:ln/>
        </p:spPr>
        <p:txBody>
          <a:bodyPr/>
          <a:lstStyle>
            <a:lvl1pPr>
              <a:defRPr/>
            </a:lvl1pPr>
          </a:lstStyle>
          <a:p>
            <a:endParaRPr lang="en-AU"/>
          </a:p>
        </p:txBody>
      </p:sp>
      <p:sp>
        <p:nvSpPr>
          <p:cNvPr id="6"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4" name="Rectangle 19"/>
          <p:cNvSpPr>
            <a:spLocks noGrp="1" noChangeArrowheads="1"/>
          </p:cNvSpPr>
          <p:nvPr>
            <p:ph type="ftr" sz="quarter" idx="11"/>
          </p:nvPr>
        </p:nvSpPr>
        <p:spPr>
          <a:ln/>
        </p:spPr>
        <p:txBody>
          <a:bodyPr/>
          <a:lstStyle>
            <a:lvl1pPr>
              <a:defRPr/>
            </a:lvl1pPr>
          </a:lstStyle>
          <a:p>
            <a:endParaRPr lang="en-AU"/>
          </a:p>
        </p:txBody>
      </p:sp>
      <p:sp>
        <p:nvSpPr>
          <p:cNvPr id="5"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572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19"/>
          <p:cNvSpPr>
            <a:spLocks noGrp="1" noChangeArrowheads="1"/>
          </p:cNvSpPr>
          <p:nvPr>
            <p:ph type="ftr" sz="quarter" idx="11"/>
          </p:nvPr>
        </p:nvSpPr>
        <p:spPr>
          <a:ln/>
        </p:spPr>
        <p:txBody>
          <a:bodyPr/>
          <a:lstStyle>
            <a:lvl1pPr>
              <a:defRPr/>
            </a:lvl1pPr>
          </a:lstStyle>
          <a:p>
            <a:endParaRPr lang="en-AU"/>
          </a:p>
        </p:txBody>
      </p:sp>
      <p:sp>
        <p:nvSpPr>
          <p:cNvPr id="7"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48" indent="0">
              <a:buNone/>
              <a:defRPr sz="2000" b="1"/>
            </a:lvl2pPr>
            <a:lvl3pPr marL="914295" indent="0">
              <a:buNone/>
              <a:defRPr sz="1800" b="1"/>
            </a:lvl3pPr>
            <a:lvl4pPr marL="1371440" indent="0">
              <a:buNone/>
              <a:defRPr sz="1600" b="1"/>
            </a:lvl4pPr>
            <a:lvl5pPr marL="1828588" indent="0">
              <a:buNone/>
              <a:defRPr sz="1600" b="1"/>
            </a:lvl5pPr>
            <a:lvl6pPr marL="2285736" indent="0">
              <a:buNone/>
              <a:defRPr sz="1600" b="1"/>
            </a:lvl6pPr>
            <a:lvl7pPr marL="2742883" indent="0">
              <a:buNone/>
              <a:defRPr sz="1600" b="1"/>
            </a:lvl7pPr>
            <a:lvl8pPr marL="3200030" indent="0">
              <a:buNone/>
              <a:defRPr sz="1600" b="1"/>
            </a:lvl8pPr>
            <a:lvl9pPr marL="365717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48" indent="0">
              <a:buNone/>
              <a:defRPr sz="2000" b="1"/>
            </a:lvl2pPr>
            <a:lvl3pPr marL="914295" indent="0">
              <a:buNone/>
              <a:defRPr sz="1800" b="1"/>
            </a:lvl3pPr>
            <a:lvl4pPr marL="1371440" indent="0">
              <a:buNone/>
              <a:defRPr sz="1600" b="1"/>
            </a:lvl4pPr>
            <a:lvl5pPr marL="1828588" indent="0">
              <a:buNone/>
              <a:defRPr sz="1600" b="1"/>
            </a:lvl5pPr>
            <a:lvl6pPr marL="2285736" indent="0">
              <a:buNone/>
              <a:defRPr sz="1600" b="1"/>
            </a:lvl6pPr>
            <a:lvl7pPr marL="2742883" indent="0">
              <a:buNone/>
              <a:defRPr sz="1600" b="1"/>
            </a:lvl7pPr>
            <a:lvl8pPr marL="3200030" indent="0">
              <a:buNone/>
              <a:defRPr sz="1600" b="1"/>
            </a:lvl8pPr>
            <a:lvl9pPr marL="365717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8" name="Rectangle 19"/>
          <p:cNvSpPr>
            <a:spLocks noGrp="1" noChangeArrowheads="1"/>
          </p:cNvSpPr>
          <p:nvPr>
            <p:ph type="ftr" sz="quarter" idx="11"/>
          </p:nvPr>
        </p:nvSpPr>
        <p:spPr>
          <a:ln/>
        </p:spPr>
        <p:txBody>
          <a:bodyPr/>
          <a:lstStyle>
            <a:lvl1pPr>
              <a:defRPr/>
            </a:lvl1pPr>
          </a:lstStyle>
          <a:p>
            <a:endParaRPr lang="en-AU"/>
          </a:p>
        </p:txBody>
      </p:sp>
      <p:sp>
        <p:nvSpPr>
          <p:cNvPr id="9"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4" name="Rectangle 19"/>
          <p:cNvSpPr>
            <a:spLocks noGrp="1" noChangeArrowheads="1"/>
          </p:cNvSpPr>
          <p:nvPr>
            <p:ph type="ftr" sz="quarter" idx="11"/>
          </p:nvPr>
        </p:nvSpPr>
        <p:spPr>
          <a:ln/>
        </p:spPr>
        <p:txBody>
          <a:bodyPr/>
          <a:lstStyle>
            <a:lvl1pPr>
              <a:defRPr/>
            </a:lvl1pPr>
          </a:lstStyle>
          <a:p>
            <a:endParaRPr lang="en-AU"/>
          </a:p>
        </p:txBody>
      </p:sp>
      <p:sp>
        <p:nvSpPr>
          <p:cNvPr id="5"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3" name="Rectangle 19"/>
          <p:cNvSpPr>
            <a:spLocks noGrp="1" noChangeArrowheads="1"/>
          </p:cNvSpPr>
          <p:nvPr>
            <p:ph type="ftr" sz="quarter" idx="11"/>
          </p:nvPr>
        </p:nvSpPr>
        <p:spPr>
          <a:ln/>
        </p:spPr>
        <p:txBody>
          <a:bodyPr/>
          <a:lstStyle>
            <a:lvl1pPr>
              <a:defRPr/>
            </a:lvl1pPr>
          </a:lstStyle>
          <a:p>
            <a:endParaRPr lang="en-AU"/>
          </a:p>
        </p:txBody>
      </p:sp>
      <p:sp>
        <p:nvSpPr>
          <p:cNvPr id="4"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48" indent="0">
              <a:buNone/>
              <a:defRPr sz="1200"/>
            </a:lvl2pPr>
            <a:lvl3pPr marL="914295" indent="0">
              <a:buNone/>
              <a:defRPr sz="1000"/>
            </a:lvl3pPr>
            <a:lvl4pPr marL="1371440" indent="0">
              <a:buNone/>
              <a:defRPr sz="900"/>
            </a:lvl4pPr>
            <a:lvl5pPr marL="1828588" indent="0">
              <a:buNone/>
              <a:defRPr sz="900"/>
            </a:lvl5pPr>
            <a:lvl6pPr marL="2285736" indent="0">
              <a:buNone/>
              <a:defRPr sz="900"/>
            </a:lvl6pPr>
            <a:lvl7pPr marL="2742883" indent="0">
              <a:buNone/>
              <a:defRPr sz="900"/>
            </a:lvl7pPr>
            <a:lvl8pPr marL="3200030" indent="0">
              <a:buNone/>
              <a:defRPr sz="900"/>
            </a:lvl8pPr>
            <a:lvl9pPr marL="3657177"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19"/>
          <p:cNvSpPr>
            <a:spLocks noGrp="1" noChangeArrowheads="1"/>
          </p:cNvSpPr>
          <p:nvPr>
            <p:ph type="ftr" sz="quarter" idx="11"/>
          </p:nvPr>
        </p:nvSpPr>
        <p:spPr>
          <a:ln/>
        </p:spPr>
        <p:txBody>
          <a:bodyPr/>
          <a:lstStyle>
            <a:lvl1pPr>
              <a:defRPr/>
            </a:lvl1pPr>
          </a:lstStyle>
          <a:p>
            <a:endParaRPr lang="en-AU"/>
          </a:p>
        </p:txBody>
      </p:sp>
      <p:sp>
        <p:nvSpPr>
          <p:cNvPr id="7"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8" indent="0">
              <a:buNone/>
              <a:defRPr sz="2800"/>
            </a:lvl2pPr>
            <a:lvl3pPr marL="914295" indent="0">
              <a:buNone/>
              <a:defRPr sz="2400"/>
            </a:lvl3pPr>
            <a:lvl4pPr marL="1371440" indent="0">
              <a:buNone/>
              <a:defRPr sz="2000"/>
            </a:lvl4pPr>
            <a:lvl5pPr marL="1828588" indent="0">
              <a:buNone/>
              <a:defRPr sz="2000"/>
            </a:lvl5pPr>
            <a:lvl6pPr marL="2285736" indent="0">
              <a:buNone/>
              <a:defRPr sz="2000"/>
            </a:lvl6pPr>
            <a:lvl7pPr marL="2742883" indent="0">
              <a:buNone/>
              <a:defRPr sz="2000"/>
            </a:lvl7pPr>
            <a:lvl8pPr marL="3200030" indent="0">
              <a:buNone/>
              <a:defRPr sz="2000"/>
            </a:lvl8pPr>
            <a:lvl9pPr marL="3657177"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8" indent="0">
              <a:buNone/>
              <a:defRPr sz="1200"/>
            </a:lvl2pPr>
            <a:lvl3pPr marL="914295" indent="0">
              <a:buNone/>
              <a:defRPr sz="1000"/>
            </a:lvl3pPr>
            <a:lvl4pPr marL="1371440" indent="0">
              <a:buNone/>
              <a:defRPr sz="900"/>
            </a:lvl4pPr>
            <a:lvl5pPr marL="1828588" indent="0">
              <a:buNone/>
              <a:defRPr sz="900"/>
            </a:lvl5pPr>
            <a:lvl6pPr marL="2285736" indent="0">
              <a:buNone/>
              <a:defRPr sz="900"/>
            </a:lvl6pPr>
            <a:lvl7pPr marL="2742883" indent="0">
              <a:buNone/>
              <a:defRPr sz="900"/>
            </a:lvl7pPr>
            <a:lvl8pPr marL="3200030" indent="0">
              <a:buNone/>
              <a:defRPr sz="900"/>
            </a:lvl8pPr>
            <a:lvl9pPr marL="3657177"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19"/>
          <p:cNvSpPr>
            <a:spLocks noGrp="1" noChangeArrowheads="1"/>
          </p:cNvSpPr>
          <p:nvPr>
            <p:ph type="ftr" sz="quarter" idx="11"/>
          </p:nvPr>
        </p:nvSpPr>
        <p:spPr>
          <a:ln/>
        </p:spPr>
        <p:txBody>
          <a:bodyPr/>
          <a:lstStyle>
            <a:lvl1pPr>
              <a:defRPr/>
            </a:lvl1pPr>
          </a:lstStyle>
          <a:p>
            <a:endParaRPr lang="en-AU"/>
          </a:p>
        </p:txBody>
      </p:sp>
      <p:sp>
        <p:nvSpPr>
          <p:cNvPr id="7"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19"/>
          <p:cNvSpPr>
            <a:spLocks noGrp="1" noChangeArrowheads="1"/>
          </p:cNvSpPr>
          <p:nvPr>
            <p:ph type="ftr" sz="quarter" idx="11"/>
          </p:nvPr>
        </p:nvSpPr>
        <p:spPr>
          <a:ln/>
        </p:spPr>
        <p:txBody>
          <a:bodyPr/>
          <a:lstStyle>
            <a:lvl1pPr>
              <a:defRPr/>
            </a:lvl1pPr>
          </a:lstStyle>
          <a:p>
            <a:endParaRPr lang="en-AU"/>
          </a:p>
        </p:txBody>
      </p:sp>
      <p:sp>
        <p:nvSpPr>
          <p:cNvPr id="6"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19"/>
          <p:cNvSpPr>
            <a:spLocks noGrp="1" noChangeArrowheads="1"/>
          </p:cNvSpPr>
          <p:nvPr>
            <p:ph type="ftr" sz="quarter" idx="11"/>
          </p:nvPr>
        </p:nvSpPr>
        <p:spPr>
          <a:ln/>
        </p:spPr>
        <p:txBody>
          <a:bodyPr/>
          <a:lstStyle>
            <a:lvl1pPr>
              <a:defRPr/>
            </a:lvl1pPr>
          </a:lstStyle>
          <a:p>
            <a:endParaRPr lang="en-AU"/>
          </a:p>
        </p:txBody>
      </p:sp>
      <p:sp>
        <p:nvSpPr>
          <p:cNvPr id="6"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dirty="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98853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3" name="Rectangle 19"/>
          <p:cNvSpPr>
            <a:spLocks noGrp="1" noChangeArrowheads="1"/>
          </p:cNvSpPr>
          <p:nvPr>
            <p:ph type="ftr" sz="quarter" idx="11"/>
          </p:nvPr>
        </p:nvSpPr>
        <p:spPr>
          <a:ln/>
        </p:spPr>
        <p:txBody>
          <a:bodyPr/>
          <a:lstStyle>
            <a:lvl1pPr>
              <a:defRPr/>
            </a:lvl1pPr>
          </a:lstStyle>
          <a:p>
            <a:endParaRPr lang="en-AU"/>
          </a:p>
        </p:txBody>
      </p:sp>
      <p:sp>
        <p:nvSpPr>
          <p:cNvPr id="4"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14507837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9003789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8" name="Rectangle 6"/>
          <p:cNvSpPr>
            <a:spLocks noGrp="1" noChangeArrowheads="1"/>
          </p:cNvSpPr>
          <p:nvPr>
            <p:ph type="ftr" sz="quarter" idx="11"/>
          </p:nvPr>
        </p:nvSpPr>
        <p:spPr>
          <a:ln/>
        </p:spPr>
        <p:txBody>
          <a:bodyPr/>
          <a:lstStyle>
            <a:lvl1pPr>
              <a:defRPr/>
            </a:lvl1pPr>
          </a:lstStyle>
          <a:p>
            <a:endParaRPr lang="en-AU"/>
          </a:p>
        </p:txBody>
      </p:sp>
      <p:sp>
        <p:nvSpPr>
          <p:cNvPr id="9"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13632621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4" name="Rectangle 6"/>
          <p:cNvSpPr>
            <a:spLocks noGrp="1" noChangeArrowheads="1"/>
          </p:cNvSpPr>
          <p:nvPr>
            <p:ph type="ftr" sz="quarter" idx="11"/>
          </p:nvPr>
        </p:nvSpPr>
        <p:spPr>
          <a:ln/>
        </p:spPr>
        <p:txBody>
          <a:bodyPr/>
          <a:lstStyle>
            <a:lvl1pPr>
              <a:defRPr/>
            </a:lvl1pPr>
          </a:lstStyle>
          <a:p>
            <a:endParaRPr lang="en-AU"/>
          </a:p>
        </p:txBody>
      </p:sp>
      <p:sp>
        <p:nvSpPr>
          <p:cNvPr id="5"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6519374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3" name="Rectangle 6"/>
          <p:cNvSpPr>
            <a:spLocks noGrp="1" noChangeArrowheads="1"/>
          </p:cNvSpPr>
          <p:nvPr>
            <p:ph type="ftr" sz="quarter" idx="11"/>
          </p:nvPr>
        </p:nvSpPr>
        <p:spPr>
          <a:ln/>
        </p:spPr>
        <p:txBody>
          <a:bodyPr/>
          <a:lstStyle>
            <a:lvl1pPr>
              <a:defRPr/>
            </a:lvl1pPr>
          </a:lstStyle>
          <a:p>
            <a:endParaRPr lang="en-AU"/>
          </a:p>
        </p:txBody>
      </p:sp>
      <p:sp>
        <p:nvSpPr>
          <p:cNvPr id="4"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3231513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07575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6"/>
          <p:cNvSpPr>
            <a:spLocks noGrp="1" noChangeArrowheads="1"/>
          </p:cNvSpPr>
          <p:nvPr>
            <p:ph type="ftr" sz="quarter" idx="11"/>
          </p:nvPr>
        </p:nvSpPr>
        <p:spPr>
          <a:ln/>
        </p:spPr>
        <p:txBody>
          <a:bodyPr/>
          <a:lstStyle>
            <a:lvl1pPr>
              <a:defRPr/>
            </a:lvl1pPr>
          </a:lstStyle>
          <a:p>
            <a:endParaRPr lang="en-AU"/>
          </a:p>
        </p:txBody>
      </p:sp>
      <p:sp>
        <p:nvSpPr>
          <p:cNvPr id="7"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37470412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2769729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5" name="Rectangle 6"/>
          <p:cNvSpPr>
            <a:spLocks noGrp="1" noChangeArrowheads="1"/>
          </p:cNvSpPr>
          <p:nvPr>
            <p:ph type="ftr" sz="quarter" idx="11"/>
          </p:nvPr>
        </p:nvSpPr>
        <p:spPr>
          <a:ln/>
        </p:spPr>
        <p:txBody>
          <a:bodyPr/>
          <a:lstStyle>
            <a:lvl1pPr>
              <a:defRPr/>
            </a:lvl1pPr>
          </a:lstStyle>
          <a:p>
            <a:endParaRPr lang="en-AU"/>
          </a:p>
        </p:txBody>
      </p:sp>
      <p:sp>
        <p:nvSpPr>
          <p:cNvPr id="6" name="Rectangle 7"/>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extLst>
      <p:ext uri="{BB962C8B-B14F-4D97-AF65-F5344CB8AC3E}">
        <p14:creationId xmlns:p14="http://schemas.microsoft.com/office/powerpoint/2010/main" val="41058731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48" indent="0">
              <a:buNone/>
              <a:defRPr sz="1200"/>
            </a:lvl2pPr>
            <a:lvl3pPr marL="914295" indent="0">
              <a:buNone/>
              <a:defRPr sz="1000"/>
            </a:lvl3pPr>
            <a:lvl4pPr marL="1371440" indent="0">
              <a:buNone/>
              <a:defRPr sz="900"/>
            </a:lvl4pPr>
            <a:lvl5pPr marL="1828588" indent="0">
              <a:buNone/>
              <a:defRPr sz="900"/>
            </a:lvl5pPr>
            <a:lvl6pPr marL="2285736" indent="0">
              <a:buNone/>
              <a:defRPr sz="900"/>
            </a:lvl6pPr>
            <a:lvl7pPr marL="2742883" indent="0">
              <a:buNone/>
              <a:defRPr sz="900"/>
            </a:lvl7pPr>
            <a:lvl8pPr marL="3200030" indent="0">
              <a:buNone/>
              <a:defRPr sz="900"/>
            </a:lvl8pPr>
            <a:lvl9pPr marL="3657177"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19"/>
          <p:cNvSpPr>
            <a:spLocks noGrp="1" noChangeArrowheads="1"/>
          </p:cNvSpPr>
          <p:nvPr>
            <p:ph type="ftr" sz="quarter" idx="11"/>
          </p:nvPr>
        </p:nvSpPr>
        <p:spPr>
          <a:ln/>
        </p:spPr>
        <p:txBody>
          <a:bodyPr/>
          <a:lstStyle>
            <a:lvl1pPr>
              <a:defRPr/>
            </a:lvl1pPr>
          </a:lstStyle>
          <a:p>
            <a:endParaRPr lang="en-AU"/>
          </a:p>
        </p:txBody>
      </p:sp>
      <p:sp>
        <p:nvSpPr>
          <p:cNvPr id="7"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4/5/2012</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4/5/2012</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4/5/2012</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4/5/2012</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4/5/2012</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8" indent="0">
              <a:buNone/>
              <a:defRPr sz="2800"/>
            </a:lvl2pPr>
            <a:lvl3pPr marL="914295" indent="0">
              <a:buNone/>
              <a:defRPr sz="2400"/>
            </a:lvl3pPr>
            <a:lvl4pPr marL="1371440" indent="0">
              <a:buNone/>
              <a:defRPr sz="2000"/>
            </a:lvl4pPr>
            <a:lvl5pPr marL="1828588" indent="0">
              <a:buNone/>
              <a:defRPr sz="2000"/>
            </a:lvl5pPr>
            <a:lvl6pPr marL="2285736" indent="0">
              <a:buNone/>
              <a:defRPr sz="2000"/>
            </a:lvl6pPr>
            <a:lvl7pPr marL="2742883" indent="0">
              <a:buNone/>
              <a:defRPr sz="2000"/>
            </a:lvl7pPr>
            <a:lvl8pPr marL="3200030" indent="0">
              <a:buNone/>
              <a:defRPr sz="2000"/>
            </a:lvl8pPr>
            <a:lvl9pPr marL="3657177"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8" indent="0">
              <a:buNone/>
              <a:defRPr sz="1200"/>
            </a:lvl2pPr>
            <a:lvl3pPr marL="914295" indent="0">
              <a:buNone/>
              <a:defRPr sz="1000"/>
            </a:lvl3pPr>
            <a:lvl4pPr marL="1371440" indent="0">
              <a:buNone/>
              <a:defRPr sz="900"/>
            </a:lvl4pPr>
            <a:lvl5pPr marL="1828588" indent="0">
              <a:buNone/>
              <a:defRPr sz="900"/>
            </a:lvl5pPr>
            <a:lvl6pPr marL="2285736" indent="0">
              <a:buNone/>
              <a:defRPr sz="900"/>
            </a:lvl6pPr>
            <a:lvl7pPr marL="2742883" indent="0">
              <a:buNone/>
              <a:defRPr sz="900"/>
            </a:lvl7pPr>
            <a:lvl8pPr marL="3200030" indent="0">
              <a:buNone/>
              <a:defRPr sz="900"/>
            </a:lvl8pPr>
            <a:lvl9pPr marL="3657177"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4755024-4664-4BFA-91E6-8B770A741528}" type="datetimeFigureOut">
              <a:rPr lang="en-AU" smtClean="0"/>
              <a:pPr/>
              <a:t>5/04/2012</a:t>
            </a:fld>
            <a:endParaRPr lang="en-AU"/>
          </a:p>
        </p:txBody>
      </p:sp>
      <p:sp>
        <p:nvSpPr>
          <p:cNvPr id="6" name="Rectangle 19"/>
          <p:cNvSpPr>
            <a:spLocks noGrp="1" noChangeArrowheads="1"/>
          </p:cNvSpPr>
          <p:nvPr>
            <p:ph type="ftr" sz="quarter" idx="11"/>
          </p:nvPr>
        </p:nvSpPr>
        <p:spPr>
          <a:ln/>
        </p:spPr>
        <p:txBody>
          <a:bodyPr/>
          <a:lstStyle>
            <a:lvl1pPr>
              <a:defRPr/>
            </a:lvl1pPr>
          </a:lstStyle>
          <a:p>
            <a:endParaRPr lang="en-AU"/>
          </a:p>
        </p:txBody>
      </p:sp>
      <p:sp>
        <p:nvSpPr>
          <p:cNvPr id="7" name="Rectangle 20"/>
          <p:cNvSpPr>
            <a:spLocks noGrp="1" noChangeArrowheads="1"/>
          </p:cNvSpPr>
          <p:nvPr>
            <p:ph type="sldNum" sz="quarter" idx="12"/>
          </p:nvPr>
        </p:nvSpPr>
        <p:spPr>
          <a:ln/>
        </p:spPr>
        <p:txBody>
          <a:bodyPr/>
          <a:lstStyle>
            <a:lvl1pPr>
              <a:defRPr/>
            </a:lvl1pPr>
          </a:lstStyle>
          <a:p>
            <a:fld id="{F57731E0-CF37-4ED8-9402-F8777E5D9419}" type="slidenum">
              <a:rPr lang="en-AU" smtClean="0"/>
              <a:pPr/>
              <a:t>‹#›</a:t>
            </a:fld>
            <a:endParaRPr lang="en-AU"/>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extLst>
      <p:ext uri="{BB962C8B-B14F-4D97-AF65-F5344CB8AC3E}">
        <p14:creationId xmlns:p14="http://schemas.microsoft.com/office/powerpoint/2010/main" val="43991125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78471778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717032"/>
            <a:ext cx="7772400" cy="1362075"/>
          </a:xfrm>
        </p:spPr>
        <p:txBody>
          <a:bodyPr/>
          <a:lstStyle>
            <a:lvl1pPr algn="l">
              <a:defRPr sz="4000" b="1" cap="all">
                <a:solidFill>
                  <a:schemeClr val="bg1"/>
                </a:solidFill>
              </a:defRPr>
            </a:lvl1pPr>
          </a:lstStyle>
          <a:p>
            <a:r>
              <a:rPr lang="en-US" smtClean="0"/>
              <a:t>Click to edit Master title style</a:t>
            </a:r>
            <a:endParaRPr lang="en-AU" dirty="0"/>
          </a:p>
        </p:txBody>
      </p:sp>
      <p:sp>
        <p:nvSpPr>
          <p:cNvPr id="3" name="Text Placeholder 2"/>
          <p:cNvSpPr>
            <a:spLocks noGrp="1"/>
          </p:cNvSpPr>
          <p:nvPr>
            <p:ph type="body" idx="1"/>
          </p:nvPr>
        </p:nvSpPr>
        <p:spPr>
          <a:xfrm>
            <a:off x="722313" y="2204864"/>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741233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3" name="Content Placeholder 2"/>
          <p:cNvSpPr>
            <a:spLocks noGrp="1"/>
          </p:cNvSpPr>
          <p:nvPr>
            <p:ph sz="half" idx="1"/>
          </p:nvPr>
        </p:nvSpPr>
        <p:spPr>
          <a:xfrm>
            <a:off x="381000" y="1300163"/>
            <a:ext cx="4037013" cy="4862512"/>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570413" y="1300163"/>
            <a:ext cx="4037012" cy="4862512"/>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1349149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bg1"/>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4566148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Tree>
    <p:extLst>
      <p:ext uri="{BB962C8B-B14F-4D97-AF65-F5344CB8AC3E}">
        <p14:creationId xmlns:p14="http://schemas.microsoft.com/office/powerpoint/2010/main" val="2821853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5994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bg1"/>
                </a:solidFill>
              </a:defRPr>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907538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1"/>
                </a:solidFill>
              </a:defRPr>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762473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75060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heme" Target="../theme/theme10.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5.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1.jpe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image" Target="../media/image3.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1.jpe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jpe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4.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1" descr="core footer"/>
          <p:cNvPicPr>
            <a:picLocks noChangeAspect="1" noChangeArrowheads="1"/>
          </p:cNvPicPr>
          <p:nvPr/>
        </p:nvPicPr>
        <p:blipFill>
          <a:blip r:embed="rId13" cstate="print"/>
          <a:srcRect/>
          <a:stretch>
            <a:fillRect/>
          </a:stretch>
        </p:blipFill>
        <p:spPr bwMode="auto">
          <a:xfrm>
            <a:off x="0" y="6534150"/>
            <a:ext cx="9144000" cy="3238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81000" y="274638"/>
            <a:ext cx="8229600" cy="922337"/>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smtClean="0"/>
              <a:t>Click to edit Header 1</a:t>
            </a:r>
          </a:p>
        </p:txBody>
      </p:sp>
      <p:sp>
        <p:nvSpPr>
          <p:cNvPr id="1028" name="Rectangle 3"/>
          <p:cNvSpPr>
            <a:spLocks noGrp="1" noChangeArrowheads="1"/>
          </p:cNvSpPr>
          <p:nvPr>
            <p:ph type="body" idx="1"/>
          </p:nvPr>
        </p:nvSpPr>
        <p:spPr bwMode="auto">
          <a:xfrm>
            <a:off x="381000" y="1300163"/>
            <a:ext cx="8229600" cy="4865687"/>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dt" sz="half" idx="2"/>
          </p:nvPr>
        </p:nvSpPr>
        <p:spPr bwMode="auto">
          <a:xfrm>
            <a:off x="444500" y="6565900"/>
            <a:ext cx="2133600" cy="21590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fontAlgn="base">
              <a:defRPr sz="1100">
                <a:latin typeface="Arial" charset="0"/>
                <a:cs typeface="Arial" charset="0"/>
              </a:defRPr>
            </a:lvl1pPr>
          </a:lstStyle>
          <a:p>
            <a:fld id="{E4755024-4664-4BFA-91E6-8B770A741528}" type="datetimeFigureOut">
              <a:rPr lang="en-AU" smtClean="0"/>
              <a:pPr/>
              <a:t>5/04/2012</a:t>
            </a:fld>
            <a:endParaRPr lang="en-AU"/>
          </a:p>
        </p:txBody>
      </p:sp>
      <p:sp>
        <p:nvSpPr>
          <p:cNvPr id="3091" name="Rectangle 19"/>
          <p:cNvSpPr>
            <a:spLocks noGrp="1" noChangeArrowheads="1"/>
          </p:cNvSpPr>
          <p:nvPr>
            <p:ph type="ftr" sz="quarter" idx="3"/>
          </p:nvPr>
        </p:nvSpPr>
        <p:spPr bwMode="auto">
          <a:xfrm>
            <a:off x="2611438" y="6575425"/>
            <a:ext cx="3832225" cy="215900"/>
          </a:xfrm>
          <a:prstGeom prst="rect">
            <a:avLst/>
          </a:prstGeom>
          <a:noFill/>
          <a:ln w="9525" algn="ctr">
            <a:noFill/>
            <a:miter lim="800000"/>
            <a:headEnd/>
            <a:tailEnd/>
          </a:ln>
          <a:effectLst/>
        </p:spPr>
        <p:txBody>
          <a:bodyPr vert="horz" wrap="square" lIns="91430" tIns="45716" rIns="91430" bIns="45716" numCol="1" anchor="t" anchorCtr="0" compatLnSpc="1">
            <a:prstTxWarp prst="textNoShape">
              <a:avLst/>
            </a:prstTxWarp>
          </a:bodyPr>
          <a:lstStyle>
            <a:lvl1pPr algn="ctr" fontAlgn="base">
              <a:defRPr sz="1100">
                <a:latin typeface="Arial" charset="0"/>
                <a:cs typeface="Arial" charset="0"/>
              </a:defRPr>
            </a:lvl1pPr>
          </a:lstStyle>
          <a:p>
            <a:endParaRPr lang="en-AU"/>
          </a:p>
        </p:txBody>
      </p:sp>
      <p:sp>
        <p:nvSpPr>
          <p:cNvPr id="3092" name="Rectangle 20"/>
          <p:cNvSpPr>
            <a:spLocks noGrp="1" noChangeArrowheads="1"/>
          </p:cNvSpPr>
          <p:nvPr>
            <p:ph type="sldNum" sz="quarter" idx="4"/>
          </p:nvPr>
        </p:nvSpPr>
        <p:spPr bwMode="auto">
          <a:xfrm>
            <a:off x="6523038" y="6578600"/>
            <a:ext cx="2133600" cy="215900"/>
          </a:xfrm>
          <a:prstGeom prst="rect">
            <a:avLst/>
          </a:prstGeom>
          <a:noFill/>
          <a:ln w="9525" algn="ctr">
            <a:noFill/>
            <a:miter lim="800000"/>
            <a:headEnd/>
            <a:tailEnd/>
          </a:ln>
          <a:effectLst/>
        </p:spPr>
        <p:txBody>
          <a:bodyPr vert="horz" wrap="square" lIns="91430" tIns="45716" rIns="91430" bIns="45716" numCol="1" anchor="t" anchorCtr="0" compatLnSpc="1">
            <a:prstTxWarp prst="textNoShape">
              <a:avLst/>
            </a:prstTxWarp>
          </a:bodyPr>
          <a:lstStyle>
            <a:lvl1pPr algn="r" fontAlgn="base">
              <a:defRPr sz="1100">
                <a:latin typeface="Arial" charset="0"/>
                <a:cs typeface="Arial" charset="0"/>
              </a:defRPr>
            </a:lvl1pPr>
          </a:lstStyle>
          <a:p>
            <a:fld id="{F57731E0-CF37-4ED8-9402-F8777E5D9419}"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fontAlgn="base" hangingPunct="1">
        <a:spcBef>
          <a:spcPct val="0"/>
        </a:spcBef>
        <a:spcAft>
          <a:spcPct val="0"/>
        </a:spcAft>
        <a:defRPr sz="3200">
          <a:solidFill>
            <a:srgbClr val="EE3224"/>
          </a:solidFill>
          <a:latin typeface="+mj-lt"/>
          <a:ea typeface="+mj-ea"/>
          <a:cs typeface="+mj-cs"/>
        </a:defRPr>
      </a:lvl1pPr>
      <a:lvl2pPr algn="l" rtl="0" eaLnBrk="1" fontAlgn="base" hangingPunct="1">
        <a:spcBef>
          <a:spcPct val="0"/>
        </a:spcBef>
        <a:spcAft>
          <a:spcPct val="0"/>
        </a:spcAft>
        <a:defRPr sz="3200">
          <a:solidFill>
            <a:srgbClr val="EE3224"/>
          </a:solidFill>
          <a:latin typeface="Arial" charset="0"/>
          <a:cs typeface="Arial" charset="0"/>
        </a:defRPr>
      </a:lvl2pPr>
      <a:lvl3pPr algn="l" rtl="0" eaLnBrk="1" fontAlgn="base" hangingPunct="1">
        <a:spcBef>
          <a:spcPct val="0"/>
        </a:spcBef>
        <a:spcAft>
          <a:spcPct val="0"/>
        </a:spcAft>
        <a:defRPr sz="3200">
          <a:solidFill>
            <a:srgbClr val="EE3224"/>
          </a:solidFill>
          <a:latin typeface="Arial" charset="0"/>
          <a:cs typeface="Arial" charset="0"/>
        </a:defRPr>
      </a:lvl3pPr>
      <a:lvl4pPr algn="l" rtl="0" eaLnBrk="1" fontAlgn="base" hangingPunct="1">
        <a:spcBef>
          <a:spcPct val="0"/>
        </a:spcBef>
        <a:spcAft>
          <a:spcPct val="0"/>
        </a:spcAft>
        <a:defRPr sz="3200">
          <a:solidFill>
            <a:srgbClr val="EE3224"/>
          </a:solidFill>
          <a:latin typeface="Arial" charset="0"/>
          <a:cs typeface="Arial" charset="0"/>
        </a:defRPr>
      </a:lvl4pPr>
      <a:lvl5pPr algn="l" rtl="0" eaLnBrk="1" fontAlgn="base" hangingPunct="1">
        <a:spcBef>
          <a:spcPct val="0"/>
        </a:spcBef>
        <a:spcAft>
          <a:spcPct val="0"/>
        </a:spcAft>
        <a:defRPr sz="3200">
          <a:solidFill>
            <a:srgbClr val="EE3224"/>
          </a:solidFill>
          <a:latin typeface="Arial" charset="0"/>
          <a:cs typeface="Arial" charset="0"/>
        </a:defRPr>
      </a:lvl5pPr>
      <a:lvl6pPr marL="457148" algn="l" rtl="0" eaLnBrk="1" fontAlgn="base" hangingPunct="1">
        <a:spcBef>
          <a:spcPct val="0"/>
        </a:spcBef>
        <a:spcAft>
          <a:spcPct val="0"/>
        </a:spcAft>
        <a:defRPr sz="2500">
          <a:solidFill>
            <a:srgbClr val="EE3224"/>
          </a:solidFill>
          <a:latin typeface="Arial" charset="0"/>
          <a:cs typeface="Arial" charset="0"/>
        </a:defRPr>
      </a:lvl6pPr>
      <a:lvl7pPr marL="914295" algn="l" rtl="0" eaLnBrk="1" fontAlgn="base" hangingPunct="1">
        <a:spcBef>
          <a:spcPct val="0"/>
        </a:spcBef>
        <a:spcAft>
          <a:spcPct val="0"/>
        </a:spcAft>
        <a:defRPr sz="2500">
          <a:solidFill>
            <a:srgbClr val="EE3224"/>
          </a:solidFill>
          <a:latin typeface="Arial" charset="0"/>
          <a:cs typeface="Arial" charset="0"/>
        </a:defRPr>
      </a:lvl7pPr>
      <a:lvl8pPr marL="1371440" algn="l" rtl="0" eaLnBrk="1" fontAlgn="base" hangingPunct="1">
        <a:spcBef>
          <a:spcPct val="0"/>
        </a:spcBef>
        <a:spcAft>
          <a:spcPct val="0"/>
        </a:spcAft>
        <a:defRPr sz="2500">
          <a:solidFill>
            <a:srgbClr val="EE3224"/>
          </a:solidFill>
          <a:latin typeface="Arial" charset="0"/>
          <a:cs typeface="Arial" charset="0"/>
        </a:defRPr>
      </a:lvl8pPr>
      <a:lvl9pPr marL="1828588" algn="l" rtl="0" eaLnBrk="1" fontAlgn="base" hangingPunct="1">
        <a:spcBef>
          <a:spcPct val="0"/>
        </a:spcBef>
        <a:spcAft>
          <a:spcPct val="0"/>
        </a:spcAft>
        <a:defRPr sz="2500">
          <a:solidFill>
            <a:srgbClr val="EE3224"/>
          </a:solidFill>
          <a:latin typeface="Arial" charset="0"/>
          <a:cs typeface="Arial" charset="0"/>
        </a:defRPr>
      </a:lvl9pPr>
    </p:titleStyle>
    <p:bodyStyle>
      <a:lvl1pPr marL="179388" indent="-179388" algn="l" rtl="0" eaLnBrk="1" fontAlgn="base" hangingPunct="1">
        <a:spcBef>
          <a:spcPct val="50000"/>
        </a:spcBef>
        <a:spcAft>
          <a:spcPct val="0"/>
        </a:spcAft>
        <a:buClr>
          <a:srgbClr val="887E6E"/>
        </a:buClr>
        <a:buChar char="•"/>
        <a:defRPr sz="3200">
          <a:solidFill>
            <a:schemeClr val="tx1"/>
          </a:solidFill>
          <a:latin typeface="+mn-lt"/>
          <a:ea typeface="+mn-ea"/>
          <a:cs typeface="+mn-cs"/>
        </a:defRPr>
      </a:lvl1pPr>
      <a:lvl2pPr marL="484188" indent="-160338" algn="l" rtl="0" eaLnBrk="1" fontAlgn="base" hangingPunct="1">
        <a:spcBef>
          <a:spcPct val="25000"/>
        </a:spcBef>
        <a:spcAft>
          <a:spcPct val="0"/>
        </a:spcAft>
        <a:buClr>
          <a:srgbClr val="887E6E"/>
        </a:buClr>
        <a:buFont typeface="Arial" pitchFamily="34" charset="0"/>
        <a:buChar char="–"/>
        <a:defRPr sz="2800">
          <a:solidFill>
            <a:schemeClr val="tx1"/>
          </a:solidFill>
          <a:latin typeface="+mn-lt"/>
          <a:cs typeface="+mn-cs"/>
        </a:defRPr>
      </a:lvl2pPr>
      <a:lvl3pPr marL="793750" indent="-160338"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3pPr>
      <a:lvl4pPr marL="1089025" indent="-165100" algn="l" rtl="0" eaLnBrk="1" fontAlgn="base" hangingPunct="1">
        <a:spcBef>
          <a:spcPct val="25000"/>
        </a:spcBef>
        <a:spcAft>
          <a:spcPct val="0"/>
        </a:spcAft>
        <a:buClr>
          <a:srgbClr val="887E6E"/>
        </a:buClr>
        <a:buChar char="–"/>
        <a:defRPr sz="2000">
          <a:solidFill>
            <a:schemeClr val="tx1"/>
          </a:solidFill>
          <a:latin typeface="+mn-lt"/>
          <a:cs typeface="+mn-cs"/>
        </a:defRPr>
      </a:lvl4pPr>
      <a:lvl5pPr marL="1389063" indent="-169863" algn="l" rtl="0" eaLnBrk="1" fontAlgn="base" hangingPunct="1">
        <a:spcBef>
          <a:spcPct val="25000"/>
        </a:spcBef>
        <a:spcAft>
          <a:spcPct val="0"/>
        </a:spcAft>
        <a:buClr>
          <a:srgbClr val="887E6E"/>
        </a:buClr>
        <a:buFont typeface="Arial" pitchFamily="34" charset="0"/>
        <a:buChar char="–"/>
        <a:defRPr sz="2000">
          <a:solidFill>
            <a:schemeClr val="tx1"/>
          </a:solidFill>
          <a:latin typeface="+mn-lt"/>
          <a:cs typeface="+mn-cs"/>
        </a:defRPr>
      </a:lvl5pPr>
      <a:lvl6pPr marL="1847636" indent="-17143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4784" indent="-17143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1931" indent="-17143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077" indent="-17143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295" rtl="0" eaLnBrk="1" latinLnBrk="0" hangingPunct="1">
        <a:defRPr sz="1800" kern="1200">
          <a:solidFill>
            <a:schemeClr val="tx1"/>
          </a:solidFill>
          <a:latin typeface="+mn-lt"/>
          <a:ea typeface="+mn-ea"/>
          <a:cs typeface="+mn-cs"/>
        </a:defRPr>
      </a:lvl1pPr>
      <a:lvl2pPr marL="457148" algn="l" defTabSz="914295" rtl="0" eaLnBrk="1" latinLnBrk="0" hangingPunct="1">
        <a:defRPr sz="1800" kern="1200">
          <a:solidFill>
            <a:schemeClr val="tx1"/>
          </a:solidFill>
          <a:latin typeface="+mn-lt"/>
          <a:ea typeface="+mn-ea"/>
          <a:cs typeface="+mn-cs"/>
        </a:defRPr>
      </a:lvl2pPr>
      <a:lvl3pPr marL="914295" algn="l" defTabSz="914295" rtl="0" eaLnBrk="1" latinLnBrk="0" hangingPunct="1">
        <a:defRPr sz="1800" kern="1200">
          <a:solidFill>
            <a:schemeClr val="tx1"/>
          </a:solidFill>
          <a:latin typeface="+mn-lt"/>
          <a:ea typeface="+mn-ea"/>
          <a:cs typeface="+mn-cs"/>
        </a:defRPr>
      </a:lvl3pPr>
      <a:lvl4pPr marL="1371440" algn="l" defTabSz="914295" rtl="0" eaLnBrk="1" latinLnBrk="0" hangingPunct="1">
        <a:defRPr sz="1800" kern="1200">
          <a:solidFill>
            <a:schemeClr val="tx1"/>
          </a:solidFill>
          <a:latin typeface="+mn-lt"/>
          <a:ea typeface="+mn-ea"/>
          <a:cs typeface="+mn-cs"/>
        </a:defRPr>
      </a:lvl4pPr>
      <a:lvl5pPr marL="1828588" algn="l" defTabSz="914295" rtl="0" eaLnBrk="1" latinLnBrk="0" hangingPunct="1">
        <a:defRPr sz="1800" kern="1200">
          <a:solidFill>
            <a:schemeClr val="tx1"/>
          </a:solidFill>
          <a:latin typeface="+mn-lt"/>
          <a:ea typeface="+mn-ea"/>
          <a:cs typeface="+mn-cs"/>
        </a:defRPr>
      </a:lvl5pPr>
      <a:lvl6pPr marL="2285736" algn="l" defTabSz="914295" rtl="0" eaLnBrk="1" latinLnBrk="0" hangingPunct="1">
        <a:defRPr sz="1800" kern="1200">
          <a:solidFill>
            <a:schemeClr val="tx1"/>
          </a:solidFill>
          <a:latin typeface="+mn-lt"/>
          <a:ea typeface="+mn-ea"/>
          <a:cs typeface="+mn-cs"/>
        </a:defRPr>
      </a:lvl6pPr>
      <a:lvl7pPr marL="2742883" algn="l" defTabSz="914295" rtl="0" eaLnBrk="1" latinLnBrk="0" hangingPunct="1">
        <a:defRPr sz="1800" kern="1200">
          <a:solidFill>
            <a:schemeClr val="tx1"/>
          </a:solidFill>
          <a:latin typeface="+mn-lt"/>
          <a:ea typeface="+mn-ea"/>
          <a:cs typeface="+mn-cs"/>
        </a:defRPr>
      </a:lvl7pPr>
      <a:lvl8pPr marL="3200030" algn="l" defTabSz="914295" rtl="0" eaLnBrk="1" latinLnBrk="0" hangingPunct="1">
        <a:defRPr sz="1800" kern="1200">
          <a:solidFill>
            <a:schemeClr val="tx1"/>
          </a:solidFill>
          <a:latin typeface="+mn-lt"/>
          <a:ea typeface="+mn-ea"/>
          <a:cs typeface="+mn-cs"/>
        </a:defRPr>
      </a:lvl8pPr>
      <a:lvl9pPr marL="3657177" algn="l" defTabSz="91429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p:cNvSpPr>
            <a:spLocks noGrp="1" noChangeArrowheads="1"/>
          </p:cNvSpPr>
          <p:nvPr>
            <p:ph type="title"/>
          </p:nvPr>
        </p:nvSpPr>
        <p:spPr bwMode="auto">
          <a:xfrm>
            <a:off x="381000" y="274638"/>
            <a:ext cx="82264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1028" name="Rectangle 3"/>
          <p:cNvSpPr>
            <a:spLocks noGrp="1" noChangeArrowheads="1"/>
          </p:cNvSpPr>
          <p:nvPr>
            <p:ph type="body" idx="1"/>
          </p:nvPr>
        </p:nvSpPr>
        <p:spPr bwMode="auto">
          <a:xfrm>
            <a:off x="381000" y="1300163"/>
            <a:ext cx="8226425"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4"/>
          <p:cNvSpPr>
            <a:spLocks noGrp="1" noChangeArrowheads="1"/>
          </p:cNvSpPr>
          <p:nvPr>
            <p:ph type="dt"/>
          </p:nvPr>
        </p:nvSpPr>
        <p:spPr bwMode="auto">
          <a:xfrm>
            <a:off x="444500" y="6565900"/>
            <a:ext cx="2130425"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FFFFFF"/>
                </a:solidFill>
              </a:defRPr>
            </a:lvl1pPr>
          </a:lstStyle>
          <a:p>
            <a:pPr>
              <a:defRPr/>
            </a:pPr>
            <a:r>
              <a:rPr lang="en-US" smtClean="0"/>
              <a:t>2/12/2010</a:t>
            </a:r>
            <a:endParaRPr lang="en-AU"/>
          </a:p>
        </p:txBody>
      </p:sp>
      <p:sp>
        <p:nvSpPr>
          <p:cNvPr id="1029" name="Rectangle 5"/>
          <p:cNvSpPr>
            <a:spLocks noGrp="1" noChangeArrowheads="1"/>
          </p:cNvSpPr>
          <p:nvPr>
            <p:ph type="ftr"/>
          </p:nvPr>
        </p:nvSpPr>
        <p:spPr bwMode="auto">
          <a:xfrm>
            <a:off x="2611438" y="6575425"/>
            <a:ext cx="3829050"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FFFFFF"/>
                </a:solidFill>
              </a:defRPr>
            </a:lvl1pPr>
          </a:lstStyle>
          <a:p>
            <a:pPr>
              <a:defRPr/>
            </a:pPr>
            <a:r>
              <a:rPr lang="en-US" smtClean="0"/>
              <a:t>RMIT International University Vietnam</a:t>
            </a:r>
            <a:endParaRPr lang="en-US"/>
          </a:p>
        </p:txBody>
      </p:sp>
      <p:sp>
        <p:nvSpPr>
          <p:cNvPr id="1030" name="Rectangle 6"/>
          <p:cNvSpPr>
            <a:spLocks noGrp="1" noChangeArrowheads="1"/>
          </p:cNvSpPr>
          <p:nvPr>
            <p:ph type="sldNum"/>
          </p:nvPr>
        </p:nvSpPr>
        <p:spPr bwMode="auto">
          <a:xfrm>
            <a:off x="6523038" y="6578600"/>
            <a:ext cx="2130425"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FFFFFF"/>
                </a:solidFill>
              </a:defRPr>
            </a:lvl1pPr>
          </a:lstStyle>
          <a:p>
            <a:pPr>
              <a:defRPr/>
            </a:pPr>
            <a:fld id="{E89E575E-CB9C-4D49-8392-3BD5DE75B54B}"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p:txStyles>
    <p:titleStyle>
      <a:lvl1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2pPr>
      <a:lvl3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3pPr>
      <a:lvl4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4pPr>
      <a:lvl5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9pPr>
    </p:titleStyle>
    <p:bodyStyle>
      <a:lvl1pPr marL="342900" indent="-342900" algn="l" defTabSz="449263" rtl="0" eaLnBrk="1" fontAlgn="base" hangingPunct="1">
        <a:spcBef>
          <a:spcPts val="1125"/>
        </a:spcBef>
        <a:spcAft>
          <a:spcPct val="0"/>
        </a:spcAft>
        <a:buClr>
          <a:srgbClr val="000000"/>
        </a:buClr>
        <a:buSzPct val="100000"/>
        <a:buFont typeface="Times New Roman" pitchFamily="16" charset="0"/>
        <a:defRPr>
          <a:solidFill>
            <a:srgbClr val="000000"/>
          </a:solidFill>
          <a:latin typeface="+mn-lt"/>
          <a:ea typeface="+mn-ea"/>
          <a:cs typeface="+mn-cs"/>
        </a:defRPr>
      </a:lvl1pPr>
      <a:lvl2pPr marL="742950" indent="-28575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2pPr>
      <a:lvl3pPr marL="11430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3pPr>
      <a:lvl4pPr marL="16002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4pPr>
      <a:lvl5pPr marL="20574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5pPr>
      <a:lvl6pPr marL="25146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6pPr>
      <a:lvl7pPr marL="29718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7pPr>
      <a:lvl8pPr marL="34290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8pPr>
      <a:lvl9pPr marL="38862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E4755024-4664-4BFA-91E6-8B770A741528}" type="datetimeFigureOut">
              <a:rPr lang="en-AU" smtClean="0"/>
              <a:pPr/>
              <a:t>5/04/2012</a:t>
            </a:fld>
            <a:endParaRPr lang="en-AU"/>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AU"/>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F57731E0-CF37-4ED8-9402-F8777E5D9419}" type="slidenum">
              <a:rPr lang="en-AU" smtClean="0"/>
              <a:pPr/>
              <a:t>‹#›</a:t>
            </a:fld>
            <a:endParaRPr lang="en-AU"/>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4/5/2012</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E4755024-4664-4BFA-91E6-8B770A741528}" type="datetimeFigureOut">
              <a:rPr lang="en-AU" smtClean="0"/>
              <a:pPr/>
              <a:t>5/04/2012</a:t>
            </a:fld>
            <a:endParaRPr lang="en-AU"/>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AU"/>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F57731E0-CF37-4ED8-9402-F8777E5D9419}" type="slidenum">
              <a:rPr lang="en-AU" smtClean="0"/>
              <a:pPr/>
              <a:t>‹#›</a:t>
            </a:fld>
            <a:endParaRPr lang="en-AU"/>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4/5/2012</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381000" y="274638"/>
            <a:ext cx="82264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2051" name="Rectangle 2"/>
          <p:cNvSpPr>
            <a:spLocks noGrp="1" noChangeArrowheads="1"/>
          </p:cNvSpPr>
          <p:nvPr>
            <p:ph type="body" idx="1"/>
          </p:nvPr>
        </p:nvSpPr>
        <p:spPr bwMode="auto">
          <a:xfrm>
            <a:off x="381000" y="1300163"/>
            <a:ext cx="8226425"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2pPr>
      <a:lvl3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3pPr>
      <a:lvl4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4pPr>
      <a:lvl5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9pPr>
    </p:titleStyle>
    <p:bodyStyle>
      <a:lvl1pPr marL="342900" indent="-342900" algn="l" defTabSz="449263" rtl="0" eaLnBrk="1" fontAlgn="base" hangingPunct="1">
        <a:spcBef>
          <a:spcPts val="1125"/>
        </a:spcBef>
        <a:spcAft>
          <a:spcPct val="0"/>
        </a:spcAft>
        <a:buClr>
          <a:srgbClr val="000000"/>
        </a:buClr>
        <a:buSzPct val="100000"/>
        <a:buFont typeface="Times New Roman" pitchFamily="16" charset="0"/>
        <a:defRPr>
          <a:solidFill>
            <a:srgbClr val="000000"/>
          </a:solidFill>
          <a:latin typeface="+mn-lt"/>
          <a:ea typeface="+mn-ea"/>
          <a:cs typeface="+mn-cs"/>
        </a:defRPr>
      </a:lvl1pPr>
      <a:lvl2pPr marL="742950" indent="-28575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2pPr>
      <a:lvl3pPr marL="11430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3pPr>
      <a:lvl4pPr marL="16002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4pPr>
      <a:lvl5pPr marL="20574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5pPr>
      <a:lvl6pPr marL="25146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6pPr>
      <a:lvl7pPr marL="29718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7pPr>
      <a:lvl8pPr marL="34290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8pPr>
      <a:lvl9pPr marL="38862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p:cNvSpPr>
            <a:spLocks noGrp="1" noChangeArrowheads="1"/>
          </p:cNvSpPr>
          <p:nvPr>
            <p:ph type="title"/>
          </p:nvPr>
        </p:nvSpPr>
        <p:spPr bwMode="auto">
          <a:xfrm>
            <a:off x="381000" y="274638"/>
            <a:ext cx="82264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1028" name="Rectangle 3"/>
          <p:cNvSpPr>
            <a:spLocks noGrp="1" noChangeArrowheads="1"/>
          </p:cNvSpPr>
          <p:nvPr>
            <p:ph type="body" idx="1"/>
          </p:nvPr>
        </p:nvSpPr>
        <p:spPr bwMode="auto">
          <a:xfrm>
            <a:off x="381000" y="1300163"/>
            <a:ext cx="8226425"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4"/>
          <p:cNvSpPr>
            <a:spLocks noGrp="1" noChangeArrowheads="1"/>
          </p:cNvSpPr>
          <p:nvPr>
            <p:ph type="dt"/>
          </p:nvPr>
        </p:nvSpPr>
        <p:spPr bwMode="auto">
          <a:xfrm>
            <a:off x="444500" y="6565900"/>
            <a:ext cx="2130425"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FFFFFF"/>
                </a:solidFill>
              </a:defRPr>
            </a:lvl1pPr>
          </a:lstStyle>
          <a:p>
            <a:pPr>
              <a:defRPr/>
            </a:pPr>
            <a:r>
              <a:rPr lang="en-US" smtClean="0"/>
              <a:t>2/12/2010</a:t>
            </a:r>
            <a:endParaRPr lang="en-AU"/>
          </a:p>
        </p:txBody>
      </p:sp>
      <p:sp>
        <p:nvSpPr>
          <p:cNvPr id="1029" name="Rectangle 5"/>
          <p:cNvSpPr>
            <a:spLocks noGrp="1" noChangeArrowheads="1"/>
          </p:cNvSpPr>
          <p:nvPr>
            <p:ph type="ftr"/>
          </p:nvPr>
        </p:nvSpPr>
        <p:spPr bwMode="auto">
          <a:xfrm>
            <a:off x="2611438" y="6575425"/>
            <a:ext cx="3829050"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FFFFFF"/>
                </a:solidFill>
              </a:defRPr>
            </a:lvl1pPr>
          </a:lstStyle>
          <a:p>
            <a:pPr>
              <a:defRPr/>
            </a:pPr>
            <a:r>
              <a:rPr lang="en-US" smtClean="0"/>
              <a:t>RMIT International University Vietnam</a:t>
            </a:r>
            <a:endParaRPr lang="en-US"/>
          </a:p>
        </p:txBody>
      </p:sp>
      <p:sp>
        <p:nvSpPr>
          <p:cNvPr id="1030" name="Rectangle 6"/>
          <p:cNvSpPr>
            <a:spLocks noGrp="1" noChangeArrowheads="1"/>
          </p:cNvSpPr>
          <p:nvPr>
            <p:ph type="sldNum"/>
          </p:nvPr>
        </p:nvSpPr>
        <p:spPr bwMode="auto">
          <a:xfrm>
            <a:off x="6523038" y="6578600"/>
            <a:ext cx="2130425"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FFFFFF"/>
                </a:solidFill>
              </a:defRPr>
            </a:lvl1pPr>
          </a:lstStyle>
          <a:p>
            <a:pPr>
              <a:defRPr/>
            </a:pPr>
            <a:fld id="{E89E575E-CB9C-4D49-8392-3BD5DE75B54B}"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hdr="0"/>
  <p:txStyles>
    <p:titleStyle>
      <a:lvl1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2pPr>
      <a:lvl3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3pPr>
      <a:lvl4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4pPr>
      <a:lvl5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9pPr>
    </p:titleStyle>
    <p:bodyStyle>
      <a:lvl1pPr marL="342900" indent="-342900" algn="l" defTabSz="449263" rtl="0" eaLnBrk="1" fontAlgn="base" hangingPunct="1">
        <a:spcBef>
          <a:spcPts val="1125"/>
        </a:spcBef>
        <a:spcAft>
          <a:spcPct val="0"/>
        </a:spcAft>
        <a:buClr>
          <a:srgbClr val="000000"/>
        </a:buClr>
        <a:buSzPct val="100000"/>
        <a:buFont typeface="Times New Roman" pitchFamily="16" charset="0"/>
        <a:defRPr>
          <a:solidFill>
            <a:srgbClr val="000000"/>
          </a:solidFill>
          <a:latin typeface="+mn-lt"/>
          <a:ea typeface="+mn-ea"/>
          <a:cs typeface="+mn-cs"/>
        </a:defRPr>
      </a:lvl1pPr>
      <a:lvl2pPr marL="742950" indent="-28575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2pPr>
      <a:lvl3pPr marL="11430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3pPr>
      <a:lvl4pPr marL="16002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4pPr>
      <a:lvl5pPr marL="20574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5pPr>
      <a:lvl6pPr marL="25146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6pPr>
      <a:lvl7pPr marL="29718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7pPr>
      <a:lvl8pPr marL="34290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8pPr>
      <a:lvl9pPr marL="38862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1" descr="core footer"/>
          <p:cNvPicPr>
            <a:picLocks noChangeAspect="1" noChangeArrowheads="1"/>
          </p:cNvPicPr>
          <p:nvPr/>
        </p:nvPicPr>
        <p:blipFill>
          <a:blip r:embed="rId13" cstate="print"/>
          <a:srcRect/>
          <a:stretch>
            <a:fillRect/>
          </a:stretch>
        </p:blipFill>
        <p:spPr bwMode="auto">
          <a:xfrm>
            <a:off x="0" y="6534150"/>
            <a:ext cx="9144000" cy="3238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81000" y="274638"/>
            <a:ext cx="8229600" cy="922337"/>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smtClean="0"/>
              <a:t>Click to edit Header 1</a:t>
            </a:r>
          </a:p>
        </p:txBody>
      </p:sp>
      <p:sp>
        <p:nvSpPr>
          <p:cNvPr id="1028" name="Rectangle 3"/>
          <p:cNvSpPr>
            <a:spLocks noGrp="1" noChangeArrowheads="1"/>
          </p:cNvSpPr>
          <p:nvPr>
            <p:ph type="body" idx="1"/>
          </p:nvPr>
        </p:nvSpPr>
        <p:spPr bwMode="auto">
          <a:xfrm>
            <a:off x="381000" y="1300163"/>
            <a:ext cx="8229600" cy="4865687"/>
          </a:xfrm>
          <a:prstGeom prst="rect">
            <a:avLst/>
          </a:prstGeom>
          <a:noFill/>
          <a:ln w="9525">
            <a:noFill/>
            <a:miter lim="800000"/>
            <a:headEnd/>
            <a:tailEnd/>
          </a:ln>
        </p:spPr>
        <p:txBody>
          <a:bodyPr vert="horz" wrap="square" lIns="91430" tIns="45716" rIns="91430"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dt" sz="half" idx="2"/>
          </p:nvPr>
        </p:nvSpPr>
        <p:spPr bwMode="auto">
          <a:xfrm>
            <a:off x="444500" y="6565900"/>
            <a:ext cx="2133600" cy="215900"/>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fontAlgn="base">
              <a:defRPr sz="1100">
                <a:latin typeface="Arial" charset="0"/>
                <a:cs typeface="Arial" charset="0"/>
              </a:defRPr>
            </a:lvl1pPr>
          </a:lstStyle>
          <a:p>
            <a:fld id="{E4755024-4664-4BFA-91E6-8B770A741528}" type="datetimeFigureOut">
              <a:rPr lang="en-AU" smtClean="0"/>
              <a:pPr/>
              <a:t>5/04/2012</a:t>
            </a:fld>
            <a:endParaRPr lang="en-AU"/>
          </a:p>
        </p:txBody>
      </p:sp>
      <p:sp>
        <p:nvSpPr>
          <p:cNvPr id="3091" name="Rectangle 19"/>
          <p:cNvSpPr>
            <a:spLocks noGrp="1" noChangeArrowheads="1"/>
          </p:cNvSpPr>
          <p:nvPr>
            <p:ph type="ftr" sz="quarter" idx="3"/>
          </p:nvPr>
        </p:nvSpPr>
        <p:spPr bwMode="auto">
          <a:xfrm>
            <a:off x="2611438" y="6575425"/>
            <a:ext cx="3832225" cy="215900"/>
          </a:xfrm>
          <a:prstGeom prst="rect">
            <a:avLst/>
          </a:prstGeom>
          <a:noFill/>
          <a:ln w="9525" algn="ctr">
            <a:noFill/>
            <a:miter lim="800000"/>
            <a:headEnd/>
            <a:tailEnd/>
          </a:ln>
          <a:effectLst/>
        </p:spPr>
        <p:txBody>
          <a:bodyPr vert="horz" wrap="square" lIns="91430" tIns="45716" rIns="91430" bIns="45716" numCol="1" anchor="t" anchorCtr="0" compatLnSpc="1">
            <a:prstTxWarp prst="textNoShape">
              <a:avLst/>
            </a:prstTxWarp>
          </a:bodyPr>
          <a:lstStyle>
            <a:lvl1pPr algn="ctr" fontAlgn="base">
              <a:defRPr sz="1100">
                <a:latin typeface="Arial" charset="0"/>
                <a:cs typeface="Arial" charset="0"/>
              </a:defRPr>
            </a:lvl1pPr>
          </a:lstStyle>
          <a:p>
            <a:endParaRPr lang="en-AU"/>
          </a:p>
        </p:txBody>
      </p:sp>
      <p:sp>
        <p:nvSpPr>
          <p:cNvPr id="3092" name="Rectangle 20"/>
          <p:cNvSpPr>
            <a:spLocks noGrp="1" noChangeArrowheads="1"/>
          </p:cNvSpPr>
          <p:nvPr>
            <p:ph type="sldNum" sz="quarter" idx="4"/>
          </p:nvPr>
        </p:nvSpPr>
        <p:spPr bwMode="auto">
          <a:xfrm>
            <a:off x="6523038" y="6578600"/>
            <a:ext cx="2133600" cy="215900"/>
          </a:xfrm>
          <a:prstGeom prst="rect">
            <a:avLst/>
          </a:prstGeom>
          <a:noFill/>
          <a:ln w="9525" algn="ctr">
            <a:noFill/>
            <a:miter lim="800000"/>
            <a:headEnd/>
            <a:tailEnd/>
          </a:ln>
          <a:effectLst/>
        </p:spPr>
        <p:txBody>
          <a:bodyPr vert="horz" wrap="square" lIns="91430" tIns="45716" rIns="91430" bIns="45716" numCol="1" anchor="t" anchorCtr="0" compatLnSpc="1">
            <a:prstTxWarp prst="textNoShape">
              <a:avLst/>
            </a:prstTxWarp>
          </a:bodyPr>
          <a:lstStyle>
            <a:lvl1pPr algn="r" fontAlgn="base">
              <a:defRPr sz="1100">
                <a:latin typeface="Arial" charset="0"/>
                <a:cs typeface="Arial" charset="0"/>
              </a:defRPr>
            </a:lvl1pPr>
          </a:lstStyle>
          <a:p>
            <a:fld id="{F57731E0-CF37-4ED8-9402-F8777E5D9419}"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rtl="0" eaLnBrk="1" fontAlgn="base" hangingPunct="1">
        <a:spcBef>
          <a:spcPct val="0"/>
        </a:spcBef>
        <a:spcAft>
          <a:spcPct val="0"/>
        </a:spcAft>
        <a:defRPr sz="3200">
          <a:solidFill>
            <a:srgbClr val="EE3224"/>
          </a:solidFill>
          <a:latin typeface="+mj-lt"/>
          <a:ea typeface="+mj-ea"/>
          <a:cs typeface="+mj-cs"/>
        </a:defRPr>
      </a:lvl1pPr>
      <a:lvl2pPr algn="l" rtl="0" eaLnBrk="1" fontAlgn="base" hangingPunct="1">
        <a:spcBef>
          <a:spcPct val="0"/>
        </a:spcBef>
        <a:spcAft>
          <a:spcPct val="0"/>
        </a:spcAft>
        <a:defRPr sz="3200">
          <a:solidFill>
            <a:srgbClr val="EE3224"/>
          </a:solidFill>
          <a:latin typeface="Arial" charset="0"/>
          <a:cs typeface="Arial" charset="0"/>
        </a:defRPr>
      </a:lvl2pPr>
      <a:lvl3pPr algn="l" rtl="0" eaLnBrk="1" fontAlgn="base" hangingPunct="1">
        <a:spcBef>
          <a:spcPct val="0"/>
        </a:spcBef>
        <a:spcAft>
          <a:spcPct val="0"/>
        </a:spcAft>
        <a:defRPr sz="3200">
          <a:solidFill>
            <a:srgbClr val="EE3224"/>
          </a:solidFill>
          <a:latin typeface="Arial" charset="0"/>
          <a:cs typeface="Arial" charset="0"/>
        </a:defRPr>
      </a:lvl3pPr>
      <a:lvl4pPr algn="l" rtl="0" eaLnBrk="1" fontAlgn="base" hangingPunct="1">
        <a:spcBef>
          <a:spcPct val="0"/>
        </a:spcBef>
        <a:spcAft>
          <a:spcPct val="0"/>
        </a:spcAft>
        <a:defRPr sz="3200">
          <a:solidFill>
            <a:srgbClr val="EE3224"/>
          </a:solidFill>
          <a:latin typeface="Arial" charset="0"/>
          <a:cs typeface="Arial" charset="0"/>
        </a:defRPr>
      </a:lvl4pPr>
      <a:lvl5pPr algn="l" rtl="0" eaLnBrk="1" fontAlgn="base" hangingPunct="1">
        <a:spcBef>
          <a:spcPct val="0"/>
        </a:spcBef>
        <a:spcAft>
          <a:spcPct val="0"/>
        </a:spcAft>
        <a:defRPr sz="3200">
          <a:solidFill>
            <a:srgbClr val="EE3224"/>
          </a:solidFill>
          <a:latin typeface="Arial" charset="0"/>
          <a:cs typeface="Arial" charset="0"/>
        </a:defRPr>
      </a:lvl5pPr>
      <a:lvl6pPr marL="457148" algn="l" rtl="0" eaLnBrk="1" fontAlgn="base" hangingPunct="1">
        <a:spcBef>
          <a:spcPct val="0"/>
        </a:spcBef>
        <a:spcAft>
          <a:spcPct val="0"/>
        </a:spcAft>
        <a:defRPr sz="2500">
          <a:solidFill>
            <a:srgbClr val="EE3224"/>
          </a:solidFill>
          <a:latin typeface="Arial" charset="0"/>
          <a:cs typeface="Arial" charset="0"/>
        </a:defRPr>
      </a:lvl6pPr>
      <a:lvl7pPr marL="914295" algn="l" rtl="0" eaLnBrk="1" fontAlgn="base" hangingPunct="1">
        <a:spcBef>
          <a:spcPct val="0"/>
        </a:spcBef>
        <a:spcAft>
          <a:spcPct val="0"/>
        </a:spcAft>
        <a:defRPr sz="2500">
          <a:solidFill>
            <a:srgbClr val="EE3224"/>
          </a:solidFill>
          <a:latin typeface="Arial" charset="0"/>
          <a:cs typeface="Arial" charset="0"/>
        </a:defRPr>
      </a:lvl7pPr>
      <a:lvl8pPr marL="1371440" algn="l" rtl="0" eaLnBrk="1" fontAlgn="base" hangingPunct="1">
        <a:spcBef>
          <a:spcPct val="0"/>
        </a:spcBef>
        <a:spcAft>
          <a:spcPct val="0"/>
        </a:spcAft>
        <a:defRPr sz="2500">
          <a:solidFill>
            <a:srgbClr val="EE3224"/>
          </a:solidFill>
          <a:latin typeface="Arial" charset="0"/>
          <a:cs typeface="Arial" charset="0"/>
        </a:defRPr>
      </a:lvl8pPr>
      <a:lvl9pPr marL="1828588" algn="l" rtl="0" eaLnBrk="1" fontAlgn="base" hangingPunct="1">
        <a:spcBef>
          <a:spcPct val="0"/>
        </a:spcBef>
        <a:spcAft>
          <a:spcPct val="0"/>
        </a:spcAft>
        <a:defRPr sz="2500">
          <a:solidFill>
            <a:srgbClr val="EE3224"/>
          </a:solidFill>
          <a:latin typeface="Arial" charset="0"/>
          <a:cs typeface="Arial" charset="0"/>
        </a:defRPr>
      </a:lvl9pPr>
    </p:titleStyle>
    <p:bodyStyle>
      <a:lvl1pPr marL="179388" indent="-179388" algn="l" rtl="0" eaLnBrk="1" fontAlgn="base" hangingPunct="1">
        <a:spcBef>
          <a:spcPct val="50000"/>
        </a:spcBef>
        <a:spcAft>
          <a:spcPct val="0"/>
        </a:spcAft>
        <a:buClr>
          <a:srgbClr val="887E6E"/>
        </a:buClr>
        <a:buChar char="•"/>
        <a:defRPr sz="3200">
          <a:solidFill>
            <a:schemeClr val="tx1"/>
          </a:solidFill>
          <a:latin typeface="+mn-lt"/>
          <a:ea typeface="+mn-ea"/>
          <a:cs typeface="+mn-cs"/>
        </a:defRPr>
      </a:lvl1pPr>
      <a:lvl2pPr marL="484188" indent="-160338" algn="l" rtl="0" eaLnBrk="1" fontAlgn="base" hangingPunct="1">
        <a:spcBef>
          <a:spcPct val="25000"/>
        </a:spcBef>
        <a:spcAft>
          <a:spcPct val="0"/>
        </a:spcAft>
        <a:buClr>
          <a:srgbClr val="887E6E"/>
        </a:buClr>
        <a:buFont typeface="Arial" pitchFamily="34" charset="0"/>
        <a:buChar char="–"/>
        <a:defRPr sz="2800">
          <a:solidFill>
            <a:schemeClr val="tx1"/>
          </a:solidFill>
          <a:latin typeface="+mn-lt"/>
          <a:cs typeface="+mn-cs"/>
        </a:defRPr>
      </a:lvl2pPr>
      <a:lvl3pPr marL="793750" indent="-160338"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3pPr>
      <a:lvl4pPr marL="1089025" indent="-165100" algn="l" rtl="0" eaLnBrk="1" fontAlgn="base" hangingPunct="1">
        <a:spcBef>
          <a:spcPct val="25000"/>
        </a:spcBef>
        <a:spcAft>
          <a:spcPct val="0"/>
        </a:spcAft>
        <a:buClr>
          <a:srgbClr val="887E6E"/>
        </a:buClr>
        <a:buChar char="–"/>
        <a:defRPr sz="2000">
          <a:solidFill>
            <a:schemeClr val="tx1"/>
          </a:solidFill>
          <a:latin typeface="+mn-lt"/>
          <a:cs typeface="+mn-cs"/>
        </a:defRPr>
      </a:lvl4pPr>
      <a:lvl5pPr marL="1389063" indent="-169863" algn="l" rtl="0" eaLnBrk="1" fontAlgn="base" hangingPunct="1">
        <a:spcBef>
          <a:spcPct val="25000"/>
        </a:spcBef>
        <a:spcAft>
          <a:spcPct val="0"/>
        </a:spcAft>
        <a:buClr>
          <a:srgbClr val="887E6E"/>
        </a:buClr>
        <a:buFont typeface="Arial" pitchFamily="34" charset="0"/>
        <a:buChar char="–"/>
        <a:defRPr sz="2000">
          <a:solidFill>
            <a:schemeClr val="tx1"/>
          </a:solidFill>
          <a:latin typeface="+mn-lt"/>
          <a:cs typeface="+mn-cs"/>
        </a:defRPr>
      </a:lvl5pPr>
      <a:lvl6pPr marL="1847636" indent="-17143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4784" indent="-17143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1931" indent="-17143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077" indent="-17143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295" rtl="0" eaLnBrk="1" latinLnBrk="0" hangingPunct="1">
        <a:defRPr sz="1800" kern="1200">
          <a:solidFill>
            <a:schemeClr val="tx1"/>
          </a:solidFill>
          <a:latin typeface="+mn-lt"/>
          <a:ea typeface="+mn-ea"/>
          <a:cs typeface="+mn-cs"/>
        </a:defRPr>
      </a:lvl1pPr>
      <a:lvl2pPr marL="457148" algn="l" defTabSz="914295" rtl="0" eaLnBrk="1" latinLnBrk="0" hangingPunct="1">
        <a:defRPr sz="1800" kern="1200">
          <a:solidFill>
            <a:schemeClr val="tx1"/>
          </a:solidFill>
          <a:latin typeface="+mn-lt"/>
          <a:ea typeface="+mn-ea"/>
          <a:cs typeface="+mn-cs"/>
        </a:defRPr>
      </a:lvl2pPr>
      <a:lvl3pPr marL="914295" algn="l" defTabSz="914295" rtl="0" eaLnBrk="1" latinLnBrk="0" hangingPunct="1">
        <a:defRPr sz="1800" kern="1200">
          <a:solidFill>
            <a:schemeClr val="tx1"/>
          </a:solidFill>
          <a:latin typeface="+mn-lt"/>
          <a:ea typeface="+mn-ea"/>
          <a:cs typeface="+mn-cs"/>
        </a:defRPr>
      </a:lvl3pPr>
      <a:lvl4pPr marL="1371440" algn="l" defTabSz="914295" rtl="0" eaLnBrk="1" latinLnBrk="0" hangingPunct="1">
        <a:defRPr sz="1800" kern="1200">
          <a:solidFill>
            <a:schemeClr val="tx1"/>
          </a:solidFill>
          <a:latin typeface="+mn-lt"/>
          <a:ea typeface="+mn-ea"/>
          <a:cs typeface="+mn-cs"/>
        </a:defRPr>
      </a:lvl4pPr>
      <a:lvl5pPr marL="1828588" algn="l" defTabSz="914295" rtl="0" eaLnBrk="1" latinLnBrk="0" hangingPunct="1">
        <a:defRPr sz="1800" kern="1200">
          <a:solidFill>
            <a:schemeClr val="tx1"/>
          </a:solidFill>
          <a:latin typeface="+mn-lt"/>
          <a:ea typeface="+mn-ea"/>
          <a:cs typeface="+mn-cs"/>
        </a:defRPr>
      </a:lvl5pPr>
      <a:lvl6pPr marL="2285736" algn="l" defTabSz="914295" rtl="0" eaLnBrk="1" latinLnBrk="0" hangingPunct="1">
        <a:defRPr sz="1800" kern="1200">
          <a:solidFill>
            <a:schemeClr val="tx1"/>
          </a:solidFill>
          <a:latin typeface="+mn-lt"/>
          <a:ea typeface="+mn-ea"/>
          <a:cs typeface="+mn-cs"/>
        </a:defRPr>
      </a:lvl6pPr>
      <a:lvl7pPr marL="2742883" algn="l" defTabSz="914295" rtl="0" eaLnBrk="1" latinLnBrk="0" hangingPunct="1">
        <a:defRPr sz="1800" kern="1200">
          <a:solidFill>
            <a:schemeClr val="tx1"/>
          </a:solidFill>
          <a:latin typeface="+mn-lt"/>
          <a:ea typeface="+mn-ea"/>
          <a:cs typeface="+mn-cs"/>
        </a:defRPr>
      </a:lvl7pPr>
      <a:lvl8pPr marL="3200030" algn="l" defTabSz="914295" rtl="0" eaLnBrk="1" latinLnBrk="0" hangingPunct="1">
        <a:defRPr sz="1800" kern="1200">
          <a:solidFill>
            <a:schemeClr val="tx1"/>
          </a:solidFill>
          <a:latin typeface="+mn-lt"/>
          <a:ea typeface="+mn-ea"/>
          <a:cs typeface="+mn-cs"/>
        </a:defRPr>
      </a:lvl8pPr>
      <a:lvl9pPr marL="3657177" algn="l" defTabSz="91429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E4755024-4664-4BFA-91E6-8B770A741528}" type="datetimeFigureOut">
              <a:rPr lang="en-AU" smtClean="0"/>
              <a:pPr/>
              <a:t>5/04/2012</a:t>
            </a:fld>
            <a:endParaRPr lang="en-AU"/>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AU"/>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F57731E0-CF37-4ED8-9402-F8777E5D9419}" type="slidenum">
              <a:rPr lang="en-AU" smtClean="0"/>
              <a:pPr/>
              <a:t>‹#›</a:t>
            </a:fld>
            <a:endParaRPr lang="en-AU"/>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4/5/2012</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381000" y="274638"/>
            <a:ext cx="82264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
        <p:nvSpPr>
          <p:cNvPr id="2051" name="Rectangle 2"/>
          <p:cNvSpPr>
            <a:spLocks noGrp="1" noChangeArrowheads="1"/>
          </p:cNvSpPr>
          <p:nvPr>
            <p:ph type="body" idx="1"/>
          </p:nvPr>
        </p:nvSpPr>
        <p:spPr bwMode="auto">
          <a:xfrm>
            <a:off x="381000" y="1300163"/>
            <a:ext cx="8226425"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2pPr>
      <a:lvl3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3pPr>
      <a:lvl4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4pPr>
      <a:lvl5pPr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2500">
          <a:solidFill>
            <a:srgbClr val="EE3224"/>
          </a:solidFill>
          <a:latin typeface="Arial" charset="0"/>
          <a:cs typeface="Arial" charset="0"/>
        </a:defRPr>
      </a:lvl9pPr>
    </p:titleStyle>
    <p:bodyStyle>
      <a:lvl1pPr marL="342900" indent="-342900" algn="l" defTabSz="449263" rtl="0" eaLnBrk="1" fontAlgn="base" hangingPunct="1">
        <a:spcBef>
          <a:spcPts val="1125"/>
        </a:spcBef>
        <a:spcAft>
          <a:spcPct val="0"/>
        </a:spcAft>
        <a:buClr>
          <a:srgbClr val="000000"/>
        </a:buClr>
        <a:buSzPct val="100000"/>
        <a:buFont typeface="Times New Roman" pitchFamily="16" charset="0"/>
        <a:defRPr>
          <a:solidFill>
            <a:srgbClr val="000000"/>
          </a:solidFill>
          <a:latin typeface="+mn-lt"/>
          <a:ea typeface="+mn-ea"/>
          <a:cs typeface="+mn-cs"/>
        </a:defRPr>
      </a:lvl1pPr>
      <a:lvl2pPr marL="742950" indent="-28575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2pPr>
      <a:lvl3pPr marL="11430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3pPr>
      <a:lvl4pPr marL="16002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4pPr>
      <a:lvl5pPr marL="20574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5pPr>
      <a:lvl6pPr marL="25146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6pPr>
      <a:lvl7pPr marL="29718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7pPr>
      <a:lvl8pPr marL="34290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8pPr>
      <a:lvl9pPr marL="3886200" indent="-228600" algn="l" defTabSz="449263" rtl="0" eaLnBrk="1" fontAlgn="base" hangingPunct="1">
        <a:spcBef>
          <a:spcPts val="563"/>
        </a:spcBef>
        <a:spcAft>
          <a:spcPct val="0"/>
        </a:spcAft>
        <a:buClr>
          <a:srgbClr val="000000"/>
        </a:buClr>
        <a:buSzPct val="100000"/>
        <a:buFont typeface="Times New Roman" pitchFamily="16" charset="0"/>
        <a:defRPr>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ndroid.com/sdk/index.html" TargetMode="External"/><Relationship Id="rId2" Type="http://schemas.openxmlformats.org/officeDocument/2006/relationships/notesSlide" Target="../notesSlides/notesSlide2.xml"/><Relationship Id="rId1" Type="http://schemas.openxmlformats.org/officeDocument/2006/relationships/slideLayout" Target="../slideLayouts/slideLayout11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hyperlink" Target="http://developer.android.com/sdk/ndk/index.html" TargetMode="Externa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developer.android.com/sdk/index.html" TargetMode="External"/><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2" Type="http://schemas.openxmlformats.org/officeDocument/2006/relationships/hyperlink" Target="http://dl-ssl.google.com/android/eclipse/" TargetMode="External"/><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guide/topics/fundamentals/activities.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1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4.xml"/></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resources/tutorials/hello-world.html" TargetMode="External"/><Relationship Id="rId1" Type="http://schemas.openxmlformats.org/officeDocument/2006/relationships/slideLayout" Target="../slideLayouts/slideLayout1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4.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Introduction to Android</a:t>
            </a:r>
            <a:endParaRPr lang="en-AU" dirty="0"/>
          </a:p>
        </p:txBody>
      </p:sp>
      <p:sp>
        <p:nvSpPr>
          <p:cNvPr id="3" name="Subtitle 2"/>
          <p:cNvSpPr>
            <a:spLocks noGrp="1"/>
          </p:cNvSpPr>
          <p:nvPr>
            <p:ph type="subTitle" idx="1"/>
          </p:nvPr>
        </p:nvSpPr>
        <p:spPr/>
        <p:txBody>
          <a:bodyPr/>
          <a:lstStyle/>
          <a:p>
            <a:endParaRPr lang="en-AU"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5733256"/>
            <a:ext cx="640928" cy="695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AU" sz="2500" b="0" dirty="0">
                <a:latin typeface="+mj-lt"/>
                <a:ea typeface="ＭＳ Ｐゴシック" charset="0"/>
                <a:cs typeface="+mj-cs"/>
              </a:rPr>
              <a:t>What do we need?</a:t>
            </a:r>
          </a:p>
        </p:txBody>
      </p:sp>
      <p:sp>
        <p:nvSpPr>
          <p:cNvPr id="3" name="Content Placeholder 2"/>
          <p:cNvSpPr>
            <a:spLocks noGrp="1"/>
          </p:cNvSpPr>
          <p:nvPr>
            <p:ph idx="1"/>
          </p:nvPr>
        </p:nvSpPr>
        <p:spPr>
          <a:noFill/>
          <a:ln w="9525">
            <a:noFill/>
            <a:miter lim="800000"/>
            <a:headEnd/>
            <a:tailEnd/>
          </a:ln>
        </p:spPr>
        <p:txBody>
          <a:bodyPr vert="horz" wrap="square" lIns="91430" tIns="45716" rIns="91430" bIns="45716" numCol="1" anchor="t" anchorCtr="0" compatLnSpc="1">
            <a:prstTxWarp prst="textNoShape">
              <a:avLst/>
            </a:prstTxWarp>
          </a:bodyPr>
          <a:lstStyle/>
          <a:p>
            <a:r>
              <a:rPr lang="en-AU" sz="1800" dirty="0">
                <a:latin typeface="+mn-lt"/>
              </a:rPr>
              <a:t>Java Development Kit</a:t>
            </a:r>
          </a:p>
          <a:p>
            <a:r>
              <a:rPr lang="en-AU" sz="1800" dirty="0">
                <a:latin typeface="+mn-lt"/>
              </a:rPr>
              <a:t>Eclipse</a:t>
            </a:r>
          </a:p>
          <a:p>
            <a:r>
              <a:rPr lang="en-AU" sz="1800" dirty="0">
                <a:latin typeface="+mn-lt"/>
              </a:rPr>
              <a:t>Android SDK</a:t>
            </a:r>
          </a:p>
          <a:p>
            <a:r>
              <a:rPr lang="en-AU" sz="1800" dirty="0">
                <a:latin typeface="+mn-lt"/>
              </a:rPr>
              <a:t>Android Plug-in for Eclipse</a:t>
            </a:r>
          </a:p>
        </p:txBody>
      </p:sp>
    </p:spTree>
    <p:extLst>
      <p:ext uri="{BB962C8B-B14F-4D97-AF65-F5344CB8AC3E}">
        <p14:creationId xmlns:p14="http://schemas.microsoft.com/office/powerpoint/2010/main" val="377559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AU" sz="2500" b="0" dirty="0">
                <a:latin typeface="+mj-lt"/>
                <a:ea typeface="ＭＳ Ｐゴシック" charset="0"/>
                <a:cs typeface="+mj-cs"/>
              </a:rPr>
              <a:t>Android SDK</a:t>
            </a:r>
          </a:p>
        </p:txBody>
      </p:sp>
      <p:sp>
        <p:nvSpPr>
          <p:cNvPr id="3" name="Content Placeholder 2"/>
          <p:cNvSpPr>
            <a:spLocks noGrp="1"/>
          </p:cNvSpPr>
          <p:nvPr>
            <p:ph idx="1"/>
          </p:nvPr>
        </p:nvSpPr>
        <p:spPr>
          <a:noFill/>
          <a:ln w="9525">
            <a:noFill/>
            <a:miter lim="800000"/>
            <a:headEnd/>
            <a:tailEnd/>
          </a:ln>
        </p:spPr>
        <p:txBody>
          <a:bodyPr vert="horz" wrap="square" lIns="91430" tIns="45716" rIns="91430" bIns="45716" numCol="1" anchor="t" anchorCtr="0" compatLnSpc="1">
            <a:prstTxWarp prst="textNoShape">
              <a:avLst/>
            </a:prstTxWarp>
          </a:bodyPr>
          <a:lstStyle/>
          <a:p>
            <a:r>
              <a:rPr lang="en-AU" sz="1800" dirty="0">
                <a:latin typeface="+mn-lt"/>
              </a:rPr>
              <a:t>Visit </a:t>
            </a:r>
            <a:r>
              <a:rPr lang="en-AU" sz="1800" dirty="0">
                <a:latin typeface="+mn-lt"/>
                <a:hlinkClick r:id="rId3"/>
              </a:rPr>
              <a:t>http://developer.android.com/sdk/index.html</a:t>
            </a:r>
            <a:endParaRPr lang="en-AU" sz="1800" dirty="0">
              <a:latin typeface="+mn-lt"/>
            </a:endParaRPr>
          </a:p>
          <a:p>
            <a:r>
              <a:rPr lang="en-AU" sz="1800" dirty="0">
                <a:latin typeface="+mn-lt"/>
              </a:rPr>
              <a:t>Download  your DK version</a:t>
            </a:r>
          </a:p>
        </p:txBody>
      </p:sp>
      <p:pic>
        <p:nvPicPr>
          <p:cNvPr id="4" name="Picture 2"/>
          <p:cNvPicPr>
            <a:picLocks noChangeAspect="1" noChangeArrowheads="1"/>
          </p:cNvPicPr>
          <p:nvPr/>
        </p:nvPicPr>
        <p:blipFill>
          <a:blip r:embed="rId4" cstate="print"/>
          <a:srcRect/>
          <a:stretch>
            <a:fillRect/>
          </a:stretch>
        </p:blipFill>
        <p:spPr bwMode="auto">
          <a:xfrm>
            <a:off x="1187624" y="2708920"/>
            <a:ext cx="6772275" cy="18478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Android in C and C++</a:t>
            </a:r>
            <a:endParaRPr lang="en-US" dirty="0"/>
          </a:p>
        </p:txBody>
      </p:sp>
      <p:sp>
        <p:nvSpPr>
          <p:cNvPr id="3" name="Content Placeholder 2"/>
          <p:cNvSpPr>
            <a:spLocks noGrp="1"/>
          </p:cNvSpPr>
          <p:nvPr>
            <p:ph idx="1"/>
          </p:nvPr>
        </p:nvSpPr>
        <p:spPr/>
        <p:txBody>
          <a:bodyPr>
            <a:normAutofit/>
          </a:bodyPr>
          <a:lstStyle/>
          <a:p>
            <a:r>
              <a:rPr lang="en-US" dirty="0"/>
              <a:t>Android NDK (Native Development </a:t>
            </a:r>
            <a:r>
              <a:rPr lang="en-US" dirty="0" smtClean="0"/>
              <a:t>Tools): a </a:t>
            </a:r>
            <a:r>
              <a:rPr lang="en-US" dirty="0"/>
              <a:t>toolset that lets you embed components that make use of native code in your Android </a:t>
            </a:r>
            <a:r>
              <a:rPr lang="en-US" dirty="0" smtClean="0"/>
              <a:t>applications</a:t>
            </a:r>
          </a:p>
          <a:p>
            <a:r>
              <a:rPr lang="en-US" dirty="0"/>
              <a:t>A</a:t>
            </a:r>
            <a:r>
              <a:rPr lang="en-US" dirty="0" smtClean="0"/>
              <a:t>llows </a:t>
            </a:r>
            <a:r>
              <a:rPr lang="en-US" dirty="0"/>
              <a:t>you to implement parts of your applications using native-code languages such as C and C++. </a:t>
            </a:r>
            <a:endParaRPr lang="en-US" dirty="0" smtClean="0"/>
          </a:p>
          <a:p>
            <a:r>
              <a:rPr lang="en-US" dirty="0" smtClean="0"/>
              <a:t>provide </a:t>
            </a:r>
            <a:r>
              <a:rPr lang="en-US" dirty="0"/>
              <a:t>benefits </a:t>
            </a:r>
            <a:r>
              <a:rPr lang="en-US" dirty="0" smtClean="0"/>
              <a:t>of reusability and increase speed in some </a:t>
            </a:r>
            <a:r>
              <a:rPr lang="en-US" dirty="0"/>
              <a:t>cases</a:t>
            </a:r>
            <a:r>
              <a:rPr lang="en-US" dirty="0" smtClean="0"/>
              <a:t>.</a:t>
            </a:r>
            <a:endParaRPr lang="en-US" dirty="0"/>
          </a:p>
          <a:p>
            <a:r>
              <a:rPr lang="en-US" dirty="0" smtClean="0">
                <a:hlinkClick r:id="rId2"/>
              </a:rPr>
              <a:t>http</a:t>
            </a:r>
            <a:r>
              <a:rPr lang="en-US" dirty="0">
                <a:hlinkClick r:id="rId2"/>
              </a:rPr>
              <a:t>://developer.android.com/sdk/ndk/index.html</a:t>
            </a:r>
            <a:endParaRPr lang="en-US" dirty="0"/>
          </a:p>
        </p:txBody>
      </p:sp>
    </p:spTree>
    <p:extLst>
      <p:ext uri="{BB962C8B-B14F-4D97-AF65-F5344CB8AC3E}">
        <p14:creationId xmlns:p14="http://schemas.microsoft.com/office/powerpoint/2010/main" val="1285725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NDK</a:t>
            </a:r>
            <a:br>
              <a:rPr lang="en-US" dirty="0"/>
            </a:br>
            <a:r>
              <a:rPr lang="en-US" b="0" dirty="0"/>
              <a:t/>
            </a:r>
            <a:br>
              <a:rPr lang="en-US" b="0" dirty="0"/>
            </a:br>
            <a:endParaRPr lang="en-US" dirty="0"/>
          </a:p>
        </p:txBody>
      </p:sp>
      <p:sp>
        <p:nvSpPr>
          <p:cNvPr id="3" name="Content Placeholder 2"/>
          <p:cNvSpPr>
            <a:spLocks noGrp="1"/>
          </p:cNvSpPr>
          <p:nvPr>
            <p:ph idx="1"/>
          </p:nvPr>
        </p:nvSpPr>
        <p:spPr/>
        <p:txBody>
          <a:bodyPr/>
          <a:lstStyle/>
          <a:p>
            <a:r>
              <a:rPr lang="en-US" dirty="0"/>
              <a:t>The NDK is designed for use </a:t>
            </a:r>
            <a:r>
              <a:rPr lang="en-US" i="1" dirty="0"/>
              <a:t>only</a:t>
            </a:r>
            <a:r>
              <a:rPr lang="en-US" dirty="0"/>
              <a:t> in conjunction with the Android SDK. </a:t>
            </a:r>
            <a:endParaRPr lang="en-US" dirty="0" smtClean="0"/>
          </a:p>
          <a:p>
            <a:r>
              <a:rPr lang="en-US" dirty="0" smtClean="0"/>
              <a:t>If </a:t>
            </a:r>
            <a:r>
              <a:rPr lang="en-US" dirty="0"/>
              <a:t>you have not already installed and setup the </a:t>
            </a:r>
            <a:r>
              <a:rPr lang="en-US" dirty="0">
                <a:hlinkClick r:id="rId2"/>
              </a:rPr>
              <a:t>Android SDK</a:t>
            </a:r>
            <a:r>
              <a:rPr lang="en-US" dirty="0"/>
              <a:t>, please do so before downloading the NDK.</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05064"/>
            <a:ext cx="6361113"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7861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AU" sz="2500" b="0" dirty="0">
                <a:latin typeface="+mj-lt"/>
                <a:ea typeface="ＭＳ Ｐゴシック" charset="0"/>
                <a:cs typeface="+mj-cs"/>
              </a:rPr>
              <a:t>Android plug-in for Eclipse</a:t>
            </a:r>
          </a:p>
        </p:txBody>
      </p:sp>
      <p:sp>
        <p:nvSpPr>
          <p:cNvPr id="3" name="Content Placeholder 2"/>
          <p:cNvSpPr>
            <a:spLocks noGrp="1"/>
          </p:cNvSpPr>
          <p:nvPr>
            <p:ph idx="1"/>
          </p:nvPr>
        </p:nvSpPr>
        <p:spPr>
          <a:noFill/>
          <a:ln w="9525">
            <a:noFill/>
            <a:miter lim="800000"/>
            <a:headEnd/>
            <a:tailEnd/>
          </a:ln>
        </p:spPr>
        <p:txBody>
          <a:bodyPr vert="horz" wrap="square" lIns="91430" tIns="45716" rIns="91430" bIns="45716" numCol="1" anchor="t" anchorCtr="0" compatLnSpc="1">
            <a:prstTxWarp prst="textNoShape">
              <a:avLst/>
            </a:prstTxWarp>
          </a:bodyPr>
          <a:lstStyle/>
          <a:p>
            <a:r>
              <a:rPr lang="en-US" sz="2200" dirty="0">
                <a:latin typeface="+mn-lt"/>
              </a:rPr>
              <a:t>Installed directly from </a:t>
            </a:r>
            <a:r>
              <a:rPr lang="en-US" sz="2200" dirty="0" smtClean="0">
                <a:latin typeface="+mn-lt"/>
              </a:rPr>
              <a:t>Eclipse</a:t>
            </a:r>
            <a:endParaRPr lang="en-AU" sz="1800" dirty="0" smtClean="0">
              <a:latin typeface="+mn-lt"/>
            </a:endParaRPr>
          </a:p>
          <a:p>
            <a:pPr lvl="1"/>
            <a:r>
              <a:rPr lang="en-AU" sz="1800" dirty="0" smtClean="0">
                <a:latin typeface="+mn-lt"/>
              </a:rPr>
              <a:t>https</a:t>
            </a:r>
            <a:r>
              <a:rPr lang="en-AU" sz="1800" dirty="0">
                <a:latin typeface="+mn-lt"/>
              </a:rPr>
              <a:t>://dl-ssl.google.com/android/eclipse/</a:t>
            </a:r>
          </a:p>
          <a:p>
            <a:pPr lvl="1"/>
            <a:r>
              <a:rPr lang="en-AU" sz="1800" dirty="0">
                <a:latin typeface="+mn-lt"/>
                <a:hlinkClick r:id="rId2"/>
              </a:rPr>
              <a:t>http://dl-ssl.google.com/android/eclipse/</a:t>
            </a:r>
            <a:r>
              <a:rPr lang="en-AU" sz="1800" dirty="0">
                <a:latin typeface="+mn-lt"/>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152400"/>
            <a:ext cx="8305800" cy="1020763"/>
          </a:xfrm>
        </p:spPr>
        <p:txBody>
          <a:bodyPr/>
          <a:lstStyle/>
          <a:p>
            <a:pPr eaLnBrk="1" hangingPunct="1"/>
            <a:r>
              <a:rPr lang="en-US" smtClean="0"/>
              <a:t>There is a common file structure for applications</a:t>
            </a:r>
          </a:p>
        </p:txBody>
      </p:sp>
      <p:pic>
        <p:nvPicPr>
          <p:cNvPr id="27652" name="Picture 4" descr="android-file-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752600"/>
            <a:ext cx="2768600" cy="391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7653" name="Text Box 5"/>
          <p:cNvSpPr txBox="1">
            <a:spLocks noChangeArrowheads="1"/>
          </p:cNvSpPr>
          <p:nvPr/>
        </p:nvSpPr>
        <p:spPr bwMode="auto">
          <a:xfrm>
            <a:off x="1143000" y="1905000"/>
            <a:ext cx="752129"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dirty="0">
                <a:solidFill>
                  <a:schemeClr val="bg1"/>
                </a:solidFill>
                <a:latin typeface="Bell MT" pitchFamily="18" charset="0"/>
              </a:rPr>
              <a:t>code</a:t>
            </a:r>
          </a:p>
        </p:txBody>
      </p:sp>
      <p:sp>
        <p:nvSpPr>
          <p:cNvPr id="27654" name="Text Box 6"/>
          <p:cNvSpPr txBox="1">
            <a:spLocks noChangeArrowheads="1"/>
          </p:cNvSpPr>
          <p:nvPr/>
        </p:nvSpPr>
        <p:spPr bwMode="auto">
          <a:xfrm>
            <a:off x="1066800" y="3200400"/>
            <a:ext cx="1055545"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images</a:t>
            </a:r>
          </a:p>
        </p:txBody>
      </p:sp>
      <p:sp>
        <p:nvSpPr>
          <p:cNvPr id="27655" name="Text Box 7"/>
          <p:cNvSpPr txBox="1">
            <a:spLocks noChangeArrowheads="1"/>
          </p:cNvSpPr>
          <p:nvPr/>
        </p:nvSpPr>
        <p:spPr bwMode="auto">
          <a:xfrm>
            <a:off x="1295400" y="2590800"/>
            <a:ext cx="691215"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files</a:t>
            </a:r>
          </a:p>
        </p:txBody>
      </p:sp>
      <p:sp>
        <p:nvSpPr>
          <p:cNvPr id="27656" name="Text Box 8"/>
          <p:cNvSpPr txBox="1">
            <a:spLocks noChangeArrowheads="1"/>
          </p:cNvSpPr>
          <p:nvPr/>
        </p:nvSpPr>
        <p:spPr bwMode="auto">
          <a:xfrm>
            <a:off x="6629400" y="3886200"/>
            <a:ext cx="1552575" cy="461963"/>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UI layouts</a:t>
            </a:r>
          </a:p>
        </p:txBody>
      </p:sp>
      <p:sp>
        <p:nvSpPr>
          <p:cNvPr id="27657" name="Text Box 9"/>
          <p:cNvSpPr txBox="1">
            <a:spLocks noChangeArrowheads="1"/>
          </p:cNvSpPr>
          <p:nvPr/>
        </p:nvSpPr>
        <p:spPr bwMode="auto">
          <a:xfrm>
            <a:off x="6553200" y="4876800"/>
            <a:ext cx="1380506"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constants</a:t>
            </a:r>
          </a:p>
        </p:txBody>
      </p:sp>
      <p:sp>
        <p:nvSpPr>
          <p:cNvPr id="27658" name="Line 10"/>
          <p:cNvSpPr>
            <a:spLocks noChangeShapeType="1"/>
          </p:cNvSpPr>
          <p:nvPr/>
        </p:nvSpPr>
        <p:spPr bwMode="auto">
          <a:xfrm>
            <a:off x="2057400" y="2133600"/>
            <a:ext cx="1447800" cy="1524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1"/>
          <p:cNvSpPr>
            <a:spLocks noChangeShapeType="1"/>
          </p:cNvSpPr>
          <p:nvPr/>
        </p:nvSpPr>
        <p:spPr bwMode="auto">
          <a:xfrm>
            <a:off x="2057400" y="2819400"/>
            <a:ext cx="1600200" cy="6096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2"/>
          <p:cNvSpPr>
            <a:spLocks noChangeShapeType="1"/>
          </p:cNvSpPr>
          <p:nvPr/>
        </p:nvSpPr>
        <p:spPr bwMode="auto">
          <a:xfrm>
            <a:off x="2209800" y="3505200"/>
            <a:ext cx="1447800" cy="457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3"/>
          <p:cNvSpPr>
            <a:spLocks noChangeShapeType="1"/>
          </p:cNvSpPr>
          <p:nvPr/>
        </p:nvSpPr>
        <p:spPr bwMode="auto">
          <a:xfrm flipH="1">
            <a:off x="5334000" y="4191000"/>
            <a:ext cx="1143000" cy="3810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4"/>
          <p:cNvSpPr>
            <a:spLocks noChangeShapeType="1"/>
          </p:cNvSpPr>
          <p:nvPr/>
        </p:nvSpPr>
        <p:spPr bwMode="auto">
          <a:xfrm flipH="1">
            <a:off x="5257800" y="5105400"/>
            <a:ext cx="10668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3" name="Text Box 15"/>
          <p:cNvSpPr txBox="1">
            <a:spLocks noChangeArrowheads="1"/>
          </p:cNvSpPr>
          <p:nvPr/>
        </p:nvSpPr>
        <p:spPr bwMode="auto">
          <a:xfrm>
            <a:off x="6705600" y="2276475"/>
            <a:ext cx="2209800" cy="830997"/>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Auto generated resource list</a:t>
            </a:r>
          </a:p>
        </p:txBody>
      </p:sp>
      <p:sp>
        <p:nvSpPr>
          <p:cNvPr id="27664" name="Line 16"/>
          <p:cNvSpPr>
            <a:spLocks noChangeShapeType="1"/>
          </p:cNvSpPr>
          <p:nvPr/>
        </p:nvSpPr>
        <p:spPr bwMode="auto">
          <a:xfrm flipH="1">
            <a:off x="5148263" y="2581275"/>
            <a:ext cx="1544637" cy="415925"/>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84852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Android Activity</a:t>
            </a:r>
          </a:p>
        </p:txBody>
      </p:sp>
      <p:sp>
        <p:nvSpPr>
          <p:cNvPr id="13315" name="Rectangle 3"/>
          <p:cNvSpPr>
            <a:spLocks noGrp="1" noChangeArrowheads="1"/>
          </p:cNvSpPr>
          <p:nvPr>
            <p:ph idx="1"/>
          </p:nvPr>
        </p:nvSpPr>
        <p:spPr/>
        <p:txBody>
          <a:bodyPr/>
          <a:lstStyle/>
          <a:p>
            <a:r>
              <a:rPr lang="en-US" dirty="0"/>
              <a:t>“An activity is a single, focused thing that the user can do. Almost all activities interact with the user, so the Activity class takes care of creating a window for you in which you can place your UI with </a:t>
            </a:r>
            <a:r>
              <a:rPr lang="en-US" dirty="0" err="1">
                <a:latin typeface="Courier New" pitchFamily="49" charset="0"/>
                <a:cs typeface="Courier New" pitchFamily="49" charset="0"/>
              </a:rPr>
              <a:t>setContentView</a:t>
            </a:r>
            <a:r>
              <a:rPr lang="en-US" dirty="0">
                <a:latin typeface="Courier New" pitchFamily="49" charset="0"/>
                <a:cs typeface="Courier New" pitchFamily="49" charset="0"/>
              </a:rPr>
              <a:t>(View)</a:t>
            </a:r>
            <a:r>
              <a:rPr lang="en-US" dirty="0"/>
              <a:t>.”</a:t>
            </a:r>
          </a:p>
        </p:txBody>
      </p:sp>
      <p:sp>
        <p:nvSpPr>
          <p:cNvPr id="13316" name="Rectangle 4"/>
          <p:cNvSpPr>
            <a:spLocks noChangeArrowheads="1"/>
          </p:cNvSpPr>
          <p:nvPr/>
        </p:nvSpPr>
        <p:spPr bwMode="auto">
          <a:xfrm>
            <a:off x="251520" y="5949280"/>
            <a:ext cx="83529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Times New Roman" pitchFamily="18" charset="0"/>
              </a:rPr>
              <a:t>http://</a:t>
            </a:r>
            <a:r>
              <a:rPr lang="en-US" dirty="0" smtClean="0">
                <a:latin typeface="Times New Roman" pitchFamily="18" charset="0"/>
              </a:rPr>
              <a:t>developer.android.com/reference/android/app/Activity.html#ActivityLifecycle</a:t>
            </a:r>
            <a:endParaRPr lang="en-US" dirty="0">
              <a:latin typeface="Times New Roman" pitchFamily="18" charset="0"/>
            </a:endParaRPr>
          </a:p>
        </p:txBody>
      </p:sp>
    </p:spTree>
    <p:extLst>
      <p:ext uri="{BB962C8B-B14F-4D97-AF65-F5344CB8AC3E}">
        <p14:creationId xmlns:p14="http://schemas.microsoft.com/office/powerpoint/2010/main" val="1630320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152400"/>
            <a:ext cx="8229600" cy="1143000"/>
          </a:xfrm>
        </p:spPr>
        <p:txBody>
          <a:bodyPr/>
          <a:lstStyle/>
          <a:p>
            <a:pPr eaLnBrk="1" hangingPunct="1">
              <a:lnSpc>
                <a:spcPct val="80000"/>
              </a:lnSpc>
            </a:pPr>
            <a:r>
              <a:rPr lang="en-US" smtClean="0"/>
              <a:t>Standard components form building blocks for Android apps</a:t>
            </a:r>
          </a:p>
        </p:txBody>
      </p:sp>
      <p:pic>
        <p:nvPicPr>
          <p:cNvPr id="28676" name="Picture 4" descr="android-file-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2174875" cy="3073400"/>
          </a:xfrm>
          <a:prstGeom prst="rect">
            <a:avLst/>
          </a:prstGeom>
          <a:noFill/>
          <a:ln w="28575">
            <a:solidFill>
              <a:srgbClr val="336699"/>
            </a:solidFill>
            <a:miter lim="800000"/>
            <a:headEnd/>
            <a:tailEnd/>
          </a:ln>
          <a:extLst>
            <a:ext uri="{909E8E84-426E-40DD-AFC4-6F175D3DCCD1}">
              <a14:hiddenFill xmlns:a14="http://schemas.microsoft.com/office/drawing/2010/main">
                <a:solidFill>
                  <a:srgbClr val="FFFFFF"/>
                </a:solidFill>
              </a14:hiddenFill>
            </a:ext>
          </a:extLst>
        </p:spPr>
      </p:pic>
      <p:pic>
        <p:nvPicPr>
          <p:cNvPr id="28677" name="Picture 5" descr="android-hello-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981200"/>
            <a:ext cx="251777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Line 9"/>
          <p:cNvSpPr>
            <a:spLocks noChangeShapeType="1"/>
          </p:cNvSpPr>
          <p:nvPr/>
        </p:nvSpPr>
        <p:spPr bwMode="auto">
          <a:xfrm>
            <a:off x="4572000" y="3124200"/>
            <a:ext cx="1600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10"/>
          <p:cNvSpPr>
            <a:spLocks noChangeShapeType="1"/>
          </p:cNvSpPr>
          <p:nvPr/>
        </p:nvSpPr>
        <p:spPr bwMode="auto">
          <a:xfrm flipH="1" flipV="1">
            <a:off x="2286000" y="3048000"/>
            <a:ext cx="1219200" cy="76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12"/>
          <p:cNvSpPr>
            <a:spLocks noChangeShapeType="1"/>
          </p:cNvSpPr>
          <p:nvPr/>
        </p:nvSpPr>
        <p:spPr bwMode="auto">
          <a:xfrm>
            <a:off x="5029200" y="5181600"/>
            <a:ext cx="12954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1" name="Line 13"/>
          <p:cNvSpPr>
            <a:spLocks noChangeShapeType="1"/>
          </p:cNvSpPr>
          <p:nvPr/>
        </p:nvSpPr>
        <p:spPr bwMode="auto">
          <a:xfrm flipH="1" flipV="1">
            <a:off x="2362200" y="5181600"/>
            <a:ext cx="1219200" cy="76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15"/>
          <p:cNvSpPr>
            <a:spLocks noChangeShapeType="1"/>
          </p:cNvSpPr>
          <p:nvPr/>
        </p:nvSpPr>
        <p:spPr bwMode="auto">
          <a:xfrm>
            <a:off x="4800600" y="2514600"/>
            <a:ext cx="1600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3" name="Line 16"/>
          <p:cNvSpPr>
            <a:spLocks noChangeShapeType="1"/>
          </p:cNvSpPr>
          <p:nvPr/>
        </p:nvSpPr>
        <p:spPr bwMode="auto">
          <a:xfrm flipH="1" flipV="1">
            <a:off x="1524000" y="2514600"/>
            <a:ext cx="2133600" cy="76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18"/>
          <p:cNvSpPr>
            <a:spLocks noChangeShapeType="1"/>
          </p:cNvSpPr>
          <p:nvPr/>
        </p:nvSpPr>
        <p:spPr bwMode="auto">
          <a:xfrm>
            <a:off x="4648200" y="3795713"/>
            <a:ext cx="1600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19"/>
          <p:cNvSpPr>
            <a:spLocks noChangeShapeType="1"/>
          </p:cNvSpPr>
          <p:nvPr/>
        </p:nvSpPr>
        <p:spPr bwMode="auto">
          <a:xfrm flipH="1">
            <a:off x="2362200" y="3810000"/>
            <a:ext cx="1295400" cy="13716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21"/>
          <p:cNvSpPr>
            <a:spLocks noChangeShapeType="1"/>
          </p:cNvSpPr>
          <p:nvPr/>
        </p:nvSpPr>
        <p:spPr bwMode="auto">
          <a:xfrm>
            <a:off x="4724400" y="4405313"/>
            <a:ext cx="1600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22"/>
          <p:cNvSpPr>
            <a:spLocks noChangeShapeType="1"/>
          </p:cNvSpPr>
          <p:nvPr/>
        </p:nvSpPr>
        <p:spPr bwMode="auto">
          <a:xfrm flipH="1" flipV="1">
            <a:off x="1981200" y="3048000"/>
            <a:ext cx="1676400" cy="1357313"/>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24"/>
          <p:cNvSpPr>
            <a:spLocks noChangeShapeType="1"/>
          </p:cNvSpPr>
          <p:nvPr/>
        </p:nvSpPr>
        <p:spPr bwMode="auto">
          <a:xfrm>
            <a:off x="5334000" y="1828800"/>
            <a:ext cx="2209800" cy="2286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25"/>
          <p:cNvSpPr>
            <a:spLocks noChangeShapeType="1"/>
          </p:cNvSpPr>
          <p:nvPr/>
        </p:nvSpPr>
        <p:spPr bwMode="auto">
          <a:xfrm flipH="1">
            <a:off x="1905000" y="1828800"/>
            <a:ext cx="1752600" cy="24384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27"/>
          <p:cNvSpPr>
            <a:spLocks noChangeShapeType="1"/>
          </p:cNvSpPr>
          <p:nvPr/>
        </p:nvSpPr>
        <p:spPr bwMode="auto">
          <a:xfrm>
            <a:off x="4800600" y="6096000"/>
            <a:ext cx="1600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28"/>
          <p:cNvSpPr>
            <a:spLocks noChangeShapeType="1"/>
          </p:cNvSpPr>
          <p:nvPr/>
        </p:nvSpPr>
        <p:spPr bwMode="auto">
          <a:xfrm flipH="1" flipV="1">
            <a:off x="2057400" y="3124200"/>
            <a:ext cx="1676400" cy="26670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2" name="Text Box 29"/>
          <p:cNvSpPr txBox="1">
            <a:spLocks noChangeArrowheads="1"/>
          </p:cNvSpPr>
          <p:nvPr/>
        </p:nvSpPr>
        <p:spPr bwMode="auto">
          <a:xfrm>
            <a:off x="6619875" y="5943600"/>
            <a:ext cx="1918154" cy="369332"/>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sz="1800">
                <a:solidFill>
                  <a:schemeClr val="bg1"/>
                </a:solidFill>
                <a:latin typeface="Bell MT" pitchFamily="18" charset="0"/>
              </a:rPr>
              <a:t>Other applications</a:t>
            </a:r>
          </a:p>
        </p:txBody>
      </p:sp>
      <p:sp>
        <p:nvSpPr>
          <p:cNvPr id="28693" name="Text Box 30"/>
          <p:cNvSpPr txBox="1">
            <a:spLocks noChangeArrowheads="1"/>
          </p:cNvSpPr>
          <p:nvPr/>
        </p:nvSpPr>
        <p:spPr bwMode="auto">
          <a:xfrm>
            <a:off x="4876800" y="2181225"/>
            <a:ext cx="1241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sz="1400"/>
              <a:t>Has life-cycle</a:t>
            </a:r>
          </a:p>
        </p:txBody>
      </p:sp>
      <p:sp>
        <p:nvSpPr>
          <p:cNvPr id="28694" name="Text Box 31"/>
          <p:cNvSpPr txBox="1">
            <a:spLocks noChangeArrowheads="1"/>
          </p:cNvSpPr>
          <p:nvPr/>
        </p:nvSpPr>
        <p:spPr bwMode="auto">
          <a:xfrm>
            <a:off x="4800600" y="2819400"/>
            <a:ext cx="717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sz="1400"/>
              <a:t>screen</a:t>
            </a:r>
          </a:p>
        </p:txBody>
      </p:sp>
      <p:sp>
        <p:nvSpPr>
          <p:cNvPr id="28695" name="Text Box 32"/>
          <p:cNvSpPr txBox="1">
            <a:spLocks noChangeArrowheads="1"/>
          </p:cNvSpPr>
          <p:nvPr/>
        </p:nvSpPr>
        <p:spPr bwMode="auto">
          <a:xfrm>
            <a:off x="4572000" y="3429000"/>
            <a:ext cx="1914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sz="1400"/>
              <a:t>App to handle content</a:t>
            </a:r>
          </a:p>
        </p:txBody>
      </p:sp>
      <p:sp>
        <p:nvSpPr>
          <p:cNvPr id="28696" name="Text Box 33"/>
          <p:cNvSpPr txBox="1">
            <a:spLocks noChangeArrowheads="1"/>
          </p:cNvSpPr>
          <p:nvPr/>
        </p:nvSpPr>
        <p:spPr bwMode="auto">
          <a:xfrm>
            <a:off x="4800600" y="4114800"/>
            <a:ext cx="15573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sz="1400"/>
              <a:t>Background app</a:t>
            </a:r>
          </a:p>
          <a:p>
            <a:pPr eaLnBrk="1" hangingPunct="1"/>
            <a:r>
              <a:rPr lang="en-US" sz="1400"/>
              <a:t>Like music player</a:t>
            </a:r>
          </a:p>
        </p:txBody>
      </p:sp>
      <p:sp>
        <p:nvSpPr>
          <p:cNvPr id="19464" name="Text Box 8"/>
          <p:cNvSpPr txBox="1">
            <a:spLocks noChangeArrowheads="1"/>
          </p:cNvSpPr>
          <p:nvPr/>
        </p:nvSpPr>
        <p:spPr bwMode="auto">
          <a:xfrm>
            <a:off x="3581400" y="2895600"/>
            <a:ext cx="944682"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Views</a:t>
            </a:r>
          </a:p>
        </p:txBody>
      </p:sp>
      <p:sp>
        <p:nvSpPr>
          <p:cNvPr id="19467" name="Text Box 11"/>
          <p:cNvSpPr txBox="1">
            <a:spLocks noChangeArrowheads="1"/>
          </p:cNvSpPr>
          <p:nvPr/>
        </p:nvSpPr>
        <p:spPr bwMode="auto">
          <a:xfrm>
            <a:off x="3581400" y="4938713"/>
            <a:ext cx="1249060"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manifest</a:t>
            </a:r>
          </a:p>
        </p:txBody>
      </p:sp>
      <p:sp>
        <p:nvSpPr>
          <p:cNvPr id="19470" name="Text Box 14"/>
          <p:cNvSpPr txBox="1">
            <a:spLocks noChangeArrowheads="1"/>
          </p:cNvSpPr>
          <p:nvPr/>
        </p:nvSpPr>
        <p:spPr bwMode="auto">
          <a:xfrm>
            <a:off x="3657600" y="2362200"/>
            <a:ext cx="1204176"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Activity</a:t>
            </a:r>
          </a:p>
        </p:txBody>
      </p:sp>
      <p:sp>
        <p:nvSpPr>
          <p:cNvPr id="19473" name="Text Box 17"/>
          <p:cNvSpPr txBox="1">
            <a:spLocks noChangeArrowheads="1"/>
          </p:cNvSpPr>
          <p:nvPr/>
        </p:nvSpPr>
        <p:spPr bwMode="auto">
          <a:xfrm>
            <a:off x="3505200" y="3505200"/>
            <a:ext cx="1108075" cy="461963"/>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Intents</a:t>
            </a:r>
          </a:p>
        </p:txBody>
      </p:sp>
      <p:sp>
        <p:nvSpPr>
          <p:cNvPr id="19476" name="Text Box 20"/>
          <p:cNvSpPr txBox="1">
            <a:spLocks noChangeArrowheads="1"/>
          </p:cNvSpPr>
          <p:nvPr/>
        </p:nvSpPr>
        <p:spPr bwMode="auto">
          <a:xfrm>
            <a:off x="3581400" y="4176713"/>
            <a:ext cx="1099916"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Service</a:t>
            </a:r>
          </a:p>
        </p:txBody>
      </p:sp>
      <p:sp>
        <p:nvSpPr>
          <p:cNvPr id="19479" name="Text Box 23"/>
          <p:cNvSpPr txBox="1">
            <a:spLocks noChangeArrowheads="1"/>
          </p:cNvSpPr>
          <p:nvPr/>
        </p:nvSpPr>
        <p:spPr bwMode="auto">
          <a:xfrm>
            <a:off x="3657600" y="1600200"/>
            <a:ext cx="1860550" cy="461963"/>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dirty="0">
                <a:solidFill>
                  <a:schemeClr val="bg1"/>
                </a:solidFill>
                <a:latin typeface="Bell MT" pitchFamily="18" charset="0"/>
              </a:rPr>
              <a:t>Notifications</a:t>
            </a:r>
          </a:p>
        </p:txBody>
      </p:sp>
      <p:sp>
        <p:nvSpPr>
          <p:cNvPr id="19482" name="Text Box 26"/>
          <p:cNvSpPr txBox="1">
            <a:spLocks noChangeArrowheads="1"/>
          </p:cNvSpPr>
          <p:nvPr/>
        </p:nvSpPr>
        <p:spPr bwMode="auto">
          <a:xfrm>
            <a:off x="3276600" y="5786438"/>
            <a:ext cx="2430281" cy="461665"/>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r>
              <a:rPr lang="en-US">
                <a:solidFill>
                  <a:schemeClr val="bg1"/>
                </a:solidFill>
                <a:latin typeface="Bell MT" pitchFamily="18" charset="0"/>
              </a:rPr>
              <a:t>ContentProviders</a:t>
            </a:r>
          </a:p>
        </p:txBody>
      </p:sp>
    </p:spTree>
    <p:extLst>
      <p:ext uri="{BB962C8B-B14F-4D97-AF65-F5344CB8AC3E}">
        <p14:creationId xmlns:p14="http://schemas.microsoft.com/office/powerpoint/2010/main" val="2495949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Managing the Activity </a:t>
            </a:r>
            <a:r>
              <a:rPr lang="en-US" b="1" dirty="0" smtClean="0"/>
              <a:t>Lifecycle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activity can exist in essentially three states:</a:t>
            </a:r>
          </a:p>
          <a:p>
            <a:r>
              <a:rPr lang="en-US" b="1" i="1" dirty="0" smtClean="0">
                <a:solidFill>
                  <a:srgbClr val="00B050"/>
                </a:solidFill>
              </a:rPr>
              <a:t>Resumed</a:t>
            </a:r>
          </a:p>
          <a:p>
            <a:pPr lvl="1"/>
            <a:r>
              <a:rPr lang="en-US" dirty="0" smtClean="0"/>
              <a:t>The </a:t>
            </a:r>
            <a:r>
              <a:rPr lang="en-US" dirty="0"/>
              <a:t>activity is in the foreground of the screen and has user focus. (This state is also sometimes referred to as "running</a:t>
            </a:r>
            <a:r>
              <a:rPr lang="en-US" dirty="0" smtClean="0"/>
              <a:t>".)</a:t>
            </a:r>
          </a:p>
          <a:p>
            <a:r>
              <a:rPr lang="en-US" b="1" i="1" dirty="0">
                <a:solidFill>
                  <a:srgbClr val="00B050"/>
                </a:solidFill>
              </a:rPr>
              <a:t>Paused</a:t>
            </a:r>
          </a:p>
          <a:p>
            <a:pPr lvl="1"/>
            <a:r>
              <a:rPr lang="en-US" dirty="0" smtClean="0"/>
              <a:t>Another </a:t>
            </a:r>
            <a:r>
              <a:rPr lang="en-US" dirty="0"/>
              <a:t>activity is in the foreground and has focus, but this one is still visible. That is, another activity is visible on top of this one and that activity is partially transparent or doesn't cover the entire screen. A paused activity is completely alive (the </a:t>
            </a:r>
            <a:r>
              <a:rPr lang="en-US" dirty="0">
                <a:hlinkClick r:id="rId2"/>
              </a:rPr>
              <a:t>Activity</a:t>
            </a:r>
            <a:r>
              <a:rPr lang="en-US" dirty="0"/>
              <a:t> object is retained in memory, it maintains all state and member information, and remains attached to the window manager), but can be killed by the system in extremely low memory situations</a:t>
            </a:r>
            <a:r>
              <a:rPr lang="en-US" dirty="0" smtClean="0"/>
              <a:t>.</a:t>
            </a:r>
          </a:p>
          <a:p>
            <a:r>
              <a:rPr lang="en-US" b="1" i="1" dirty="0">
                <a:solidFill>
                  <a:srgbClr val="00B050"/>
                </a:solidFill>
              </a:rPr>
              <a:t>Stopped</a:t>
            </a:r>
          </a:p>
          <a:p>
            <a:pPr lvl="1"/>
            <a:r>
              <a:rPr lang="en-US" dirty="0" smtClean="0"/>
              <a:t>The </a:t>
            </a:r>
            <a:r>
              <a:rPr lang="en-US" dirty="0"/>
              <a:t>activity is completely obscured by another activity (the activity is now in the "background"). A stopped activity is also still alive (the </a:t>
            </a:r>
            <a:r>
              <a:rPr lang="en-US" dirty="0">
                <a:hlinkClick r:id="rId2"/>
              </a:rPr>
              <a:t>Activity</a:t>
            </a:r>
            <a:r>
              <a:rPr lang="en-US" dirty="0"/>
              <a:t> object is retained in memory, it maintains all state and member information, but is </a:t>
            </a:r>
            <a:r>
              <a:rPr lang="en-US" i="1" dirty="0"/>
              <a:t>not</a:t>
            </a:r>
            <a:r>
              <a:rPr lang="en-US" dirty="0"/>
              <a:t> attached to the window manager). However, it is no longer visible to the user and it can be killed by the system when memory is needed elsewhere.</a:t>
            </a:r>
          </a:p>
        </p:txBody>
      </p:sp>
      <p:sp>
        <p:nvSpPr>
          <p:cNvPr id="4" name="TextBox 3"/>
          <p:cNvSpPr txBox="1"/>
          <p:nvPr/>
        </p:nvSpPr>
        <p:spPr>
          <a:xfrm>
            <a:off x="107504" y="6237312"/>
            <a:ext cx="8928992" cy="307777"/>
          </a:xfrm>
          <a:prstGeom prst="rect">
            <a:avLst/>
          </a:prstGeom>
          <a:noFill/>
        </p:spPr>
        <p:txBody>
          <a:bodyPr wrap="square" rtlCol="0">
            <a:spAutoFit/>
          </a:bodyPr>
          <a:lstStyle/>
          <a:p>
            <a:r>
              <a:rPr lang="en-US" sz="1400" dirty="0" smtClean="0">
                <a:latin typeface="Courier New" pitchFamily="49" charset="0"/>
                <a:cs typeface="Courier New" pitchFamily="49" charset="0"/>
                <a:hlinkClick r:id="rId3"/>
              </a:rPr>
              <a:t>Reference: http</a:t>
            </a:r>
            <a:r>
              <a:rPr lang="en-US" sz="1400" dirty="0">
                <a:latin typeface="Courier New" pitchFamily="49" charset="0"/>
                <a:cs typeface="Courier New" pitchFamily="49" charset="0"/>
                <a:hlinkClick r:id="rId3"/>
              </a:rPr>
              <a:t>://developer.android.com/guide/topics/fundamentals/activities.html</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06569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76200" y="76200"/>
            <a:ext cx="8915400" cy="838200"/>
          </a:xfrm>
        </p:spPr>
        <p:txBody>
          <a:bodyPr/>
          <a:lstStyle/>
          <a:p>
            <a:r>
              <a:rPr lang="en-US" sz="4000" dirty="0"/>
              <a:t>Activity Lifecycle</a:t>
            </a: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462" y="764704"/>
            <a:ext cx="4437369"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884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122929029"/>
              </p:ext>
            </p:extLst>
          </p:nvPr>
        </p:nvGraphicFramePr>
        <p:xfrm>
          <a:off x="0" y="332656"/>
          <a:ext cx="91440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4902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State Diagram</a:t>
            </a:r>
            <a:endParaRPr lang="en-US" dirty="0"/>
          </a:p>
        </p:txBody>
      </p:sp>
      <p:pic>
        <p:nvPicPr>
          <p:cNvPr id="5" name="Picture 2" descr="State Diagram of an Android Activity: consists of&#10;Starting, Running, Paused, Stopped, and Destroyed St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976" y="1300163"/>
            <a:ext cx="6373647" cy="486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077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1" y="332656"/>
            <a:ext cx="9003053"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911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are?</a:t>
            </a:r>
            <a:endParaRPr lang="en-US" dirty="0"/>
          </a:p>
        </p:txBody>
      </p:sp>
      <p:sp>
        <p:nvSpPr>
          <p:cNvPr id="3" name="Content Placeholder 2"/>
          <p:cNvSpPr>
            <a:spLocks noGrp="1"/>
          </p:cNvSpPr>
          <p:nvPr>
            <p:ph idx="1"/>
          </p:nvPr>
        </p:nvSpPr>
        <p:spPr/>
        <p:txBody>
          <a:bodyPr/>
          <a:lstStyle/>
          <a:p>
            <a:pPr lvl="0"/>
            <a:r>
              <a:rPr lang="en-AU" dirty="0">
                <a:solidFill>
                  <a:schemeClr val="bg2">
                    <a:lumMod val="60000"/>
                    <a:lumOff val="40000"/>
                  </a:schemeClr>
                </a:solidFill>
              </a:rPr>
              <a:t>Android IDE Installation</a:t>
            </a:r>
          </a:p>
          <a:p>
            <a:r>
              <a:rPr lang="en-US" dirty="0">
                <a:solidFill>
                  <a:schemeClr val="bg2">
                    <a:lumMod val="60000"/>
                    <a:lumOff val="40000"/>
                  </a:schemeClr>
                </a:solidFill>
              </a:rPr>
              <a:t>Android Structure</a:t>
            </a:r>
          </a:p>
          <a:p>
            <a:r>
              <a:rPr lang="en-AU" dirty="0"/>
              <a:t>Hello World Example</a:t>
            </a:r>
            <a:endParaRPr lang="en-US" dirty="0"/>
          </a:p>
          <a:p>
            <a:endParaRPr lang="en-US" dirty="0"/>
          </a:p>
        </p:txBody>
      </p:sp>
    </p:spTree>
    <p:extLst>
      <p:ext uri="{BB962C8B-B14F-4D97-AF65-F5344CB8AC3E}">
        <p14:creationId xmlns:p14="http://schemas.microsoft.com/office/powerpoint/2010/main" val="3864599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Goal</a:t>
            </a:r>
          </a:p>
        </p:txBody>
      </p:sp>
      <p:sp>
        <p:nvSpPr>
          <p:cNvPr id="29699" name="Rectangle 3"/>
          <p:cNvSpPr>
            <a:spLocks noGrp="1" noChangeArrowheads="1"/>
          </p:cNvSpPr>
          <p:nvPr>
            <p:ph idx="1"/>
          </p:nvPr>
        </p:nvSpPr>
        <p:spPr>
          <a:xfrm>
            <a:off x="457200" y="1600200"/>
            <a:ext cx="4343400" cy="4530725"/>
          </a:xfrm>
        </p:spPr>
        <p:txBody>
          <a:bodyPr/>
          <a:lstStyle/>
          <a:p>
            <a:r>
              <a:rPr lang="en-US" dirty="0"/>
              <a:t>Create a very simple application</a:t>
            </a:r>
          </a:p>
          <a:p>
            <a:r>
              <a:rPr lang="en-US" dirty="0"/>
              <a:t>Run it on a real device</a:t>
            </a:r>
          </a:p>
          <a:p>
            <a:r>
              <a:rPr lang="en-US" dirty="0"/>
              <a:t>Run it on the emulator</a:t>
            </a:r>
          </a:p>
          <a:p>
            <a:r>
              <a:rPr lang="en-US" dirty="0"/>
              <a:t>Examine its structure</a:t>
            </a:r>
          </a:p>
        </p:txBody>
      </p:sp>
      <p:sp>
        <p:nvSpPr>
          <p:cNvPr id="7" name="Slide Number Placeholder 5"/>
          <p:cNvSpPr>
            <a:spLocks noGrp="1"/>
          </p:cNvSpPr>
          <p:nvPr>
            <p:ph type="sldNum" sz="quarter" idx="12"/>
          </p:nvPr>
        </p:nvSpPr>
        <p:spPr>
          <a:xfrm>
            <a:off x="7010400" y="6578600"/>
            <a:ext cx="2133600" cy="215900"/>
          </a:xfrm>
          <a:prstGeom prst="rect">
            <a:avLst/>
          </a:prstGeom>
        </p:spPr>
        <p:txBody>
          <a:bodyPr/>
          <a:lstStyle/>
          <a:p>
            <a:fld id="{A5876AAD-5FF5-4005-9A87-CE9E74E13C58}" type="slidenum">
              <a:rPr lang="en-US"/>
              <a:pPr/>
              <a:t>23</a:t>
            </a:fld>
            <a:endParaRPr lang="en-US"/>
          </a:p>
        </p:txBody>
      </p:sp>
      <p:pic>
        <p:nvPicPr>
          <p:cNvPr id="297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322897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598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Google Tutorial</a:t>
            </a:r>
          </a:p>
        </p:txBody>
      </p:sp>
      <p:sp>
        <p:nvSpPr>
          <p:cNvPr id="30723" name="Rectangle 3"/>
          <p:cNvSpPr>
            <a:spLocks noGrp="1" noChangeArrowheads="1"/>
          </p:cNvSpPr>
          <p:nvPr>
            <p:ph idx="1"/>
          </p:nvPr>
        </p:nvSpPr>
        <p:spPr/>
        <p:txBody>
          <a:bodyPr/>
          <a:lstStyle/>
          <a:p>
            <a:r>
              <a:rPr lang="en-US" dirty="0"/>
              <a:t>We will follow the tutorial at:</a:t>
            </a:r>
          </a:p>
          <a:p>
            <a:pPr>
              <a:buFont typeface="Wingdings" pitchFamily="2" charset="2"/>
              <a:buNone/>
            </a:pPr>
            <a:r>
              <a:rPr lang="en-US" dirty="0" smtClean="0"/>
              <a:t>           </a:t>
            </a:r>
            <a:r>
              <a:rPr lang="en-US" dirty="0" smtClean="0">
                <a:hlinkClick r:id="rId2"/>
              </a:rPr>
              <a:t>http</a:t>
            </a:r>
            <a:r>
              <a:rPr lang="en-US" dirty="0">
                <a:hlinkClick r:id="rId2"/>
              </a:rPr>
              <a:t>://</a:t>
            </a:r>
            <a:r>
              <a:rPr lang="en-US" dirty="0" smtClean="0">
                <a:hlinkClick r:id="rId2"/>
              </a:rPr>
              <a:t>developer.android.com/resources/tutorials/hello-world.html</a:t>
            </a:r>
            <a:r>
              <a:rPr lang="en-US" dirty="0" smtClean="0"/>
              <a:t> </a:t>
            </a:r>
            <a:endParaRPr lang="en-US" dirty="0"/>
          </a:p>
          <a:p>
            <a:r>
              <a:rPr lang="en-US" dirty="0"/>
              <a:t>Start Eclipse (Start -&gt; All Programs -&gt; Eclipse)</a:t>
            </a:r>
          </a:p>
          <a:p>
            <a:r>
              <a:rPr lang="en-US" dirty="0"/>
              <a:t>Create an Android Virtual Device (AVD)</a:t>
            </a:r>
          </a:p>
          <a:p>
            <a:r>
              <a:rPr lang="en-US" dirty="0"/>
              <a:t>Create a New Android Project</a:t>
            </a:r>
          </a:p>
        </p:txBody>
      </p:sp>
      <p:sp>
        <p:nvSpPr>
          <p:cNvPr id="6" name="Slide Number Placeholder 5"/>
          <p:cNvSpPr>
            <a:spLocks noGrp="1"/>
          </p:cNvSpPr>
          <p:nvPr>
            <p:ph type="sldNum" sz="quarter" idx="12"/>
          </p:nvPr>
        </p:nvSpPr>
        <p:spPr>
          <a:xfrm>
            <a:off x="7010400" y="6578600"/>
            <a:ext cx="2133600" cy="215900"/>
          </a:xfrm>
          <a:prstGeom prst="rect">
            <a:avLst/>
          </a:prstGeom>
        </p:spPr>
        <p:txBody>
          <a:bodyPr/>
          <a:lstStyle/>
          <a:p>
            <a:fld id="{E3516D5B-B4A9-4681-8755-988F7AFB69AF}" type="slidenum">
              <a:rPr lang="en-US"/>
              <a:pPr/>
              <a:t>24</a:t>
            </a:fld>
            <a:endParaRPr lang="en-US"/>
          </a:p>
        </p:txBody>
      </p:sp>
    </p:spTree>
    <p:extLst>
      <p:ext uri="{BB962C8B-B14F-4D97-AF65-F5344CB8AC3E}">
        <p14:creationId xmlns:p14="http://schemas.microsoft.com/office/powerpoint/2010/main" val="3887437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Package Content</a:t>
            </a:r>
          </a:p>
        </p:txBody>
      </p:sp>
      <p:sp>
        <p:nvSpPr>
          <p:cNvPr id="22" name="Slide Number Placeholder 5"/>
          <p:cNvSpPr>
            <a:spLocks noGrp="1"/>
          </p:cNvSpPr>
          <p:nvPr>
            <p:ph type="sldNum" sz="quarter" idx="12"/>
          </p:nvPr>
        </p:nvSpPr>
        <p:spPr>
          <a:xfrm>
            <a:off x="7010400" y="6578600"/>
            <a:ext cx="2133600" cy="215900"/>
          </a:xfrm>
          <a:prstGeom prst="rect">
            <a:avLst/>
          </a:prstGeom>
        </p:spPr>
        <p:txBody>
          <a:bodyPr/>
          <a:lstStyle/>
          <a:p>
            <a:fld id="{756CE2AD-5864-4E45-8CC6-0AAB1008726A}" type="slidenum">
              <a:rPr lang="en-US"/>
              <a:pPr/>
              <a:t>25</a:t>
            </a:fld>
            <a:endParaRPr lang="en-US"/>
          </a:p>
        </p:txBody>
      </p:sp>
      <p:pic>
        <p:nvPicPr>
          <p:cNvPr id="3176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28800"/>
            <a:ext cx="2390775" cy="3990975"/>
          </a:xfrm>
          <a:prstGeom prst="rect">
            <a:avLst/>
          </a:prstGeom>
          <a:noFill/>
          <a:extLst>
            <a:ext uri="{909E8E84-426E-40DD-AFC4-6F175D3DCCD1}">
              <a14:hiddenFill xmlns:a14="http://schemas.microsoft.com/office/drawing/2010/main">
                <a:solidFill>
                  <a:srgbClr val="FFFFFF"/>
                </a:solidFill>
              </a14:hiddenFill>
            </a:ext>
          </a:extLst>
        </p:spPr>
      </p:pic>
      <p:sp>
        <p:nvSpPr>
          <p:cNvPr id="31749" name="Text Box 5"/>
          <p:cNvSpPr txBox="1">
            <a:spLocks noChangeArrowheads="1"/>
          </p:cNvSpPr>
          <p:nvPr/>
        </p:nvSpPr>
        <p:spPr bwMode="auto">
          <a:xfrm>
            <a:off x="5638800" y="1981200"/>
            <a:ext cx="3084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Java code for our activity</a:t>
            </a:r>
          </a:p>
        </p:txBody>
      </p:sp>
      <p:sp>
        <p:nvSpPr>
          <p:cNvPr id="31750" name="Line 6"/>
          <p:cNvSpPr>
            <a:spLocks noChangeShapeType="1"/>
          </p:cNvSpPr>
          <p:nvPr/>
        </p:nvSpPr>
        <p:spPr bwMode="auto">
          <a:xfrm flipH="1">
            <a:off x="4953000" y="2286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Text Box 7"/>
          <p:cNvSpPr txBox="1">
            <a:spLocks noChangeArrowheads="1"/>
          </p:cNvSpPr>
          <p:nvPr/>
        </p:nvSpPr>
        <p:spPr bwMode="auto">
          <a:xfrm>
            <a:off x="228600" y="19812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All source code here</a:t>
            </a:r>
          </a:p>
        </p:txBody>
      </p:sp>
      <p:sp>
        <p:nvSpPr>
          <p:cNvPr id="31752" name="Line 8"/>
          <p:cNvSpPr>
            <a:spLocks noChangeShapeType="1"/>
          </p:cNvSpPr>
          <p:nvPr/>
        </p:nvSpPr>
        <p:spPr bwMode="auto">
          <a:xfrm>
            <a:off x="2438400" y="2362200"/>
            <a:ext cx="914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Text Box 9"/>
          <p:cNvSpPr txBox="1">
            <a:spLocks noChangeArrowheads="1"/>
          </p:cNvSpPr>
          <p:nvPr/>
        </p:nvSpPr>
        <p:spPr bwMode="auto">
          <a:xfrm>
            <a:off x="5715000" y="3276600"/>
            <a:ext cx="28829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Generated Java code</a:t>
            </a:r>
          </a:p>
          <a:p>
            <a:r>
              <a:rPr lang="en-US"/>
              <a:t>Helps link resources to </a:t>
            </a:r>
          </a:p>
          <a:p>
            <a:r>
              <a:rPr lang="en-US"/>
              <a:t>Java code</a:t>
            </a:r>
          </a:p>
        </p:txBody>
      </p:sp>
      <p:sp>
        <p:nvSpPr>
          <p:cNvPr id="31754" name="Line 10"/>
          <p:cNvSpPr>
            <a:spLocks noChangeShapeType="1"/>
          </p:cNvSpPr>
          <p:nvPr/>
        </p:nvSpPr>
        <p:spPr bwMode="auto">
          <a:xfrm flipH="1">
            <a:off x="4495800" y="35052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1"/>
          <p:cNvSpPr>
            <a:spLocks noChangeShapeType="1"/>
          </p:cNvSpPr>
          <p:nvPr/>
        </p:nvSpPr>
        <p:spPr bwMode="auto">
          <a:xfrm flipH="1">
            <a:off x="4495800" y="4572000"/>
            <a:ext cx="1447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Text Box 12"/>
          <p:cNvSpPr txBox="1">
            <a:spLocks noChangeArrowheads="1"/>
          </p:cNvSpPr>
          <p:nvPr/>
        </p:nvSpPr>
        <p:spPr bwMode="auto">
          <a:xfrm>
            <a:off x="6019800" y="4343400"/>
            <a:ext cx="262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Layout of the activity</a:t>
            </a:r>
          </a:p>
        </p:txBody>
      </p:sp>
      <p:sp>
        <p:nvSpPr>
          <p:cNvPr id="31757" name="Text Box 13"/>
          <p:cNvSpPr txBox="1">
            <a:spLocks noChangeArrowheads="1"/>
          </p:cNvSpPr>
          <p:nvPr/>
        </p:nvSpPr>
        <p:spPr bwMode="auto">
          <a:xfrm>
            <a:off x="6172200" y="4876800"/>
            <a:ext cx="2443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Strings used in the </a:t>
            </a:r>
          </a:p>
          <a:p>
            <a:r>
              <a:rPr lang="en-US"/>
              <a:t>program</a:t>
            </a:r>
          </a:p>
        </p:txBody>
      </p:sp>
      <p:sp>
        <p:nvSpPr>
          <p:cNvPr id="31758" name="Line 14"/>
          <p:cNvSpPr>
            <a:spLocks noChangeShapeType="1"/>
          </p:cNvSpPr>
          <p:nvPr/>
        </p:nvSpPr>
        <p:spPr bwMode="auto">
          <a:xfrm flipH="1" flipV="1">
            <a:off x="4572000" y="5105400"/>
            <a:ext cx="1524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Text Box 15"/>
          <p:cNvSpPr txBox="1">
            <a:spLocks noChangeArrowheads="1"/>
          </p:cNvSpPr>
          <p:nvPr/>
        </p:nvSpPr>
        <p:spPr bwMode="auto">
          <a:xfrm>
            <a:off x="381000" y="3352800"/>
            <a:ext cx="1695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All non-code </a:t>
            </a:r>
          </a:p>
          <a:p>
            <a:r>
              <a:rPr lang="en-US"/>
              <a:t>resources</a:t>
            </a:r>
          </a:p>
        </p:txBody>
      </p:sp>
      <p:sp>
        <p:nvSpPr>
          <p:cNvPr id="31760" name="Line 16"/>
          <p:cNvSpPr>
            <a:spLocks noChangeShapeType="1"/>
          </p:cNvSpPr>
          <p:nvPr/>
        </p:nvSpPr>
        <p:spPr bwMode="auto">
          <a:xfrm>
            <a:off x="1981200" y="3657600"/>
            <a:ext cx="1371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Text Box 17"/>
          <p:cNvSpPr txBox="1">
            <a:spLocks noChangeArrowheads="1"/>
          </p:cNvSpPr>
          <p:nvPr/>
        </p:nvSpPr>
        <p:spPr bwMode="auto">
          <a:xfrm>
            <a:off x="6172200" y="5943600"/>
            <a:ext cx="2112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Android Manifest</a:t>
            </a:r>
          </a:p>
        </p:txBody>
      </p:sp>
      <p:sp>
        <p:nvSpPr>
          <p:cNvPr id="31762" name="Line 18"/>
          <p:cNvSpPr>
            <a:spLocks noChangeShapeType="1"/>
          </p:cNvSpPr>
          <p:nvPr/>
        </p:nvSpPr>
        <p:spPr bwMode="auto">
          <a:xfrm flipH="1" flipV="1">
            <a:off x="4572000" y="5410200"/>
            <a:ext cx="1600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Text Box 22"/>
          <p:cNvSpPr txBox="1">
            <a:spLocks noChangeArrowheads="1"/>
          </p:cNvSpPr>
          <p:nvPr/>
        </p:nvSpPr>
        <p:spPr bwMode="auto">
          <a:xfrm>
            <a:off x="533400" y="4419600"/>
            <a:ext cx="1038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Images</a:t>
            </a:r>
          </a:p>
        </p:txBody>
      </p:sp>
      <p:sp>
        <p:nvSpPr>
          <p:cNvPr id="31767" name="Line 23"/>
          <p:cNvSpPr>
            <a:spLocks noChangeShapeType="1"/>
          </p:cNvSpPr>
          <p:nvPr/>
        </p:nvSpPr>
        <p:spPr bwMode="auto">
          <a:xfrm flipV="1">
            <a:off x="1676400" y="4191000"/>
            <a:ext cx="1905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07017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HelloAndroid.java</a:t>
            </a:r>
            <a:endParaRPr lang="en-US" dirty="0"/>
          </a:p>
        </p:txBody>
      </p:sp>
      <p:sp>
        <p:nvSpPr>
          <p:cNvPr id="36867" name="Rectangle 3"/>
          <p:cNvSpPr>
            <a:spLocks noGrp="1" noChangeArrowheads="1"/>
          </p:cNvSpPr>
          <p:nvPr>
            <p:ph idx="1"/>
          </p:nvPr>
        </p:nvSpPr>
        <p:spPr/>
        <p:txBody>
          <a:bodyPr/>
          <a:lstStyle/>
          <a:p>
            <a:pPr>
              <a:lnSpc>
                <a:spcPct val="90000"/>
              </a:lnSpc>
              <a:buFont typeface="Wingdings" pitchFamily="2" charset="2"/>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package </a:t>
            </a:r>
            <a:r>
              <a:rPr lang="en-US" dirty="0" err="1">
                <a:latin typeface="Courier New" pitchFamily="49" charset="0"/>
                <a:cs typeface="Courier New" pitchFamily="49" charset="0"/>
              </a:rPr>
              <a:t>com.example.helloandroid</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import </a:t>
            </a:r>
            <a:r>
              <a:rPr lang="en-US" dirty="0" err="1">
                <a:latin typeface="Courier New" pitchFamily="49" charset="0"/>
                <a:cs typeface="Courier New" pitchFamily="49" charset="0"/>
              </a:rPr>
              <a:t>android.app.Activity</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import </a:t>
            </a:r>
            <a:r>
              <a:rPr lang="en-US" dirty="0" err="1">
                <a:latin typeface="Courier New" pitchFamily="49" charset="0"/>
                <a:cs typeface="Courier New" pitchFamily="49" charset="0"/>
              </a:rPr>
              <a:t>android.os.Bundle</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solidFill>
                  <a:srgbClr val="00B050"/>
                </a:solidFill>
                <a:latin typeface="Courier New" pitchFamily="49" charset="0"/>
                <a:cs typeface="Courier New" pitchFamily="49" charset="0"/>
              </a:rPr>
              <a:t>import </a:t>
            </a:r>
            <a:r>
              <a:rPr lang="en-US" dirty="0" err="1">
                <a:solidFill>
                  <a:srgbClr val="00B050"/>
                </a:solidFill>
                <a:latin typeface="Courier New" pitchFamily="49" charset="0"/>
                <a:cs typeface="Courier New" pitchFamily="49" charset="0"/>
              </a:rPr>
              <a:t>android.widget.TextView</a:t>
            </a:r>
            <a:r>
              <a:rPr lang="en-US" dirty="0">
                <a:solidFill>
                  <a:srgbClr val="00B050"/>
                </a:solidFill>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HelloAndroid</a:t>
            </a:r>
            <a:r>
              <a:rPr lang="en-US" dirty="0">
                <a:latin typeface="Courier New" pitchFamily="49" charset="0"/>
                <a:cs typeface="Courier New" pitchFamily="49" charset="0"/>
              </a:rPr>
              <a:t> extends Activity {</a:t>
            </a:r>
            <a:br>
              <a:rPr lang="en-US" dirty="0">
                <a:latin typeface="Courier New" pitchFamily="49" charset="0"/>
                <a:cs typeface="Courier New" pitchFamily="49" charset="0"/>
              </a:rPr>
            </a:br>
            <a:r>
              <a:rPr lang="en-US" dirty="0">
                <a:latin typeface="Courier New" pitchFamily="49" charset="0"/>
                <a:cs typeface="Courier New" pitchFamily="49" charset="0"/>
              </a:rPr>
              <a:t>   /** Called when the activity is first created. */</a:t>
            </a:r>
            <a:br>
              <a:rPr lang="en-US" dirty="0">
                <a:latin typeface="Courier New" pitchFamily="49" charset="0"/>
                <a:cs typeface="Courier New" pitchFamily="49" charset="0"/>
              </a:rPr>
            </a:br>
            <a:r>
              <a:rPr lang="en-US" dirty="0">
                <a:latin typeface="Courier New" pitchFamily="49" charset="0"/>
                <a:cs typeface="Courier New" pitchFamily="49" charset="0"/>
              </a:rPr>
              <a:t>   @Override</a:t>
            </a:r>
            <a:br>
              <a:rPr lang="en-US" dirty="0">
                <a:latin typeface="Courier New" pitchFamily="49" charset="0"/>
                <a:cs typeface="Courier New" pitchFamily="49" charset="0"/>
              </a:rPr>
            </a:br>
            <a:r>
              <a:rPr lang="en-US" dirty="0">
                <a:latin typeface="Courier New" pitchFamily="49" charset="0"/>
                <a:cs typeface="Courier New" pitchFamily="49" charset="0"/>
              </a:rPr>
              <a:t>   public void </a:t>
            </a:r>
            <a:r>
              <a:rPr lang="en-US" dirty="0" err="1">
                <a:latin typeface="Courier New" pitchFamily="49" charset="0"/>
                <a:cs typeface="Courier New" pitchFamily="49" charset="0"/>
              </a:rPr>
              <a:t>onCreate</a:t>
            </a:r>
            <a:r>
              <a:rPr lang="en-US" dirty="0">
                <a:latin typeface="Courier New" pitchFamily="49" charset="0"/>
                <a:cs typeface="Courier New" pitchFamily="49" charset="0"/>
              </a:rPr>
              <a:t>(Bundle </a:t>
            </a:r>
            <a:r>
              <a:rPr lang="en-US" dirty="0" err="1">
                <a:latin typeface="Courier New" pitchFamily="49" charset="0"/>
                <a:cs typeface="Courier New" pitchFamily="49" charset="0"/>
              </a:rPr>
              <a:t>savedInstanceState</a:t>
            </a:r>
            <a:r>
              <a:rPr lang="en-US" dirty="0">
                <a:latin typeface="Courier New" pitchFamily="49" charset="0"/>
                <a:cs typeface="Courier New" pitchFamily="49" charset="0"/>
              </a:rPr>
              <a:t>)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super.onCreate</a:t>
            </a:r>
            <a:r>
              <a:rPr lang="en-US" dirty="0">
                <a:latin typeface="Courier New" pitchFamily="49" charset="0"/>
                <a:cs typeface="Courier New" pitchFamily="49" charset="0"/>
              </a:rPr>
              <a:t>(</a:t>
            </a:r>
            <a:r>
              <a:rPr lang="en-US" dirty="0" err="1">
                <a:latin typeface="Courier New" pitchFamily="49" charset="0"/>
                <a:cs typeface="Courier New" pitchFamily="49" charset="0"/>
              </a:rPr>
              <a:t>savedInstanceState</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a:solidFill>
                  <a:srgbClr val="00B050"/>
                </a:solidFill>
                <a:latin typeface="Courier New" pitchFamily="49" charset="0"/>
                <a:cs typeface="Courier New" pitchFamily="49" charset="0"/>
              </a:rPr>
              <a:t>  </a:t>
            </a:r>
            <a:r>
              <a:rPr lang="en-US" dirty="0" err="1">
                <a:solidFill>
                  <a:srgbClr val="00B050"/>
                </a:solidFill>
                <a:latin typeface="Courier New" pitchFamily="49" charset="0"/>
                <a:cs typeface="Courier New" pitchFamily="49" charset="0"/>
              </a:rPr>
              <a:t>TextView</a:t>
            </a:r>
            <a:r>
              <a:rPr lang="en-US" dirty="0">
                <a:solidFill>
                  <a:srgbClr val="00B050"/>
                </a:solidFill>
                <a:latin typeface="Courier New" pitchFamily="49" charset="0"/>
                <a:cs typeface="Courier New" pitchFamily="49" charset="0"/>
              </a:rPr>
              <a:t> </a:t>
            </a:r>
            <a:r>
              <a:rPr lang="en-US" dirty="0" err="1">
                <a:solidFill>
                  <a:srgbClr val="00B050"/>
                </a:solidFill>
                <a:latin typeface="Courier New" pitchFamily="49" charset="0"/>
                <a:cs typeface="Courier New" pitchFamily="49" charset="0"/>
              </a:rPr>
              <a:t>tv</a:t>
            </a:r>
            <a:r>
              <a:rPr lang="en-US" dirty="0">
                <a:solidFill>
                  <a:srgbClr val="00B050"/>
                </a:solidFill>
                <a:latin typeface="Courier New" pitchFamily="49" charset="0"/>
                <a:cs typeface="Courier New" pitchFamily="49" charset="0"/>
              </a:rPr>
              <a:t> = new </a:t>
            </a:r>
            <a:r>
              <a:rPr lang="en-US" dirty="0" err="1">
                <a:solidFill>
                  <a:srgbClr val="00B050"/>
                </a:solidFill>
                <a:latin typeface="Courier New" pitchFamily="49" charset="0"/>
                <a:cs typeface="Courier New" pitchFamily="49" charset="0"/>
              </a:rPr>
              <a:t>TextView</a:t>
            </a:r>
            <a:r>
              <a:rPr lang="en-US" dirty="0">
                <a:solidFill>
                  <a:srgbClr val="00B050"/>
                </a:solidFill>
                <a:latin typeface="Courier New" pitchFamily="49" charset="0"/>
                <a:cs typeface="Courier New" pitchFamily="49" charset="0"/>
              </a:rPr>
              <a:t>(this);</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a:t>
            </a:r>
            <a:r>
              <a:rPr lang="en-US" dirty="0" err="1">
                <a:solidFill>
                  <a:srgbClr val="00B050"/>
                </a:solidFill>
                <a:latin typeface="Courier New" pitchFamily="49" charset="0"/>
                <a:cs typeface="Courier New" pitchFamily="49" charset="0"/>
              </a:rPr>
              <a:t>tv.setText</a:t>
            </a:r>
            <a:r>
              <a:rPr lang="en-US" dirty="0">
                <a:solidFill>
                  <a:srgbClr val="00B050"/>
                </a:solidFill>
                <a:latin typeface="Courier New" pitchFamily="49" charset="0"/>
                <a:cs typeface="Courier New" pitchFamily="49" charset="0"/>
              </a:rPr>
              <a:t>("Hello, Android – by hand");</a:t>
            </a:r>
            <a:br>
              <a:rPr lang="en-US" dirty="0">
                <a:solidFill>
                  <a:srgbClr val="00B050"/>
                </a:solidFill>
                <a:latin typeface="Courier New" pitchFamily="49" charset="0"/>
                <a:cs typeface="Courier New" pitchFamily="49" charset="0"/>
              </a:rPr>
            </a:br>
            <a:r>
              <a:rPr lang="en-US" dirty="0">
                <a:solidFill>
                  <a:srgbClr val="00B050"/>
                </a:solidFill>
                <a:latin typeface="Courier New" pitchFamily="49" charset="0"/>
                <a:cs typeface="Courier New" pitchFamily="49" charset="0"/>
              </a:rPr>
              <a:t>       </a:t>
            </a:r>
            <a:r>
              <a:rPr lang="en-US" dirty="0" err="1">
                <a:solidFill>
                  <a:srgbClr val="00B050"/>
                </a:solidFill>
                <a:latin typeface="Courier New" pitchFamily="49" charset="0"/>
                <a:cs typeface="Courier New" pitchFamily="49" charset="0"/>
              </a:rPr>
              <a:t>setContentView</a:t>
            </a:r>
            <a:r>
              <a:rPr lang="en-US" dirty="0">
                <a:solidFill>
                  <a:srgbClr val="00B050"/>
                </a:solidFill>
                <a:latin typeface="Courier New" pitchFamily="49" charset="0"/>
                <a:cs typeface="Courier New" pitchFamily="49" charset="0"/>
              </a:rPr>
              <a:t>(</a:t>
            </a:r>
            <a:r>
              <a:rPr lang="en-US" dirty="0" err="1">
                <a:solidFill>
                  <a:srgbClr val="00B050"/>
                </a:solidFill>
                <a:latin typeface="Courier New" pitchFamily="49" charset="0"/>
                <a:cs typeface="Courier New" pitchFamily="49" charset="0"/>
              </a:rPr>
              <a:t>tv</a:t>
            </a:r>
            <a:r>
              <a:rPr lang="en-US" dirty="0">
                <a:solidFill>
                  <a:srgbClr val="00B050"/>
                </a:solidFill>
                <a:latin typeface="Courier New" pitchFamily="49" charset="0"/>
                <a:cs typeface="Courier New" pitchFamily="49" charset="0"/>
              </a:rPr>
              <a:t>);</a:t>
            </a:r>
            <a:r>
              <a:rPr lang="en-US" dirty="0">
                <a:solidFill>
                  <a:schemeClr val="bg2"/>
                </a:solidFill>
                <a:latin typeface="Courier New" pitchFamily="49" charset="0"/>
                <a:cs typeface="Courier New" pitchFamily="49" charset="0"/>
              </a:rPr>
              <a:t/>
            </a:r>
            <a:br>
              <a:rPr lang="en-US" dirty="0">
                <a:solidFill>
                  <a:schemeClr val="bg2"/>
                </a:solidFill>
                <a:latin typeface="Courier New" pitchFamily="49" charset="0"/>
                <a:cs typeface="Courier New" pitchFamily="49" charset="0"/>
              </a:rPr>
            </a:br>
            <a:r>
              <a:rPr lang="en-US" dirty="0">
                <a:latin typeface="Courier New" pitchFamily="49" charset="0"/>
                <a:cs typeface="Courier New" pitchFamily="49" charset="0"/>
              </a:rPr>
              <a:t>   }</a:t>
            </a:r>
            <a:br>
              <a:rPr lang="en-US" dirty="0">
                <a:latin typeface="Courier New" pitchFamily="49" charset="0"/>
                <a:cs typeface="Courier New" pitchFamily="49" charset="0"/>
              </a:rPr>
            </a:br>
            <a:r>
              <a:rPr lang="en-US" dirty="0">
                <a:latin typeface="Courier New" pitchFamily="49" charset="0"/>
                <a:cs typeface="Courier New" pitchFamily="49" charset="0"/>
              </a:rPr>
              <a:t>} </a:t>
            </a:r>
          </a:p>
        </p:txBody>
      </p:sp>
      <p:sp>
        <p:nvSpPr>
          <p:cNvPr id="10" name="Slide Number Placeholder 5"/>
          <p:cNvSpPr>
            <a:spLocks noGrp="1"/>
          </p:cNvSpPr>
          <p:nvPr>
            <p:ph type="sldNum" sz="quarter" idx="12"/>
          </p:nvPr>
        </p:nvSpPr>
        <p:spPr>
          <a:xfrm>
            <a:off x="7010400" y="6578600"/>
            <a:ext cx="2133600" cy="215900"/>
          </a:xfrm>
          <a:prstGeom prst="rect">
            <a:avLst/>
          </a:prstGeom>
        </p:spPr>
        <p:txBody>
          <a:bodyPr/>
          <a:lstStyle/>
          <a:p>
            <a:fld id="{65DF95B1-84EA-4992-A06A-8FB2979FB0B9}" type="slidenum">
              <a:rPr lang="en-US"/>
              <a:pPr/>
              <a:t>26</a:t>
            </a:fld>
            <a:endParaRPr lang="en-US"/>
          </a:p>
        </p:txBody>
      </p:sp>
      <p:sp>
        <p:nvSpPr>
          <p:cNvPr id="36868" name="Text Box 4"/>
          <p:cNvSpPr txBox="1">
            <a:spLocks noChangeArrowheads="1"/>
          </p:cNvSpPr>
          <p:nvPr/>
        </p:nvSpPr>
        <p:spPr bwMode="auto">
          <a:xfrm>
            <a:off x="5867400" y="5188063"/>
            <a:ext cx="2743200" cy="915988"/>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dirty="0">
                <a:solidFill>
                  <a:schemeClr val="tx2"/>
                </a:solidFill>
              </a:rPr>
              <a:t>Set the view “by hand” – from the program</a:t>
            </a:r>
          </a:p>
        </p:txBody>
      </p:sp>
      <p:sp>
        <p:nvSpPr>
          <p:cNvPr id="36869" name="Line 5"/>
          <p:cNvSpPr>
            <a:spLocks noChangeShapeType="1"/>
          </p:cNvSpPr>
          <p:nvPr/>
        </p:nvSpPr>
        <p:spPr bwMode="auto">
          <a:xfrm flipH="1" flipV="1">
            <a:off x="3923928" y="4797152"/>
            <a:ext cx="1943472" cy="1070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Text Box 6"/>
          <p:cNvSpPr txBox="1">
            <a:spLocks noChangeArrowheads="1"/>
          </p:cNvSpPr>
          <p:nvPr/>
        </p:nvSpPr>
        <p:spPr bwMode="auto">
          <a:xfrm>
            <a:off x="7696200" y="1524000"/>
            <a:ext cx="1295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tx2"/>
                </a:solidFill>
              </a:rPr>
              <a:t>Inherit from the Activity Class</a:t>
            </a:r>
          </a:p>
        </p:txBody>
      </p:sp>
      <p:sp>
        <p:nvSpPr>
          <p:cNvPr id="36871" name="Line 7"/>
          <p:cNvSpPr>
            <a:spLocks noChangeShapeType="1"/>
          </p:cNvSpPr>
          <p:nvPr/>
        </p:nvSpPr>
        <p:spPr bwMode="auto">
          <a:xfrm flipH="1">
            <a:off x="5715000" y="1981200"/>
            <a:ext cx="18288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96874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Run it!</a:t>
            </a:r>
          </a:p>
        </p:txBody>
      </p:sp>
      <p:sp>
        <p:nvSpPr>
          <p:cNvPr id="6" name="Slide Number Placeholder 5"/>
          <p:cNvSpPr>
            <a:spLocks noGrp="1"/>
          </p:cNvSpPr>
          <p:nvPr>
            <p:ph type="sldNum" sz="quarter" idx="12"/>
          </p:nvPr>
        </p:nvSpPr>
        <p:spPr>
          <a:xfrm>
            <a:off x="7010400" y="6578600"/>
            <a:ext cx="2133600" cy="215900"/>
          </a:xfrm>
          <a:prstGeom prst="rect">
            <a:avLst/>
          </a:prstGeom>
        </p:spPr>
        <p:txBody>
          <a:bodyPr/>
          <a:lstStyle/>
          <a:p>
            <a:fld id="{9A08A68E-955E-45A2-908B-8B89D6120D15}" type="slidenum">
              <a:rPr lang="en-US"/>
              <a:pPr/>
              <a:t>27</a:t>
            </a:fld>
            <a:endParaRPr lang="en-US"/>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32766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056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/res/values/strings.xml</a:t>
            </a:r>
          </a:p>
        </p:txBody>
      </p:sp>
      <p:sp>
        <p:nvSpPr>
          <p:cNvPr id="39939" name="Rectangle 3"/>
          <p:cNvSpPr>
            <a:spLocks noGrp="1" noChangeArrowheads="1"/>
          </p:cNvSpPr>
          <p:nvPr>
            <p:ph idx="1"/>
          </p:nvPr>
        </p:nvSpPr>
        <p:spPr>
          <a:xfrm>
            <a:off x="457200" y="2895600"/>
            <a:ext cx="8229600" cy="3235325"/>
          </a:xfrm>
        </p:spPr>
        <p:txBody>
          <a:bodyPr/>
          <a:lstStyle/>
          <a:p>
            <a:pPr marL="0" indent="0">
              <a:buNone/>
            </a:pPr>
            <a:r>
              <a:rPr lang="en-US" dirty="0">
                <a:solidFill>
                  <a:srgbClr val="008080"/>
                </a:solidFill>
                <a:latin typeface="Courier New"/>
              </a:rPr>
              <a:t>&lt;?</a:t>
            </a:r>
            <a:r>
              <a:rPr lang="en-US" dirty="0">
                <a:solidFill>
                  <a:srgbClr val="3F7F7F"/>
                </a:solidFill>
                <a:latin typeface="Courier New"/>
              </a:rPr>
              <a:t>xml </a:t>
            </a:r>
            <a:r>
              <a:rPr lang="en-US" dirty="0">
                <a:solidFill>
                  <a:srgbClr val="7F007F"/>
                </a:solidFill>
                <a:latin typeface="Courier New"/>
              </a:rPr>
              <a:t>version</a:t>
            </a:r>
            <a:r>
              <a:rPr lang="en-US" dirty="0">
                <a:solidFill>
                  <a:srgbClr val="000000"/>
                </a:solidFill>
                <a:latin typeface="Courier New"/>
              </a:rPr>
              <a:t>=</a:t>
            </a:r>
            <a:r>
              <a:rPr lang="en-US" i="1" dirty="0">
                <a:solidFill>
                  <a:srgbClr val="2A00FF"/>
                </a:solidFill>
                <a:latin typeface="Courier New"/>
              </a:rPr>
              <a:t>"1.0" </a:t>
            </a:r>
            <a:r>
              <a:rPr lang="en-US" i="1" dirty="0">
                <a:solidFill>
                  <a:srgbClr val="7F007F"/>
                </a:solidFill>
                <a:latin typeface="Courier New"/>
              </a:rPr>
              <a:t>encoding</a:t>
            </a:r>
            <a:r>
              <a:rPr lang="en-US" i="1" dirty="0">
                <a:solidFill>
                  <a:srgbClr val="000000"/>
                </a:solidFill>
                <a:latin typeface="Courier New"/>
              </a:rPr>
              <a:t>=</a:t>
            </a:r>
            <a:r>
              <a:rPr lang="en-US" i="1" dirty="0">
                <a:solidFill>
                  <a:srgbClr val="2A00FF"/>
                </a:solidFill>
                <a:latin typeface="Courier New"/>
              </a:rPr>
              <a:t>"utf-8"</a:t>
            </a:r>
            <a:r>
              <a:rPr lang="en-US" i="1" dirty="0">
                <a:solidFill>
                  <a:srgbClr val="008080"/>
                </a:solidFill>
                <a:latin typeface="Courier New"/>
              </a:rPr>
              <a:t>?&gt;</a:t>
            </a:r>
          </a:p>
          <a:p>
            <a:pPr marL="0" indent="0">
              <a:buNone/>
            </a:pPr>
            <a:r>
              <a:rPr lang="en-US" dirty="0">
                <a:solidFill>
                  <a:srgbClr val="008080"/>
                </a:solidFill>
                <a:latin typeface="Courier New"/>
              </a:rPr>
              <a:t>&lt;</a:t>
            </a:r>
            <a:r>
              <a:rPr lang="en-US" dirty="0">
                <a:solidFill>
                  <a:srgbClr val="3F7F7F"/>
                </a:solidFill>
                <a:latin typeface="Courier New"/>
              </a:rPr>
              <a:t>resources</a:t>
            </a:r>
            <a:r>
              <a:rPr lang="en-US" dirty="0">
                <a:solidFill>
                  <a:srgbClr val="008080"/>
                </a:solidFill>
                <a:latin typeface="Courier New"/>
              </a:rPr>
              <a:t>&gt;</a:t>
            </a:r>
          </a:p>
          <a:p>
            <a:pPr marL="0" indent="0">
              <a:buNone/>
            </a:pPr>
            <a:r>
              <a:rPr lang="en-US" dirty="0">
                <a:solidFill>
                  <a:srgbClr val="000000"/>
                </a:solidFill>
                <a:latin typeface="Courier New"/>
              </a:rPr>
              <a:t>    </a:t>
            </a:r>
            <a:r>
              <a:rPr lang="en-US" dirty="0">
                <a:solidFill>
                  <a:srgbClr val="008080"/>
                </a:solidFill>
                <a:latin typeface="Courier New"/>
              </a:rPr>
              <a:t>&lt;</a:t>
            </a:r>
            <a:r>
              <a:rPr lang="en-US" dirty="0">
                <a:solidFill>
                  <a:srgbClr val="3F7F7F"/>
                </a:solidFill>
                <a:latin typeface="Courier New"/>
              </a:rPr>
              <a:t>string </a:t>
            </a:r>
            <a:r>
              <a:rPr lang="en-US" dirty="0">
                <a:solidFill>
                  <a:srgbClr val="7F007F"/>
                </a:solidFill>
                <a:latin typeface="Courier New"/>
              </a:rPr>
              <a:t>name</a:t>
            </a:r>
            <a:r>
              <a:rPr lang="en-US" dirty="0">
                <a:solidFill>
                  <a:srgbClr val="000000"/>
                </a:solidFill>
                <a:latin typeface="Courier New"/>
              </a:rPr>
              <a:t>=</a:t>
            </a:r>
            <a:r>
              <a:rPr lang="en-US" i="1" dirty="0">
                <a:solidFill>
                  <a:srgbClr val="2A00FF"/>
                </a:solidFill>
                <a:latin typeface="Courier New"/>
              </a:rPr>
              <a:t>"hello"</a:t>
            </a:r>
            <a:r>
              <a:rPr lang="en-US" i="1" dirty="0">
                <a:solidFill>
                  <a:srgbClr val="008080"/>
                </a:solidFill>
                <a:latin typeface="Courier New"/>
              </a:rPr>
              <a:t>&gt;</a:t>
            </a:r>
            <a:r>
              <a:rPr lang="en-US" i="1" dirty="0">
                <a:solidFill>
                  <a:srgbClr val="000000"/>
                </a:solidFill>
                <a:latin typeface="Courier New"/>
              </a:rPr>
              <a:t>Hello World, </a:t>
            </a:r>
            <a:r>
              <a:rPr lang="en-US" i="1" dirty="0" err="1">
                <a:solidFill>
                  <a:srgbClr val="000000"/>
                </a:solidFill>
                <a:latin typeface="Courier New"/>
              </a:rPr>
              <a:t>HelloAndroid</a:t>
            </a:r>
            <a:r>
              <a:rPr lang="en-US" i="1" dirty="0">
                <a:solidFill>
                  <a:srgbClr val="000000"/>
                </a:solidFill>
                <a:latin typeface="Courier New"/>
              </a:rPr>
              <a:t> – by           </a:t>
            </a:r>
          </a:p>
          <a:p>
            <a:pPr marL="0" indent="0">
              <a:buNone/>
            </a:pPr>
            <a:r>
              <a:rPr lang="en-US" dirty="0">
                <a:solidFill>
                  <a:srgbClr val="000000"/>
                </a:solidFill>
                <a:latin typeface="Courier New"/>
              </a:rPr>
              <a:t>                                    resources!</a:t>
            </a:r>
            <a:r>
              <a:rPr lang="en-US" dirty="0">
                <a:solidFill>
                  <a:srgbClr val="008080"/>
                </a:solidFill>
                <a:latin typeface="Courier New"/>
              </a:rPr>
              <a:t>&lt;/</a:t>
            </a:r>
            <a:r>
              <a:rPr lang="en-US" dirty="0">
                <a:solidFill>
                  <a:srgbClr val="3F7F7F"/>
                </a:solidFill>
                <a:latin typeface="Courier New"/>
              </a:rPr>
              <a:t>string</a:t>
            </a:r>
            <a:r>
              <a:rPr lang="en-US" dirty="0">
                <a:solidFill>
                  <a:srgbClr val="008080"/>
                </a:solidFill>
                <a:latin typeface="Courier New"/>
              </a:rPr>
              <a:t>&gt;</a:t>
            </a:r>
          </a:p>
          <a:p>
            <a:pPr marL="0" indent="0">
              <a:buNone/>
            </a:pPr>
            <a:r>
              <a:rPr lang="en-US" dirty="0">
                <a:solidFill>
                  <a:srgbClr val="000000"/>
                </a:solidFill>
                <a:latin typeface="Courier New"/>
              </a:rPr>
              <a:t>    </a:t>
            </a:r>
            <a:r>
              <a:rPr lang="en-US" dirty="0">
                <a:solidFill>
                  <a:srgbClr val="008080"/>
                </a:solidFill>
                <a:latin typeface="Courier New"/>
              </a:rPr>
              <a:t>&lt;</a:t>
            </a:r>
            <a:r>
              <a:rPr lang="en-US" dirty="0">
                <a:solidFill>
                  <a:srgbClr val="3F7F7F"/>
                </a:solidFill>
                <a:latin typeface="Courier New"/>
              </a:rPr>
              <a:t>string </a:t>
            </a:r>
            <a:r>
              <a:rPr lang="en-US" dirty="0">
                <a:solidFill>
                  <a:srgbClr val="7F007F"/>
                </a:solidFill>
                <a:latin typeface="Courier New"/>
              </a:rPr>
              <a:t>name</a:t>
            </a:r>
            <a:r>
              <a:rPr lang="en-US" dirty="0">
                <a:solidFill>
                  <a:srgbClr val="000000"/>
                </a:solidFill>
                <a:latin typeface="Courier New"/>
              </a:rPr>
              <a:t>=</a:t>
            </a:r>
            <a:r>
              <a:rPr lang="en-US" i="1" dirty="0">
                <a:solidFill>
                  <a:srgbClr val="2A00FF"/>
                </a:solidFill>
                <a:latin typeface="Courier New"/>
              </a:rPr>
              <a:t>"</a:t>
            </a:r>
            <a:r>
              <a:rPr lang="en-US" i="1" dirty="0" err="1">
                <a:solidFill>
                  <a:srgbClr val="2A00FF"/>
                </a:solidFill>
                <a:latin typeface="Courier New"/>
              </a:rPr>
              <a:t>app_name</a:t>
            </a:r>
            <a:r>
              <a:rPr lang="en-US" i="1" dirty="0">
                <a:solidFill>
                  <a:srgbClr val="2A00FF"/>
                </a:solidFill>
                <a:latin typeface="Courier New"/>
              </a:rPr>
              <a:t>"</a:t>
            </a:r>
            <a:r>
              <a:rPr lang="en-US" i="1" dirty="0">
                <a:solidFill>
                  <a:srgbClr val="008080"/>
                </a:solidFill>
                <a:latin typeface="Courier New"/>
              </a:rPr>
              <a:t>&gt;</a:t>
            </a:r>
            <a:r>
              <a:rPr lang="en-US" i="1" dirty="0">
                <a:solidFill>
                  <a:srgbClr val="000000"/>
                </a:solidFill>
                <a:latin typeface="Courier New"/>
              </a:rPr>
              <a:t>Hello, </a:t>
            </a:r>
            <a:r>
              <a:rPr lang="en-US" i="1" u="sng" dirty="0">
                <a:solidFill>
                  <a:srgbClr val="000000"/>
                </a:solidFill>
                <a:latin typeface="Courier New"/>
              </a:rPr>
              <a:t>Android</a:t>
            </a:r>
            <a:r>
              <a:rPr lang="en-US" i="1" u="sng" dirty="0">
                <a:solidFill>
                  <a:srgbClr val="008080"/>
                </a:solidFill>
                <a:latin typeface="Courier New"/>
              </a:rPr>
              <a:t>&lt;/</a:t>
            </a:r>
            <a:r>
              <a:rPr lang="en-US" i="1" u="sng" dirty="0">
                <a:solidFill>
                  <a:srgbClr val="3F7F7F"/>
                </a:solidFill>
                <a:latin typeface="Courier New"/>
              </a:rPr>
              <a:t>string</a:t>
            </a:r>
            <a:r>
              <a:rPr lang="en-US" i="1" u="sng" dirty="0">
                <a:solidFill>
                  <a:srgbClr val="008080"/>
                </a:solidFill>
                <a:latin typeface="Courier New"/>
              </a:rPr>
              <a:t>&gt;</a:t>
            </a:r>
          </a:p>
          <a:p>
            <a:pPr marL="0" indent="0">
              <a:buNone/>
            </a:pPr>
            <a:r>
              <a:rPr lang="en-US" dirty="0">
                <a:solidFill>
                  <a:srgbClr val="008080"/>
                </a:solidFill>
                <a:latin typeface="Courier New"/>
              </a:rPr>
              <a:t>&lt;/</a:t>
            </a:r>
            <a:r>
              <a:rPr lang="en-US" dirty="0">
                <a:solidFill>
                  <a:srgbClr val="3F7F7F"/>
                </a:solidFill>
                <a:latin typeface="Courier New"/>
              </a:rPr>
              <a:t>resources</a:t>
            </a:r>
            <a:r>
              <a:rPr lang="en-US" dirty="0">
                <a:solidFill>
                  <a:srgbClr val="008080"/>
                </a:solidFill>
                <a:latin typeface="Courier New"/>
              </a:rPr>
              <a:t>&gt;</a:t>
            </a:r>
          </a:p>
          <a:p>
            <a:pPr marL="0" indent="0">
              <a:buNone/>
            </a:pPr>
            <a:endParaRPr lang="en-US" dirty="0">
              <a:latin typeface="Courier New" pitchFamily="49" charset="0"/>
              <a:cs typeface="Courier New" pitchFamily="49" charset="0"/>
            </a:endParaRPr>
          </a:p>
        </p:txBody>
      </p:sp>
      <p:sp>
        <p:nvSpPr>
          <p:cNvPr id="6" name="Slide Number Placeholder 5"/>
          <p:cNvSpPr>
            <a:spLocks noGrp="1"/>
          </p:cNvSpPr>
          <p:nvPr>
            <p:ph type="sldNum" sz="quarter" idx="12"/>
          </p:nvPr>
        </p:nvSpPr>
        <p:spPr>
          <a:xfrm>
            <a:off x="7010400" y="6578600"/>
            <a:ext cx="2133600" cy="215900"/>
          </a:xfrm>
          <a:prstGeom prst="rect">
            <a:avLst/>
          </a:prstGeom>
        </p:spPr>
        <p:txBody>
          <a:bodyPr/>
          <a:lstStyle/>
          <a:p>
            <a:fld id="{3D462ABF-6796-427B-93E8-BA248023D901}" type="slidenum">
              <a:rPr lang="en-US"/>
              <a:pPr/>
              <a:t>28</a:t>
            </a:fld>
            <a:endParaRPr lang="en-US"/>
          </a:p>
        </p:txBody>
      </p:sp>
    </p:spTree>
    <p:extLst>
      <p:ext uri="{BB962C8B-B14F-4D97-AF65-F5344CB8AC3E}">
        <p14:creationId xmlns:p14="http://schemas.microsoft.com/office/powerpoint/2010/main" val="3330327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/res/layout/main.xml</a:t>
            </a:r>
          </a:p>
        </p:txBody>
      </p:sp>
      <p:sp>
        <p:nvSpPr>
          <p:cNvPr id="38915" name="Rectangle 3"/>
          <p:cNvSpPr>
            <a:spLocks noGrp="1" noChangeArrowheads="1"/>
          </p:cNvSpPr>
          <p:nvPr>
            <p:ph idx="1"/>
          </p:nvPr>
        </p:nvSpPr>
        <p:spPr/>
        <p:txBody>
          <a:bodyPr/>
          <a:lstStyle/>
          <a:p>
            <a:pPr marL="0" indent="0">
              <a:buNone/>
            </a:pPr>
            <a:r>
              <a:rPr lang="en-US" dirty="0" smtClean="0">
                <a:solidFill>
                  <a:srgbClr val="008080"/>
                </a:solidFill>
                <a:latin typeface="Courier New"/>
              </a:rPr>
              <a:t>&lt;?</a:t>
            </a:r>
            <a:r>
              <a:rPr lang="en-US" dirty="0">
                <a:solidFill>
                  <a:srgbClr val="3F7F7F"/>
                </a:solidFill>
                <a:latin typeface="Courier New"/>
              </a:rPr>
              <a:t>xml </a:t>
            </a:r>
            <a:r>
              <a:rPr lang="en-US" dirty="0">
                <a:solidFill>
                  <a:srgbClr val="7F007F"/>
                </a:solidFill>
                <a:latin typeface="Courier New"/>
              </a:rPr>
              <a:t>version</a:t>
            </a:r>
            <a:r>
              <a:rPr lang="en-US" dirty="0">
                <a:solidFill>
                  <a:srgbClr val="000000"/>
                </a:solidFill>
                <a:latin typeface="Courier New"/>
              </a:rPr>
              <a:t>=</a:t>
            </a:r>
            <a:r>
              <a:rPr lang="en-US" i="1" dirty="0">
                <a:solidFill>
                  <a:srgbClr val="2A00FF"/>
                </a:solidFill>
                <a:latin typeface="Courier New"/>
              </a:rPr>
              <a:t>"1.0" </a:t>
            </a:r>
            <a:r>
              <a:rPr lang="en-US" i="1" dirty="0">
                <a:solidFill>
                  <a:srgbClr val="7F007F"/>
                </a:solidFill>
                <a:latin typeface="Courier New"/>
              </a:rPr>
              <a:t>encoding</a:t>
            </a:r>
            <a:r>
              <a:rPr lang="en-US" i="1" dirty="0">
                <a:solidFill>
                  <a:srgbClr val="000000"/>
                </a:solidFill>
                <a:latin typeface="Courier New"/>
              </a:rPr>
              <a:t>=</a:t>
            </a:r>
            <a:r>
              <a:rPr lang="en-US" i="1" dirty="0">
                <a:solidFill>
                  <a:srgbClr val="2A00FF"/>
                </a:solidFill>
                <a:latin typeface="Courier New"/>
              </a:rPr>
              <a:t>"utf-8"</a:t>
            </a:r>
            <a:r>
              <a:rPr lang="en-US" i="1" dirty="0">
                <a:solidFill>
                  <a:srgbClr val="008080"/>
                </a:solidFill>
                <a:latin typeface="Courier New"/>
              </a:rPr>
              <a:t>?&gt;</a:t>
            </a:r>
          </a:p>
          <a:p>
            <a:pPr marL="0" indent="0">
              <a:buNone/>
            </a:pPr>
            <a:r>
              <a:rPr lang="en-US" dirty="0">
                <a:solidFill>
                  <a:srgbClr val="008080"/>
                </a:solidFill>
                <a:latin typeface="Courier New"/>
              </a:rPr>
              <a:t>&lt;</a:t>
            </a:r>
            <a:r>
              <a:rPr lang="en-US" dirty="0" err="1">
                <a:solidFill>
                  <a:srgbClr val="3F7F7F"/>
                </a:solidFill>
                <a:latin typeface="Courier New"/>
              </a:rPr>
              <a:t>LinearLayout</a:t>
            </a:r>
            <a:r>
              <a:rPr lang="en-US" dirty="0">
                <a:solidFill>
                  <a:srgbClr val="3F7F7F"/>
                </a:solidFill>
                <a:latin typeface="Courier New"/>
              </a:rPr>
              <a:t> </a:t>
            </a:r>
            <a:r>
              <a:rPr lang="en-US" dirty="0" err="1">
                <a:solidFill>
                  <a:srgbClr val="7F007F"/>
                </a:solidFill>
                <a:latin typeface="Courier New"/>
              </a:rPr>
              <a:t>xmlns:android</a:t>
            </a:r>
            <a:r>
              <a:rPr lang="en-US" dirty="0">
                <a:solidFill>
                  <a:srgbClr val="000000"/>
                </a:solidFill>
                <a:latin typeface="Courier New"/>
              </a:rPr>
              <a:t>=</a:t>
            </a:r>
            <a:r>
              <a:rPr lang="en-US" i="1" dirty="0">
                <a:solidFill>
                  <a:srgbClr val="2A00FF"/>
                </a:solidFill>
                <a:latin typeface="Courier New"/>
              </a:rPr>
              <a:t>"http://schemas.android.com/</a:t>
            </a:r>
            <a:r>
              <a:rPr lang="en-US" i="1" dirty="0" err="1">
                <a:solidFill>
                  <a:srgbClr val="2A00FF"/>
                </a:solidFill>
                <a:latin typeface="Courier New"/>
              </a:rPr>
              <a:t>apk</a:t>
            </a:r>
            <a:r>
              <a:rPr lang="en-US" i="1" dirty="0">
                <a:solidFill>
                  <a:srgbClr val="2A00FF"/>
                </a:solidFill>
                <a:latin typeface="Courier New"/>
              </a:rPr>
              <a:t>/res/android"</a:t>
            </a:r>
          </a:p>
          <a:p>
            <a:pPr marL="0" indent="0">
              <a:buNone/>
            </a:pPr>
            <a:r>
              <a:rPr lang="en-US" dirty="0">
                <a:latin typeface="Courier New"/>
              </a:rPr>
              <a:t>    </a:t>
            </a:r>
            <a:r>
              <a:rPr lang="en-US" dirty="0" err="1">
                <a:solidFill>
                  <a:srgbClr val="7F007F"/>
                </a:solidFill>
                <a:latin typeface="Courier New"/>
              </a:rPr>
              <a:t>android:orientation</a:t>
            </a:r>
            <a:r>
              <a:rPr lang="en-US" dirty="0">
                <a:solidFill>
                  <a:srgbClr val="000000"/>
                </a:solidFill>
                <a:latin typeface="Courier New"/>
              </a:rPr>
              <a:t>=</a:t>
            </a:r>
            <a:r>
              <a:rPr lang="en-US" i="1" dirty="0">
                <a:solidFill>
                  <a:srgbClr val="2A00FF"/>
                </a:solidFill>
                <a:latin typeface="Courier New"/>
              </a:rPr>
              <a:t>"vertical"</a:t>
            </a:r>
          </a:p>
          <a:p>
            <a:pPr marL="0" indent="0">
              <a:buNone/>
            </a:pPr>
            <a:r>
              <a:rPr lang="en-US" dirty="0">
                <a:latin typeface="Courier New"/>
              </a:rPr>
              <a:t>    </a:t>
            </a:r>
            <a:r>
              <a:rPr lang="en-US" dirty="0" err="1">
                <a:solidFill>
                  <a:srgbClr val="7F007F"/>
                </a:solidFill>
                <a:latin typeface="Courier New"/>
              </a:rPr>
              <a:t>android:layout_width</a:t>
            </a:r>
            <a:r>
              <a:rPr lang="en-US" dirty="0">
                <a:solidFill>
                  <a:srgbClr val="000000"/>
                </a:solidFill>
                <a:latin typeface="Courier New"/>
              </a:rPr>
              <a:t>=</a:t>
            </a:r>
            <a:r>
              <a:rPr lang="en-US" i="1" dirty="0">
                <a:solidFill>
                  <a:srgbClr val="2A00FF"/>
                </a:solidFill>
                <a:latin typeface="Courier New"/>
              </a:rPr>
              <a:t>"</a:t>
            </a:r>
            <a:r>
              <a:rPr lang="en-US" i="1" dirty="0" err="1">
                <a:solidFill>
                  <a:srgbClr val="2A00FF"/>
                </a:solidFill>
                <a:latin typeface="Courier New"/>
              </a:rPr>
              <a:t>fill_parent</a:t>
            </a:r>
            <a:r>
              <a:rPr lang="en-US" i="1" dirty="0">
                <a:solidFill>
                  <a:srgbClr val="2A00FF"/>
                </a:solidFill>
                <a:latin typeface="Courier New"/>
              </a:rPr>
              <a:t>"</a:t>
            </a:r>
          </a:p>
          <a:p>
            <a:pPr marL="0" indent="0">
              <a:buNone/>
            </a:pPr>
            <a:r>
              <a:rPr lang="en-US" dirty="0">
                <a:latin typeface="Courier New"/>
              </a:rPr>
              <a:t>    </a:t>
            </a:r>
            <a:r>
              <a:rPr lang="en-US" dirty="0" err="1">
                <a:solidFill>
                  <a:srgbClr val="7F007F"/>
                </a:solidFill>
                <a:latin typeface="Courier New"/>
              </a:rPr>
              <a:t>android:layout_height</a:t>
            </a:r>
            <a:r>
              <a:rPr lang="en-US" dirty="0">
                <a:solidFill>
                  <a:srgbClr val="000000"/>
                </a:solidFill>
                <a:latin typeface="Courier New"/>
              </a:rPr>
              <a:t>=</a:t>
            </a:r>
            <a:r>
              <a:rPr lang="en-US" i="1" dirty="0">
                <a:solidFill>
                  <a:srgbClr val="2A00FF"/>
                </a:solidFill>
                <a:latin typeface="Courier New"/>
              </a:rPr>
              <a:t>"</a:t>
            </a:r>
            <a:r>
              <a:rPr lang="en-US" i="1" dirty="0" err="1">
                <a:solidFill>
                  <a:srgbClr val="2A00FF"/>
                </a:solidFill>
                <a:latin typeface="Courier New"/>
              </a:rPr>
              <a:t>fill_parent</a:t>
            </a:r>
            <a:r>
              <a:rPr lang="en-US" i="1" dirty="0">
                <a:solidFill>
                  <a:srgbClr val="2A00FF"/>
                </a:solidFill>
                <a:latin typeface="Courier New"/>
              </a:rPr>
              <a:t>"</a:t>
            </a:r>
          </a:p>
          <a:p>
            <a:pPr marL="0" indent="0">
              <a:buNone/>
            </a:pPr>
            <a:r>
              <a:rPr lang="en-US" dirty="0">
                <a:latin typeface="Courier New"/>
              </a:rPr>
              <a:t>    </a:t>
            </a:r>
            <a:r>
              <a:rPr lang="en-US" dirty="0">
                <a:solidFill>
                  <a:srgbClr val="008080"/>
                </a:solidFill>
                <a:latin typeface="Courier New"/>
              </a:rPr>
              <a:t>&gt;</a:t>
            </a:r>
          </a:p>
          <a:p>
            <a:pPr marL="0" indent="0">
              <a:buNone/>
            </a:pPr>
            <a:r>
              <a:rPr lang="en-US" dirty="0">
                <a:solidFill>
                  <a:srgbClr val="000000"/>
                </a:solidFill>
                <a:latin typeface="Courier New"/>
              </a:rPr>
              <a:t>    </a:t>
            </a:r>
            <a:r>
              <a:rPr lang="en-US" dirty="0">
                <a:solidFill>
                  <a:srgbClr val="008080"/>
                </a:solidFill>
                <a:latin typeface="Courier New"/>
              </a:rPr>
              <a:t>&lt;</a:t>
            </a:r>
            <a:r>
              <a:rPr lang="en-US" dirty="0" err="1">
                <a:solidFill>
                  <a:srgbClr val="3F7F7F"/>
                </a:solidFill>
                <a:latin typeface="Courier New"/>
              </a:rPr>
              <a:t>TextView</a:t>
            </a:r>
            <a:r>
              <a:rPr lang="en-US" dirty="0">
                <a:solidFill>
                  <a:srgbClr val="3F7F7F"/>
                </a:solidFill>
                <a:latin typeface="Courier New"/>
              </a:rPr>
              <a:t>  </a:t>
            </a:r>
          </a:p>
          <a:p>
            <a:pPr marL="0" indent="0">
              <a:buNone/>
            </a:pPr>
            <a:r>
              <a:rPr lang="en-US" dirty="0">
                <a:latin typeface="Courier New"/>
              </a:rPr>
              <a:t>       </a:t>
            </a:r>
            <a:r>
              <a:rPr lang="en-US" dirty="0" err="1">
                <a:solidFill>
                  <a:srgbClr val="7F007F"/>
                </a:solidFill>
                <a:latin typeface="Courier New"/>
              </a:rPr>
              <a:t>android:layout_width</a:t>
            </a:r>
            <a:r>
              <a:rPr lang="en-US" dirty="0">
                <a:solidFill>
                  <a:srgbClr val="000000"/>
                </a:solidFill>
                <a:latin typeface="Courier New"/>
              </a:rPr>
              <a:t>=</a:t>
            </a:r>
            <a:r>
              <a:rPr lang="en-US" i="1" dirty="0">
                <a:solidFill>
                  <a:srgbClr val="2A00FF"/>
                </a:solidFill>
                <a:latin typeface="Courier New"/>
              </a:rPr>
              <a:t>"</a:t>
            </a:r>
            <a:r>
              <a:rPr lang="en-US" i="1" dirty="0" err="1">
                <a:solidFill>
                  <a:srgbClr val="2A00FF"/>
                </a:solidFill>
                <a:latin typeface="Courier New"/>
              </a:rPr>
              <a:t>fill_parent</a:t>
            </a:r>
            <a:r>
              <a:rPr lang="en-US" i="1" dirty="0">
                <a:solidFill>
                  <a:srgbClr val="2A00FF"/>
                </a:solidFill>
                <a:latin typeface="Courier New"/>
              </a:rPr>
              <a:t>" </a:t>
            </a:r>
          </a:p>
          <a:p>
            <a:pPr marL="0" indent="0">
              <a:buNone/>
            </a:pPr>
            <a:r>
              <a:rPr lang="en-US" dirty="0">
                <a:latin typeface="Courier New"/>
              </a:rPr>
              <a:t>       </a:t>
            </a:r>
            <a:r>
              <a:rPr lang="en-US" dirty="0" err="1">
                <a:solidFill>
                  <a:srgbClr val="7F007F"/>
                </a:solidFill>
                <a:latin typeface="Courier New"/>
              </a:rPr>
              <a:t>android:layout_height</a:t>
            </a:r>
            <a:r>
              <a:rPr lang="en-US" dirty="0">
                <a:solidFill>
                  <a:srgbClr val="000000"/>
                </a:solidFill>
                <a:latin typeface="Courier New"/>
              </a:rPr>
              <a:t>=</a:t>
            </a:r>
            <a:r>
              <a:rPr lang="en-US" i="1" dirty="0">
                <a:solidFill>
                  <a:srgbClr val="2A00FF"/>
                </a:solidFill>
                <a:latin typeface="Courier New"/>
              </a:rPr>
              <a:t>"</a:t>
            </a:r>
            <a:r>
              <a:rPr lang="en-US" i="1" dirty="0" err="1">
                <a:solidFill>
                  <a:srgbClr val="2A00FF"/>
                </a:solidFill>
                <a:latin typeface="Courier New"/>
              </a:rPr>
              <a:t>wrap_content</a:t>
            </a:r>
            <a:r>
              <a:rPr lang="en-US" i="1" dirty="0">
                <a:solidFill>
                  <a:srgbClr val="2A00FF"/>
                </a:solidFill>
                <a:latin typeface="Courier New"/>
              </a:rPr>
              <a:t>" </a:t>
            </a:r>
          </a:p>
          <a:p>
            <a:pPr marL="0" indent="0">
              <a:buNone/>
            </a:pPr>
            <a:r>
              <a:rPr lang="en-US" dirty="0">
                <a:latin typeface="Courier New"/>
              </a:rPr>
              <a:t>       </a:t>
            </a:r>
            <a:r>
              <a:rPr lang="en-US" dirty="0" err="1">
                <a:solidFill>
                  <a:srgbClr val="7F007F"/>
                </a:solidFill>
                <a:latin typeface="Courier New"/>
              </a:rPr>
              <a:t>android:text</a:t>
            </a:r>
            <a:r>
              <a:rPr lang="en-US" dirty="0">
                <a:solidFill>
                  <a:srgbClr val="000000"/>
                </a:solidFill>
                <a:latin typeface="Courier New"/>
              </a:rPr>
              <a:t>=</a:t>
            </a:r>
            <a:r>
              <a:rPr lang="en-US" i="1" dirty="0">
                <a:solidFill>
                  <a:srgbClr val="2A00FF"/>
                </a:solidFill>
                <a:latin typeface="Courier New"/>
              </a:rPr>
              <a:t>"@string/hello"</a:t>
            </a:r>
          </a:p>
          <a:p>
            <a:pPr marL="0" indent="0">
              <a:buNone/>
            </a:pPr>
            <a:r>
              <a:rPr lang="en-US" dirty="0">
                <a:latin typeface="Courier New"/>
              </a:rPr>
              <a:t>     </a:t>
            </a:r>
            <a:r>
              <a:rPr lang="en-US" dirty="0">
                <a:solidFill>
                  <a:srgbClr val="008080"/>
                </a:solidFill>
                <a:latin typeface="Courier New"/>
              </a:rPr>
              <a:t>/&gt;</a:t>
            </a:r>
          </a:p>
          <a:p>
            <a:pPr marL="0" indent="0">
              <a:buNone/>
            </a:pPr>
            <a:r>
              <a:rPr lang="en-US" dirty="0">
                <a:solidFill>
                  <a:srgbClr val="008080"/>
                </a:solidFill>
                <a:latin typeface="Courier New"/>
              </a:rPr>
              <a:t>&lt;/</a:t>
            </a:r>
            <a:r>
              <a:rPr lang="en-US" dirty="0" err="1">
                <a:solidFill>
                  <a:srgbClr val="3F7F7F"/>
                </a:solidFill>
                <a:latin typeface="Courier New"/>
              </a:rPr>
              <a:t>LinearLayout</a:t>
            </a:r>
            <a:r>
              <a:rPr lang="en-US" dirty="0">
                <a:solidFill>
                  <a:srgbClr val="008080"/>
                </a:solidFill>
                <a:latin typeface="Courier New"/>
              </a:rPr>
              <a:t>&gt;</a:t>
            </a:r>
            <a:endParaRPr lang="en-US" dirty="0">
              <a:latin typeface="Courier New" pitchFamily="49" charset="0"/>
              <a:cs typeface="Courier New" pitchFamily="49" charset="0"/>
            </a:endParaRPr>
          </a:p>
        </p:txBody>
      </p:sp>
      <p:sp>
        <p:nvSpPr>
          <p:cNvPr id="8" name="Slide Number Placeholder 5"/>
          <p:cNvSpPr>
            <a:spLocks noGrp="1"/>
          </p:cNvSpPr>
          <p:nvPr>
            <p:ph type="sldNum" sz="quarter" idx="12"/>
          </p:nvPr>
        </p:nvSpPr>
        <p:spPr>
          <a:xfrm>
            <a:off x="7010400" y="6578600"/>
            <a:ext cx="2133600" cy="215900"/>
          </a:xfrm>
          <a:prstGeom prst="rect">
            <a:avLst/>
          </a:prstGeom>
        </p:spPr>
        <p:txBody>
          <a:bodyPr/>
          <a:lstStyle/>
          <a:p>
            <a:fld id="{02870299-D39C-43BE-AFE5-C1A26657B774}" type="slidenum">
              <a:rPr lang="en-US"/>
              <a:pPr/>
              <a:t>29</a:t>
            </a:fld>
            <a:endParaRPr lang="en-US"/>
          </a:p>
        </p:txBody>
      </p:sp>
      <p:sp>
        <p:nvSpPr>
          <p:cNvPr id="38916" name="Text Box 4"/>
          <p:cNvSpPr txBox="1">
            <a:spLocks noChangeArrowheads="1"/>
          </p:cNvSpPr>
          <p:nvPr/>
        </p:nvSpPr>
        <p:spPr bwMode="auto">
          <a:xfrm>
            <a:off x="6012160" y="5717737"/>
            <a:ext cx="2971800" cy="641350"/>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dirty="0">
                <a:solidFill>
                  <a:schemeClr val="tx2"/>
                </a:solidFill>
              </a:rPr>
              <a:t>Further redirection to /res/values/strings.xml</a:t>
            </a:r>
          </a:p>
        </p:txBody>
      </p:sp>
      <p:sp>
        <p:nvSpPr>
          <p:cNvPr id="38917" name="Line 5"/>
          <p:cNvSpPr>
            <a:spLocks noChangeShapeType="1"/>
          </p:cNvSpPr>
          <p:nvPr/>
        </p:nvSpPr>
        <p:spPr bwMode="auto">
          <a:xfrm flipH="1" flipV="1">
            <a:off x="4283968" y="5486400"/>
            <a:ext cx="1728192" cy="5520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70827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p>
        </p:txBody>
      </p:sp>
      <p:sp>
        <p:nvSpPr>
          <p:cNvPr id="3" name="Content Placeholder 2"/>
          <p:cNvSpPr>
            <a:spLocks noGrp="1"/>
          </p:cNvSpPr>
          <p:nvPr>
            <p:ph idx="1"/>
          </p:nvPr>
        </p:nvSpPr>
        <p:spPr/>
        <p:txBody>
          <a:bodyPr/>
          <a:lstStyle/>
          <a:p>
            <a:r>
              <a:rPr lang="en-US" dirty="0" smtClean="0"/>
              <a:t>An Android Application </a:t>
            </a:r>
          </a:p>
          <a:p>
            <a:r>
              <a:rPr lang="en-US" dirty="0"/>
              <a:t>Will be introduced in week 8</a:t>
            </a:r>
          </a:p>
          <a:p>
            <a:r>
              <a:rPr lang="en-US" dirty="0" smtClean="0"/>
              <a:t>Students need to complete the application proposal to meet certain standards to get approval for development</a:t>
            </a:r>
            <a:endParaRPr lang="en-US" dirty="0"/>
          </a:p>
        </p:txBody>
      </p:sp>
    </p:spTree>
    <p:extLst>
      <p:ext uri="{BB962C8B-B14F-4D97-AF65-F5344CB8AC3E}">
        <p14:creationId xmlns:p14="http://schemas.microsoft.com/office/powerpoint/2010/main" val="3086822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HelloAndroid.java</a:t>
            </a:r>
          </a:p>
        </p:txBody>
      </p:sp>
      <p:sp>
        <p:nvSpPr>
          <p:cNvPr id="2" name="Content Placeholder 1"/>
          <p:cNvSpPr>
            <a:spLocks noGrp="1"/>
          </p:cNvSpPr>
          <p:nvPr>
            <p:ph idx="1"/>
          </p:nvPr>
        </p:nvSpPr>
        <p:spPr/>
        <p:txBody>
          <a:bodyPr/>
          <a:lstStyle/>
          <a:p>
            <a:pPr marL="0" indent="0">
              <a:buNone/>
            </a:pPr>
            <a:r>
              <a:rPr lang="en-US" dirty="0">
                <a:solidFill>
                  <a:srgbClr val="7F0055"/>
                </a:solidFill>
                <a:latin typeface="Courier New"/>
              </a:rPr>
              <a:t>package</a:t>
            </a:r>
            <a:r>
              <a:rPr lang="en-US" dirty="0">
                <a:solidFill>
                  <a:srgbClr val="000000"/>
                </a:solidFill>
                <a:latin typeface="Courier New"/>
              </a:rPr>
              <a:t> </a:t>
            </a:r>
            <a:r>
              <a:rPr lang="en-US" u="sng" dirty="0" err="1">
                <a:solidFill>
                  <a:srgbClr val="000000"/>
                </a:solidFill>
                <a:latin typeface="Courier New"/>
              </a:rPr>
              <a:t>com.example.helloandroid</a:t>
            </a:r>
            <a:r>
              <a:rPr lang="en-US" u="sng" dirty="0">
                <a:solidFill>
                  <a:srgbClr val="000000"/>
                </a:solidFill>
                <a:latin typeface="Courier New"/>
              </a:rPr>
              <a:t>;</a:t>
            </a:r>
          </a:p>
          <a:p>
            <a:pPr marL="0" indent="0">
              <a:buNone/>
            </a:pPr>
            <a:endParaRPr lang="en-US" dirty="0">
              <a:latin typeface="Courier New"/>
            </a:endParaRPr>
          </a:p>
          <a:p>
            <a:pPr marL="0" indent="0">
              <a:buNone/>
            </a:pPr>
            <a:r>
              <a:rPr lang="en-US" dirty="0">
                <a:solidFill>
                  <a:srgbClr val="7F0055"/>
                </a:solidFill>
                <a:latin typeface="Courier New"/>
              </a:rPr>
              <a:t>import</a:t>
            </a:r>
            <a:r>
              <a:rPr lang="en-US" dirty="0">
                <a:solidFill>
                  <a:srgbClr val="000000"/>
                </a:solidFill>
                <a:latin typeface="Courier New"/>
              </a:rPr>
              <a:t> </a:t>
            </a:r>
            <a:r>
              <a:rPr lang="en-US" dirty="0" err="1">
                <a:solidFill>
                  <a:srgbClr val="000000"/>
                </a:solidFill>
                <a:latin typeface="Courier New"/>
              </a:rPr>
              <a:t>android.app.Activity</a:t>
            </a:r>
            <a:r>
              <a:rPr lang="en-US" dirty="0">
                <a:solidFill>
                  <a:srgbClr val="000000"/>
                </a:solidFill>
                <a:latin typeface="Courier New"/>
              </a:rPr>
              <a:t>;</a:t>
            </a:r>
          </a:p>
          <a:p>
            <a:pPr marL="0" indent="0">
              <a:buNone/>
            </a:pPr>
            <a:r>
              <a:rPr lang="en-US" dirty="0">
                <a:solidFill>
                  <a:srgbClr val="7F0055"/>
                </a:solidFill>
                <a:latin typeface="Courier New"/>
              </a:rPr>
              <a:t>import</a:t>
            </a:r>
            <a:r>
              <a:rPr lang="en-US" dirty="0">
                <a:solidFill>
                  <a:srgbClr val="000000"/>
                </a:solidFill>
                <a:latin typeface="Courier New"/>
              </a:rPr>
              <a:t> </a:t>
            </a:r>
            <a:r>
              <a:rPr lang="en-US" dirty="0" err="1">
                <a:solidFill>
                  <a:srgbClr val="000000"/>
                </a:solidFill>
                <a:latin typeface="Courier New"/>
              </a:rPr>
              <a:t>android.os.Bundle</a:t>
            </a:r>
            <a:r>
              <a:rPr lang="en-US" dirty="0">
                <a:solidFill>
                  <a:srgbClr val="000000"/>
                </a:solidFill>
                <a:latin typeface="Courier New"/>
              </a:rPr>
              <a:t>;</a:t>
            </a:r>
          </a:p>
          <a:p>
            <a:pPr marL="0" indent="0">
              <a:buNone/>
            </a:pPr>
            <a:r>
              <a:rPr lang="en-US" dirty="0">
                <a:solidFill>
                  <a:srgbClr val="7F0055"/>
                </a:solidFill>
                <a:latin typeface="Courier New"/>
              </a:rPr>
              <a:t>public</a:t>
            </a:r>
            <a:r>
              <a:rPr lang="en-US" dirty="0">
                <a:solidFill>
                  <a:srgbClr val="000000"/>
                </a:solidFill>
                <a:latin typeface="Courier New"/>
              </a:rPr>
              <a:t> </a:t>
            </a:r>
            <a:r>
              <a:rPr lang="en-US" dirty="0">
                <a:solidFill>
                  <a:srgbClr val="7F0055"/>
                </a:solidFill>
                <a:latin typeface="Courier New"/>
              </a:rPr>
              <a:t>class</a:t>
            </a:r>
            <a:r>
              <a:rPr lang="en-US" dirty="0">
                <a:solidFill>
                  <a:srgbClr val="000000"/>
                </a:solidFill>
                <a:latin typeface="Courier New"/>
              </a:rPr>
              <a:t> </a:t>
            </a:r>
            <a:r>
              <a:rPr lang="en-US" dirty="0" err="1">
                <a:solidFill>
                  <a:srgbClr val="000000"/>
                </a:solidFill>
                <a:latin typeface="Courier New"/>
              </a:rPr>
              <a:t>HelloAndroid</a:t>
            </a:r>
            <a:r>
              <a:rPr lang="en-US" dirty="0">
                <a:solidFill>
                  <a:srgbClr val="000000"/>
                </a:solidFill>
                <a:latin typeface="Courier New"/>
              </a:rPr>
              <a:t> </a:t>
            </a:r>
            <a:r>
              <a:rPr lang="en-US" dirty="0">
                <a:solidFill>
                  <a:srgbClr val="7F0055"/>
                </a:solidFill>
                <a:latin typeface="Courier New"/>
              </a:rPr>
              <a:t>extends</a:t>
            </a:r>
            <a:r>
              <a:rPr lang="en-US" dirty="0">
                <a:solidFill>
                  <a:srgbClr val="000000"/>
                </a:solidFill>
                <a:latin typeface="Courier New"/>
              </a:rPr>
              <a:t> Activity {    </a:t>
            </a:r>
          </a:p>
          <a:p>
            <a:pPr marL="0" indent="0">
              <a:buNone/>
            </a:pPr>
            <a:endParaRPr lang="en-US" dirty="0">
              <a:latin typeface="Courier New"/>
            </a:endParaRPr>
          </a:p>
          <a:p>
            <a:pPr marL="0" indent="0">
              <a:buNone/>
            </a:pPr>
            <a:r>
              <a:rPr lang="en-US" dirty="0">
                <a:solidFill>
                  <a:srgbClr val="3F5FBF"/>
                </a:solidFill>
                <a:latin typeface="Courier New"/>
              </a:rPr>
              <a:t>/** Called when the activity is first created. */</a:t>
            </a:r>
            <a:r>
              <a:rPr lang="en-US" dirty="0">
                <a:solidFill>
                  <a:srgbClr val="000000"/>
                </a:solidFill>
                <a:latin typeface="Courier New"/>
              </a:rPr>
              <a:t>    </a:t>
            </a:r>
          </a:p>
          <a:p>
            <a:pPr marL="0" indent="0">
              <a:buNone/>
            </a:pPr>
            <a:r>
              <a:rPr lang="en-US" dirty="0">
                <a:solidFill>
                  <a:srgbClr val="646464"/>
                </a:solidFill>
                <a:latin typeface="Courier New"/>
              </a:rPr>
              <a:t>@Override</a:t>
            </a:r>
            <a:r>
              <a:rPr lang="en-US" dirty="0">
                <a:solidFill>
                  <a:srgbClr val="000000"/>
                </a:solidFill>
                <a:latin typeface="Courier New"/>
              </a:rPr>
              <a:t>    </a:t>
            </a:r>
          </a:p>
          <a:p>
            <a:pPr marL="304800" lvl="1" indent="0">
              <a:buNone/>
            </a:pPr>
            <a:r>
              <a:rPr lang="en-US" dirty="0">
                <a:solidFill>
                  <a:srgbClr val="7F0055"/>
                </a:solidFill>
                <a:latin typeface="Courier New"/>
              </a:rPr>
              <a:t>public</a:t>
            </a:r>
            <a:r>
              <a:rPr lang="en-US" dirty="0">
                <a:solidFill>
                  <a:srgbClr val="000000"/>
                </a:solidFill>
                <a:latin typeface="Courier New"/>
              </a:rPr>
              <a:t> </a:t>
            </a:r>
            <a:r>
              <a:rPr lang="en-US" dirty="0">
                <a:solidFill>
                  <a:srgbClr val="7F0055"/>
                </a:solidFill>
                <a:latin typeface="Courier New"/>
              </a:rPr>
              <a:t>void</a:t>
            </a:r>
            <a:r>
              <a:rPr lang="en-US" dirty="0">
                <a:solidFill>
                  <a:srgbClr val="000000"/>
                </a:solidFill>
                <a:latin typeface="Courier New"/>
              </a:rPr>
              <a:t> </a:t>
            </a:r>
            <a:r>
              <a:rPr lang="en-US" dirty="0" err="1">
                <a:solidFill>
                  <a:srgbClr val="000000"/>
                </a:solidFill>
                <a:latin typeface="Courier New"/>
              </a:rPr>
              <a:t>onCreate</a:t>
            </a:r>
            <a:r>
              <a:rPr lang="en-US" dirty="0">
                <a:solidFill>
                  <a:srgbClr val="000000"/>
                </a:solidFill>
                <a:latin typeface="Courier New"/>
              </a:rPr>
              <a:t>(Bundle </a:t>
            </a:r>
            <a:r>
              <a:rPr lang="en-US" dirty="0" err="1">
                <a:solidFill>
                  <a:srgbClr val="000000"/>
                </a:solidFill>
                <a:latin typeface="Courier New"/>
              </a:rPr>
              <a:t>savedInstanceState</a:t>
            </a:r>
            <a:r>
              <a:rPr lang="en-US" dirty="0">
                <a:solidFill>
                  <a:srgbClr val="000000"/>
                </a:solidFill>
                <a:latin typeface="Courier New"/>
              </a:rPr>
              <a:t>) {</a:t>
            </a:r>
          </a:p>
          <a:p>
            <a:pPr marL="909638" lvl="3" indent="0">
              <a:buNone/>
            </a:pPr>
            <a:r>
              <a:rPr lang="en-US" dirty="0" err="1">
                <a:solidFill>
                  <a:srgbClr val="7F0055"/>
                </a:solidFill>
                <a:latin typeface="Courier New"/>
              </a:rPr>
              <a:t>super</a:t>
            </a:r>
            <a:r>
              <a:rPr lang="en-US" dirty="0" err="1">
                <a:solidFill>
                  <a:srgbClr val="000000"/>
                </a:solidFill>
                <a:latin typeface="Courier New"/>
              </a:rPr>
              <a:t>.onCreate</a:t>
            </a:r>
            <a:r>
              <a:rPr lang="en-US" dirty="0">
                <a:solidFill>
                  <a:srgbClr val="000000"/>
                </a:solidFill>
                <a:latin typeface="Courier New"/>
              </a:rPr>
              <a:t>(</a:t>
            </a:r>
            <a:r>
              <a:rPr lang="en-US" dirty="0" err="1">
                <a:solidFill>
                  <a:srgbClr val="000000"/>
                </a:solidFill>
                <a:latin typeface="Courier New"/>
              </a:rPr>
              <a:t>savedInstanceState</a:t>
            </a:r>
            <a:r>
              <a:rPr lang="en-US" dirty="0">
                <a:solidFill>
                  <a:srgbClr val="000000"/>
                </a:solidFill>
                <a:latin typeface="Courier New"/>
              </a:rPr>
              <a:t>);        </a:t>
            </a:r>
            <a:r>
              <a:rPr lang="en-US" dirty="0" err="1">
                <a:solidFill>
                  <a:srgbClr val="000000"/>
                </a:solidFill>
                <a:latin typeface="Courier New"/>
              </a:rPr>
              <a:t>setContentView</a:t>
            </a:r>
            <a:r>
              <a:rPr lang="en-US" dirty="0">
                <a:solidFill>
                  <a:srgbClr val="000000"/>
                </a:solidFill>
                <a:latin typeface="Courier New"/>
              </a:rPr>
              <a:t>(</a:t>
            </a:r>
            <a:r>
              <a:rPr lang="en-US" dirty="0" err="1">
                <a:solidFill>
                  <a:srgbClr val="000000"/>
                </a:solidFill>
                <a:latin typeface="Courier New"/>
              </a:rPr>
              <a:t>R.layout.</a:t>
            </a:r>
            <a:r>
              <a:rPr lang="en-US" i="1" dirty="0" err="1">
                <a:solidFill>
                  <a:srgbClr val="0000C0"/>
                </a:solidFill>
                <a:latin typeface="Courier New"/>
              </a:rPr>
              <a:t>main</a:t>
            </a:r>
            <a:r>
              <a:rPr lang="en-US" i="1" dirty="0">
                <a:solidFill>
                  <a:srgbClr val="000000"/>
                </a:solidFill>
                <a:latin typeface="Courier New"/>
              </a:rPr>
              <a:t>);    </a:t>
            </a:r>
          </a:p>
          <a:p>
            <a:pPr marL="304800" lvl="1" indent="0">
              <a:buNone/>
            </a:pPr>
            <a:r>
              <a:rPr lang="en-US" dirty="0">
                <a:solidFill>
                  <a:srgbClr val="000000"/>
                </a:solidFill>
                <a:latin typeface="Courier New"/>
              </a:rPr>
              <a:t>}</a:t>
            </a:r>
          </a:p>
          <a:p>
            <a:pPr marL="0" indent="0">
              <a:buNone/>
            </a:pPr>
            <a:r>
              <a:rPr lang="en-US" dirty="0">
                <a:solidFill>
                  <a:srgbClr val="000000"/>
                </a:solidFill>
                <a:latin typeface="Courier New"/>
              </a:rPr>
              <a:t>}</a:t>
            </a:r>
            <a:endParaRPr lang="en-US" dirty="0"/>
          </a:p>
        </p:txBody>
      </p:sp>
      <p:sp>
        <p:nvSpPr>
          <p:cNvPr id="8" name="Slide Number Placeholder 5"/>
          <p:cNvSpPr>
            <a:spLocks noGrp="1"/>
          </p:cNvSpPr>
          <p:nvPr>
            <p:ph type="sldNum" sz="quarter" idx="12"/>
          </p:nvPr>
        </p:nvSpPr>
        <p:spPr>
          <a:prstGeom prst="rect">
            <a:avLst/>
          </a:prstGeom>
        </p:spPr>
        <p:txBody>
          <a:bodyPr/>
          <a:lstStyle/>
          <a:p>
            <a:fld id="{CBB82078-F89C-4A9B-8642-795C53796FD7}" type="slidenum">
              <a:rPr lang="en-US"/>
              <a:pPr/>
              <a:t>30</a:t>
            </a:fld>
            <a:endParaRPr lang="en-US"/>
          </a:p>
        </p:txBody>
      </p:sp>
      <p:sp>
        <p:nvSpPr>
          <p:cNvPr id="35849" name="Text Box 9"/>
          <p:cNvSpPr txBox="1">
            <a:spLocks noChangeArrowheads="1"/>
          </p:cNvSpPr>
          <p:nvPr/>
        </p:nvSpPr>
        <p:spPr bwMode="auto">
          <a:xfrm>
            <a:off x="5652120" y="5589240"/>
            <a:ext cx="2743200" cy="915988"/>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dirty="0">
                <a:solidFill>
                  <a:schemeClr val="tx2"/>
                </a:solidFill>
                <a:latin typeface="Times New Roman" pitchFamily="18" charset="0"/>
                <a:cs typeface="Times New Roman" pitchFamily="18" charset="0"/>
              </a:rPr>
              <a:t>Set the layout of the view as described in the main.xml layout</a:t>
            </a:r>
          </a:p>
        </p:txBody>
      </p:sp>
      <p:sp>
        <p:nvSpPr>
          <p:cNvPr id="35850" name="Line 10"/>
          <p:cNvSpPr>
            <a:spLocks noChangeShapeType="1"/>
          </p:cNvSpPr>
          <p:nvPr/>
        </p:nvSpPr>
        <p:spPr bwMode="auto">
          <a:xfrm flipH="1" flipV="1">
            <a:off x="5143500" y="5486400"/>
            <a:ext cx="4953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81212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/gen/R.java</a:t>
            </a:r>
          </a:p>
        </p:txBody>
      </p:sp>
      <p:sp>
        <p:nvSpPr>
          <p:cNvPr id="40963" name="Rectangle 3"/>
          <p:cNvSpPr>
            <a:spLocks noGrp="1" noChangeArrowheads="1"/>
          </p:cNvSpPr>
          <p:nvPr>
            <p:ph idx="1"/>
          </p:nvPr>
        </p:nvSpPr>
        <p:spPr/>
        <p:txBody>
          <a:bodyPr/>
          <a:lstStyle/>
          <a:p>
            <a:pPr marL="0" indent="0">
              <a:buNone/>
            </a:pPr>
            <a:r>
              <a:rPr lang="en-US" sz="1500" dirty="0">
                <a:solidFill>
                  <a:srgbClr val="7F0055"/>
                </a:solidFill>
                <a:latin typeface="Courier New"/>
              </a:rPr>
              <a:t>package</a:t>
            </a:r>
            <a:r>
              <a:rPr lang="en-US" sz="1500" dirty="0">
                <a:solidFill>
                  <a:srgbClr val="000000"/>
                </a:solidFill>
                <a:latin typeface="Courier New"/>
              </a:rPr>
              <a:t> </a:t>
            </a:r>
            <a:r>
              <a:rPr lang="en-US" sz="1500" u="sng" dirty="0" err="1">
                <a:solidFill>
                  <a:srgbClr val="000000"/>
                </a:solidFill>
                <a:latin typeface="Courier New"/>
              </a:rPr>
              <a:t>com.example.helloandroid</a:t>
            </a:r>
            <a:r>
              <a:rPr lang="en-US" sz="1500" u="sng" dirty="0">
                <a:solidFill>
                  <a:srgbClr val="000000"/>
                </a:solidFill>
                <a:latin typeface="Courier New"/>
              </a:rPr>
              <a:t>;</a:t>
            </a:r>
          </a:p>
          <a:p>
            <a:pPr marL="0" indent="0">
              <a:buNone/>
            </a:pPr>
            <a:r>
              <a:rPr lang="en-US" sz="1500" dirty="0" smtClean="0">
                <a:solidFill>
                  <a:srgbClr val="7F0055"/>
                </a:solidFill>
                <a:latin typeface="Courier New"/>
              </a:rPr>
              <a:t>public</a:t>
            </a:r>
            <a:r>
              <a:rPr lang="en-US" sz="1500" dirty="0" smtClean="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a:solidFill>
                  <a:srgbClr val="7F0055"/>
                </a:solidFill>
                <a:latin typeface="Courier New"/>
              </a:rPr>
              <a:t>class</a:t>
            </a:r>
            <a:r>
              <a:rPr lang="en-US" sz="1500" dirty="0">
                <a:solidFill>
                  <a:srgbClr val="000000"/>
                </a:solidFill>
                <a:latin typeface="Courier New"/>
              </a:rPr>
              <a:t> </a:t>
            </a:r>
            <a:r>
              <a:rPr lang="en-US" sz="1500" u="sng" dirty="0">
                <a:solidFill>
                  <a:srgbClr val="000000"/>
                </a:solidFill>
                <a:latin typeface="Courier New"/>
              </a:rPr>
              <a:t>R {</a:t>
            </a:r>
          </a:p>
          <a:p>
            <a:pPr marL="304800" lvl="1" indent="0">
              <a:buNone/>
            </a:pPr>
            <a:r>
              <a:rPr lang="en-US" sz="1500" dirty="0">
                <a:solidFill>
                  <a:srgbClr val="7F0055"/>
                </a:solidFill>
                <a:latin typeface="Courier New"/>
              </a:rPr>
              <a:t>public</a:t>
            </a:r>
            <a:r>
              <a:rPr lang="en-US" sz="1500" dirty="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a:solidFill>
                  <a:srgbClr val="7F0055"/>
                </a:solidFill>
                <a:latin typeface="Courier New"/>
              </a:rPr>
              <a:t>class</a:t>
            </a:r>
            <a:r>
              <a:rPr lang="en-US" sz="1500" dirty="0">
                <a:solidFill>
                  <a:srgbClr val="000000"/>
                </a:solidFill>
                <a:latin typeface="Courier New"/>
              </a:rPr>
              <a:t> </a:t>
            </a:r>
            <a:r>
              <a:rPr lang="en-US" sz="1500" dirty="0" err="1">
                <a:solidFill>
                  <a:srgbClr val="000000"/>
                </a:solidFill>
                <a:latin typeface="Courier New"/>
              </a:rPr>
              <a:t>attr</a:t>
            </a:r>
            <a:r>
              <a:rPr lang="en-US" sz="1500" dirty="0">
                <a:solidFill>
                  <a:srgbClr val="000000"/>
                </a:solidFill>
                <a:latin typeface="Courier New"/>
              </a:rPr>
              <a:t> {</a:t>
            </a:r>
          </a:p>
          <a:p>
            <a:pPr marL="304800" lvl="1" indent="0">
              <a:buNone/>
            </a:pPr>
            <a:r>
              <a:rPr lang="en-US" sz="1500" dirty="0">
                <a:solidFill>
                  <a:srgbClr val="000000"/>
                </a:solidFill>
                <a:latin typeface="Courier New"/>
              </a:rPr>
              <a:t>}</a:t>
            </a:r>
          </a:p>
          <a:p>
            <a:pPr marL="304800" lvl="1" indent="0">
              <a:buNone/>
            </a:pPr>
            <a:r>
              <a:rPr lang="en-US" sz="1500" dirty="0" smtClean="0">
                <a:solidFill>
                  <a:srgbClr val="7F0055"/>
                </a:solidFill>
                <a:latin typeface="Courier New"/>
              </a:rPr>
              <a:t>public</a:t>
            </a:r>
            <a:r>
              <a:rPr lang="en-US" sz="1500" dirty="0" smtClean="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a:solidFill>
                  <a:srgbClr val="7F0055"/>
                </a:solidFill>
                <a:latin typeface="Courier New"/>
              </a:rPr>
              <a:t>class</a:t>
            </a:r>
            <a:r>
              <a:rPr lang="en-US" sz="1500" dirty="0">
                <a:solidFill>
                  <a:srgbClr val="000000"/>
                </a:solidFill>
                <a:latin typeface="Courier New"/>
              </a:rPr>
              <a:t> </a:t>
            </a:r>
            <a:r>
              <a:rPr lang="en-US" sz="1500" dirty="0" err="1">
                <a:solidFill>
                  <a:srgbClr val="000000"/>
                </a:solidFill>
                <a:latin typeface="Courier New"/>
              </a:rPr>
              <a:t>drawable</a:t>
            </a:r>
            <a:r>
              <a:rPr lang="en-US" sz="1500" dirty="0">
                <a:solidFill>
                  <a:srgbClr val="000000"/>
                </a:solidFill>
                <a:latin typeface="Courier New"/>
              </a:rPr>
              <a:t> {</a:t>
            </a:r>
          </a:p>
          <a:p>
            <a:pPr marL="304800" lvl="1" indent="0">
              <a:buNone/>
            </a:pPr>
            <a:r>
              <a:rPr lang="en-US" sz="1500" dirty="0">
                <a:solidFill>
                  <a:srgbClr val="7F0055"/>
                </a:solidFill>
                <a:latin typeface="Courier New"/>
              </a:rPr>
              <a:t>public</a:t>
            </a:r>
            <a:r>
              <a:rPr lang="en-US" sz="1500" dirty="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err="1">
                <a:solidFill>
                  <a:srgbClr val="7F0055"/>
                </a:solidFill>
                <a:latin typeface="Courier New"/>
              </a:rPr>
              <a:t>int</a:t>
            </a:r>
            <a:r>
              <a:rPr lang="en-US" sz="1500" dirty="0">
                <a:solidFill>
                  <a:srgbClr val="000000"/>
                </a:solidFill>
                <a:latin typeface="Courier New"/>
              </a:rPr>
              <a:t> </a:t>
            </a:r>
            <a:r>
              <a:rPr lang="en-US" sz="1500" i="1" dirty="0">
                <a:solidFill>
                  <a:srgbClr val="0000C0"/>
                </a:solidFill>
                <a:latin typeface="Courier New"/>
              </a:rPr>
              <a:t>icon</a:t>
            </a:r>
            <a:r>
              <a:rPr lang="en-US" sz="1500" i="1" dirty="0">
                <a:solidFill>
                  <a:srgbClr val="000000"/>
                </a:solidFill>
                <a:latin typeface="Courier New"/>
              </a:rPr>
              <a:t> = 0x7f020000;</a:t>
            </a:r>
          </a:p>
          <a:p>
            <a:pPr marL="304800" lvl="1" indent="0">
              <a:buNone/>
            </a:pPr>
            <a:r>
              <a:rPr lang="en-US" sz="1500" dirty="0">
                <a:solidFill>
                  <a:srgbClr val="000000"/>
                </a:solidFill>
                <a:latin typeface="Courier New"/>
              </a:rPr>
              <a:t>}</a:t>
            </a:r>
          </a:p>
          <a:p>
            <a:pPr marL="304800" lvl="1" indent="0">
              <a:buNone/>
            </a:pPr>
            <a:r>
              <a:rPr lang="en-US" sz="1500" dirty="0" smtClean="0">
                <a:solidFill>
                  <a:srgbClr val="7F0055"/>
                </a:solidFill>
                <a:latin typeface="Courier New"/>
              </a:rPr>
              <a:t>public</a:t>
            </a:r>
            <a:r>
              <a:rPr lang="en-US" sz="1500" dirty="0" smtClean="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a:solidFill>
                  <a:srgbClr val="7F0055"/>
                </a:solidFill>
                <a:latin typeface="Courier New"/>
              </a:rPr>
              <a:t>class</a:t>
            </a:r>
            <a:r>
              <a:rPr lang="en-US" sz="1500" dirty="0">
                <a:solidFill>
                  <a:srgbClr val="000000"/>
                </a:solidFill>
                <a:latin typeface="Courier New"/>
              </a:rPr>
              <a:t> id {</a:t>
            </a:r>
          </a:p>
          <a:p>
            <a:pPr marL="304800" lvl="1" indent="0">
              <a:buNone/>
            </a:pPr>
            <a:r>
              <a:rPr lang="en-US" sz="1500" dirty="0">
                <a:solidFill>
                  <a:srgbClr val="7F0055"/>
                </a:solidFill>
                <a:latin typeface="Courier New"/>
              </a:rPr>
              <a:t>public</a:t>
            </a:r>
            <a:r>
              <a:rPr lang="en-US" sz="1500" dirty="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err="1">
                <a:solidFill>
                  <a:srgbClr val="7F0055"/>
                </a:solidFill>
                <a:latin typeface="Courier New"/>
              </a:rPr>
              <a:t>int</a:t>
            </a:r>
            <a:r>
              <a:rPr lang="en-US" sz="1500" dirty="0">
                <a:solidFill>
                  <a:srgbClr val="000000"/>
                </a:solidFill>
                <a:latin typeface="Courier New"/>
              </a:rPr>
              <a:t> </a:t>
            </a:r>
            <a:r>
              <a:rPr lang="en-US" sz="1500" i="1" dirty="0" err="1">
                <a:solidFill>
                  <a:srgbClr val="0000C0"/>
                </a:solidFill>
                <a:latin typeface="Courier New"/>
              </a:rPr>
              <a:t>textview</a:t>
            </a:r>
            <a:r>
              <a:rPr lang="en-US" sz="1500" i="1" dirty="0">
                <a:solidFill>
                  <a:srgbClr val="000000"/>
                </a:solidFill>
                <a:latin typeface="Courier New"/>
              </a:rPr>
              <a:t> = 0x7f050000;</a:t>
            </a:r>
          </a:p>
          <a:p>
            <a:pPr marL="304800" lvl="1" indent="0">
              <a:buNone/>
            </a:pPr>
            <a:r>
              <a:rPr lang="en-US" sz="1500" dirty="0">
                <a:solidFill>
                  <a:srgbClr val="000000"/>
                </a:solidFill>
                <a:latin typeface="Courier New"/>
              </a:rPr>
              <a:t>}</a:t>
            </a:r>
          </a:p>
          <a:p>
            <a:pPr marL="304800" lvl="1" indent="0">
              <a:buNone/>
            </a:pPr>
            <a:r>
              <a:rPr lang="en-US" sz="1500" dirty="0" smtClean="0">
                <a:solidFill>
                  <a:srgbClr val="7F0055"/>
                </a:solidFill>
                <a:latin typeface="Courier New"/>
              </a:rPr>
              <a:t>public</a:t>
            </a:r>
            <a:r>
              <a:rPr lang="en-US" sz="1500" dirty="0" smtClean="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a:solidFill>
                  <a:srgbClr val="7F0055"/>
                </a:solidFill>
                <a:latin typeface="Courier New"/>
              </a:rPr>
              <a:t>class</a:t>
            </a:r>
            <a:r>
              <a:rPr lang="en-US" sz="1500" dirty="0">
                <a:solidFill>
                  <a:srgbClr val="000000"/>
                </a:solidFill>
                <a:latin typeface="Courier New"/>
              </a:rPr>
              <a:t> layout {</a:t>
            </a:r>
          </a:p>
          <a:p>
            <a:pPr marL="304800" lvl="1" indent="0">
              <a:buNone/>
            </a:pPr>
            <a:r>
              <a:rPr lang="en-US" sz="1500" dirty="0">
                <a:solidFill>
                  <a:srgbClr val="7F0055"/>
                </a:solidFill>
                <a:latin typeface="Courier New"/>
              </a:rPr>
              <a:t>public</a:t>
            </a:r>
            <a:r>
              <a:rPr lang="en-US" sz="1500" dirty="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err="1">
                <a:solidFill>
                  <a:srgbClr val="7F0055"/>
                </a:solidFill>
                <a:latin typeface="Courier New"/>
              </a:rPr>
              <a:t>int</a:t>
            </a:r>
            <a:r>
              <a:rPr lang="en-US" sz="1500" dirty="0">
                <a:solidFill>
                  <a:srgbClr val="000000"/>
                </a:solidFill>
                <a:latin typeface="Courier New"/>
              </a:rPr>
              <a:t> </a:t>
            </a:r>
            <a:r>
              <a:rPr lang="en-US" sz="1500" i="1" dirty="0">
                <a:solidFill>
                  <a:srgbClr val="0000C0"/>
                </a:solidFill>
                <a:latin typeface="Courier New"/>
              </a:rPr>
              <a:t>main</a:t>
            </a:r>
            <a:r>
              <a:rPr lang="en-US" sz="1500" i="1" dirty="0">
                <a:solidFill>
                  <a:srgbClr val="000000"/>
                </a:solidFill>
                <a:latin typeface="Courier New"/>
              </a:rPr>
              <a:t> = 0x7f030000;</a:t>
            </a:r>
          </a:p>
          <a:p>
            <a:pPr marL="304800" lvl="1" indent="0">
              <a:buNone/>
            </a:pPr>
            <a:r>
              <a:rPr lang="en-US" sz="1500" dirty="0">
                <a:solidFill>
                  <a:srgbClr val="000000"/>
                </a:solidFill>
                <a:latin typeface="Courier New"/>
              </a:rPr>
              <a:t>}</a:t>
            </a:r>
          </a:p>
          <a:p>
            <a:pPr marL="304800" lvl="1" indent="0">
              <a:buNone/>
            </a:pPr>
            <a:r>
              <a:rPr lang="en-US" sz="1500" dirty="0" smtClean="0">
                <a:solidFill>
                  <a:srgbClr val="7F0055"/>
                </a:solidFill>
                <a:latin typeface="Courier New"/>
              </a:rPr>
              <a:t>public</a:t>
            </a:r>
            <a:r>
              <a:rPr lang="en-US" sz="1500" dirty="0" smtClean="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a:solidFill>
                  <a:srgbClr val="7F0055"/>
                </a:solidFill>
                <a:latin typeface="Courier New"/>
              </a:rPr>
              <a:t>class</a:t>
            </a:r>
            <a:r>
              <a:rPr lang="en-US" sz="1500" dirty="0">
                <a:solidFill>
                  <a:srgbClr val="000000"/>
                </a:solidFill>
                <a:latin typeface="Courier New"/>
              </a:rPr>
              <a:t> string {</a:t>
            </a:r>
          </a:p>
          <a:p>
            <a:pPr marL="304800" lvl="1" indent="0">
              <a:buNone/>
            </a:pPr>
            <a:r>
              <a:rPr lang="en-US" sz="1500" dirty="0">
                <a:solidFill>
                  <a:srgbClr val="7F0055"/>
                </a:solidFill>
                <a:latin typeface="Courier New"/>
              </a:rPr>
              <a:t>public</a:t>
            </a:r>
            <a:r>
              <a:rPr lang="en-US" sz="1500" dirty="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err="1">
                <a:solidFill>
                  <a:srgbClr val="7F0055"/>
                </a:solidFill>
                <a:latin typeface="Courier New"/>
              </a:rPr>
              <a:t>int</a:t>
            </a:r>
            <a:r>
              <a:rPr lang="en-US" sz="1500" dirty="0">
                <a:solidFill>
                  <a:srgbClr val="000000"/>
                </a:solidFill>
                <a:latin typeface="Courier New"/>
              </a:rPr>
              <a:t> </a:t>
            </a:r>
            <a:r>
              <a:rPr lang="en-US" sz="1500" i="1" dirty="0" err="1">
                <a:solidFill>
                  <a:srgbClr val="0000C0"/>
                </a:solidFill>
                <a:latin typeface="Courier New"/>
              </a:rPr>
              <a:t>app_name</a:t>
            </a:r>
            <a:r>
              <a:rPr lang="en-US" sz="1500" i="1" dirty="0">
                <a:solidFill>
                  <a:srgbClr val="000000"/>
                </a:solidFill>
                <a:latin typeface="Courier New"/>
              </a:rPr>
              <a:t> = 0x7f040001;</a:t>
            </a:r>
          </a:p>
          <a:p>
            <a:pPr marL="304800" lvl="1" indent="0">
              <a:buNone/>
            </a:pPr>
            <a:r>
              <a:rPr lang="en-US" sz="1500" dirty="0">
                <a:solidFill>
                  <a:srgbClr val="7F0055"/>
                </a:solidFill>
                <a:latin typeface="Courier New"/>
              </a:rPr>
              <a:t>public</a:t>
            </a:r>
            <a:r>
              <a:rPr lang="en-US" sz="1500" dirty="0">
                <a:solidFill>
                  <a:srgbClr val="000000"/>
                </a:solidFill>
                <a:latin typeface="Courier New"/>
              </a:rPr>
              <a:t> </a:t>
            </a:r>
            <a:r>
              <a:rPr lang="en-US" sz="1500" dirty="0">
                <a:solidFill>
                  <a:srgbClr val="7F0055"/>
                </a:solidFill>
                <a:latin typeface="Courier New"/>
              </a:rPr>
              <a:t>static</a:t>
            </a:r>
            <a:r>
              <a:rPr lang="en-US" sz="1500" dirty="0">
                <a:solidFill>
                  <a:srgbClr val="000000"/>
                </a:solidFill>
                <a:latin typeface="Courier New"/>
              </a:rPr>
              <a:t> </a:t>
            </a:r>
            <a:r>
              <a:rPr lang="en-US" sz="1500" dirty="0">
                <a:solidFill>
                  <a:srgbClr val="7F0055"/>
                </a:solidFill>
                <a:latin typeface="Courier New"/>
              </a:rPr>
              <a:t>final</a:t>
            </a:r>
            <a:r>
              <a:rPr lang="en-US" sz="1500" dirty="0">
                <a:solidFill>
                  <a:srgbClr val="000000"/>
                </a:solidFill>
                <a:latin typeface="Courier New"/>
              </a:rPr>
              <a:t> </a:t>
            </a:r>
            <a:r>
              <a:rPr lang="en-US" sz="1500" dirty="0" err="1">
                <a:solidFill>
                  <a:srgbClr val="7F0055"/>
                </a:solidFill>
                <a:latin typeface="Courier New"/>
              </a:rPr>
              <a:t>int</a:t>
            </a:r>
            <a:r>
              <a:rPr lang="en-US" sz="1500" dirty="0">
                <a:solidFill>
                  <a:srgbClr val="000000"/>
                </a:solidFill>
                <a:latin typeface="Courier New"/>
              </a:rPr>
              <a:t> </a:t>
            </a:r>
            <a:r>
              <a:rPr lang="en-US" sz="1500" i="1" dirty="0">
                <a:solidFill>
                  <a:srgbClr val="0000C0"/>
                </a:solidFill>
                <a:latin typeface="Courier New"/>
              </a:rPr>
              <a:t>hello</a:t>
            </a:r>
            <a:r>
              <a:rPr lang="en-US" sz="1500" i="1" dirty="0">
                <a:solidFill>
                  <a:srgbClr val="000000"/>
                </a:solidFill>
                <a:latin typeface="Courier New"/>
              </a:rPr>
              <a:t> = 0x7f040000;</a:t>
            </a:r>
          </a:p>
          <a:p>
            <a:pPr marL="304800" lvl="1" indent="0">
              <a:buNone/>
            </a:pPr>
            <a:r>
              <a:rPr lang="en-US" sz="1500" dirty="0">
                <a:solidFill>
                  <a:srgbClr val="000000"/>
                </a:solidFill>
                <a:latin typeface="Courier New"/>
              </a:rPr>
              <a:t>}</a:t>
            </a:r>
          </a:p>
          <a:p>
            <a:pPr marL="0" indent="0">
              <a:buNone/>
            </a:pPr>
            <a:r>
              <a:rPr lang="en-US" sz="1500" dirty="0" smtClean="0">
                <a:solidFill>
                  <a:srgbClr val="000000"/>
                </a:solidFill>
                <a:latin typeface="Courier New"/>
              </a:rPr>
              <a:t>}</a:t>
            </a:r>
          </a:p>
        </p:txBody>
      </p:sp>
      <p:sp>
        <p:nvSpPr>
          <p:cNvPr id="6" name="Slide Number Placeholder 5"/>
          <p:cNvSpPr>
            <a:spLocks noGrp="1"/>
          </p:cNvSpPr>
          <p:nvPr>
            <p:ph type="sldNum" sz="quarter" idx="12"/>
          </p:nvPr>
        </p:nvSpPr>
        <p:spPr>
          <a:prstGeom prst="rect">
            <a:avLst/>
          </a:prstGeom>
        </p:spPr>
        <p:txBody>
          <a:bodyPr/>
          <a:lstStyle/>
          <a:p>
            <a:fld id="{C952DDAE-B3AC-4EB4-8A39-FBFEF4D70894}" type="slidenum">
              <a:rPr lang="en-US"/>
              <a:pPr/>
              <a:t>31</a:t>
            </a:fld>
            <a:endParaRPr lang="en-US"/>
          </a:p>
        </p:txBody>
      </p:sp>
    </p:spTree>
    <p:extLst>
      <p:ext uri="{BB962C8B-B14F-4D97-AF65-F5344CB8AC3E}">
        <p14:creationId xmlns:p14="http://schemas.microsoft.com/office/powerpoint/2010/main" val="3151373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Run it!</a:t>
            </a:r>
          </a:p>
        </p:txBody>
      </p:sp>
      <p:sp>
        <p:nvSpPr>
          <p:cNvPr id="6" name="Slide Number Placeholder 5"/>
          <p:cNvSpPr>
            <a:spLocks noGrp="1"/>
          </p:cNvSpPr>
          <p:nvPr>
            <p:ph type="sldNum" sz="quarter" idx="12"/>
          </p:nvPr>
        </p:nvSpPr>
        <p:spPr>
          <a:xfrm>
            <a:off x="7010400" y="6578600"/>
            <a:ext cx="2133600" cy="215900"/>
          </a:xfrm>
          <a:prstGeom prst="rect">
            <a:avLst/>
          </a:prstGeom>
        </p:spPr>
        <p:txBody>
          <a:bodyPr/>
          <a:lstStyle/>
          <a:p>
            <a:fld id="{8521F086-8835-4705-AD8B-E5D71655B164}" type="slidenum">
              <a:rPr lang="en-US"/>
              <a:pPr/>
              <a:t>32</a:t>
            </a:fld>
            <a:endParaRPr lang="en-US"/>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00200"/>
            <a:ext cx="32004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083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Book</a:t>
            </a:r>
            <a:endParaRPr lang="en-US" dirty="0"/>
          </a:p>
        </p:txBody>
      </p:sp>
      <p:pic>
        <p:nvPicPr>
          <p:cNvPr id="1026" name="Picture 2" descr="http://i24.fastpic.ru/big/2011/0709/b5/3d6714811f5daddacab826a7916cbfb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065312"/>
            <a:ext cx="3810000"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90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r>
              <a:rPr lang="en-US" dirty="0" smtClean="0"/>
              <a:t>Chapter 4,5 16: Murphy, M.,2009, Beginning Android, New York, Apress.</a:t>
            </a:r>
            <a:endParaRPr lang="en-US" dirty="0"/>
          </a:p>
        </p:txBody>
      </p:sp>
    </p:spTree>
    <p:extLst>
      <p:ext uri="{BB962C8B-B14F-4D97-AF65-F5344CB8AC3E}">
        <p14:creationId xmlns:p14="http://schemas.microsoft.com/office/powerpoint/2010/main" val="1740044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Lecture overview</a:t>
            </a:r>
            <a:endParaRPr lang="en-AU" dirty="0"/>
          </a:p>
        </p:txBody>
      </p:sp>
      <p:sp>
        <p:nvSpPr>
          <p:cNvPr id="3" name="Content Placeholder 2"/>
          <p:cNvSpPr>
            <a:spLocks noGrp="1"/>
          </p:cNvSpPr>
          <p:nvPr>
            <p:ph idx="1"/>
          </p:nvPr>
        </p:nvSpPr>
        <p:spPr/>
        <p:txBody>
          <a:bodyPr/>
          <a:lstStyle/>
          <a:p>
            <a:r>
              <a:rPr lang="en-US" dirty="0" smtClean="0"/>
              <a:t>Android Structure</a:t>
            </a:r>
          </a:p>
          <a:p>
            <a:r>
              <a:rPr lang="en-AU" dirty="0" smtClean="0"/>
              <a:t>Android IDE Installation</a:t>
            </a:r>
          </a:p>
          <a:p>
            <a:r>
              <a:rPr lang="en-AU" dirty="0" smtClean="0"/>
              <a:t>Hello World Example</a:t>
            </a:r>
            <a:endParaRPr lang="en-US" dirty="0" smtClean="0"/>
          </a:p>
          <a:p>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are?</a:t>
            </a:r>
            <a:endParaRPr lang="en-US" dirty="0"/>
          </a:p>
        </p:txBody>
      </p:sp>
      <p:sp>
        <p:nvSpPr>
          <p:cNvPr id="3" name="Content Placeholder 2"/>
          <p:cNvSpPr>
            <a:spLocks noGrp="1"/>
          </p:cNvSpPr>
          <p:nvPr>
            <p:ph idx="1"/>
          </p:nvPr>
        </p:nvSpPr>
        <p:spPr/>
        <p:txBody>
          <a:bodyPr/>
          <a:lstStyle/>
          <a:p>
            <a:pPr lvl="0"/>
            <a:r>
              <a:rPr lang="en-US" dirty="0"/>
              <a:t>Android </a:t>
            </a:r>
            <a:r>
              <a:rPr lang="en-US" dirty="0" smtClean="0"/>
              <a:t>Structure</a:t>
            </a:r>
            <a:endParaRPr lang="en-AU" dirty="0" smtClean="0"/>
          </a:p>
          <a:p>
            <a:r>
              <a:rPr lang="en-AU" dirty="0">
                <a:solidFill>
                  <a:schemeClr val="bg2">
                    <a:lumMod val="60000"/>
                    <a:lumOff val="40000"/>
                  </a:schemeClr>
                </a:solidFill>
              </a:rPr>
              <a:t>Android IDE Installation</a:t>
            </a:r>
            <a:endParaRPr lang="en-US" dirty="0">
              <a:solidFill>
                <a:schemeClr val="bg2">
                  <a:lumMod val="60000"/>
                  <a:lumOff val="40000"/>
                </a:schemeClr>
              </a:solidFill>
            </a:endParaRPr>
          </a:p>
          <a:p>
            <a:r>
              <a:rPr lang="en-AU" dirty="0" smtClean="0">
                <a:solidFill>
                  <a:schemeClr val="bg2">
                    <a:lumMod val="60000"/>
                    <a:lumOff val="40000"/>
                  </a:schemeClr>
                </a:solidFill>
              </a:rPr>
              <a:t>Hello </a:t>
            </a:r>
            <a:r>
              <a:rPr lang="en-AU" dirty="0">
                <a:solidFill>
                  <a:schemeClr val="bg2">
                    <a:lumMod val="60000"/>
                    <a:lumOff val="40000"/>
                  </a:schemeClr>
                </a:solidFill>
              </a:rPr>
              <a:t>World Example</a:t>
            </a:r>
            <a:endParaRPr lang="en-US" dirty="0">
              <a:solidFill>
                <a:schemeClr val="bg2">
                  <a:lumMod val="60000"/>
                  <a:lumOff val="40000"/>
                </a:schemeClr>
              </a:solidFill>
            </a:endParaRPr>
          </a:p>
          <a:p>
            <a:endParaRPr lang="en-US" dirty="0"/>
          </a:p>
        </p:txBody>
      </p:sp>
    </p:spTree>
    <p:extLst>
      <p:ext uri="{BB962C8B-B14F-4D97-AF65-F5344CB8AC3E}">
        <p14:creationId xmlns:p14="http://schemas.microsoft.com/office/powerpoint/2010/main" val="3573459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Android Structure</a:t>
            </a:r>
            <a:endParaRPr lang="en-US" dirty="0"/>
          </a:p>
        </p:txBody>
      </p:sp>
      <p:sp>
        <p:nvSpPr>
          <p:cNvPr id="112643" name="Rectangle 3"/>
          <p:cNvSpPr>
            <a:spLocks noGrp="1" noChangeArrowheads="1"/>
          </p:cNvSpPr>
          <p:nvPr>
            <p:ph idx="1"/>
          </p:nvPr>
        </p:nvSpPr>
        <p:spPr/>
        <p:txBody>
          <a:bodyPr/>
          <a:lstStyle/>
          <a:p>
            <a:r>
              <a:rPr lang="en-US" altLang="zh-CN" dirty="0"/>
              <a:t>An Android system is a stack of software components. </a:t>
            </a:r>
            <a:r>
              <a:rPr lang="en-US" altLang="zh-CN" dirty="0" smtClean="0"/>
              <a:t>Linux </a:t>
            </a:r>
            <a:r>
              <a:rPr lang="en-US" altLang="zh-CN" dirty="0"/>
              <a:t>2.6 </a:t>
            </a:r>
            <a:r>
              <a:rPr lang="en-US" altLang="zh-CN" dirty="0" smtClean="0"/>
              <a:t>at the bottom (approximately </a:t>
            </a:r>
            <a:r>
              <a:rPr lang="en-US" altLang="zh-CN" dirty="0"/>
              <a:t>115 </a:t>
            </a:r>
            <a:r>
              <a:rPr lang="en-US" altLang="zh-CN" dirty="0" smtClean="0"/>
              <a:t>patches) </a:t>
            </a:r>
            <a:endParaRPr lang="en-US" altLang="zh-CN" dirty="0"/>
          </a:p>
        </p:txBody>
      </p:sp>
      <p:sp>
        <p:nvSpPr>
          <p:cNvPr id="4" name="Date Placeholder 3"/>
          <p:cNvSpPr>
            <a:spLocks noGrp="1"/>
          </p:cNvSpPr>
          <p:nvPr>
            <p:ph type="dt" sz="half" idx="10"/>
          </p:nvPr>
        </p:nvSpPr>
        <p:spPr/>
        <p:txBody>
          <a:bodyPr/>
          <a:lstStyle/>
          <a:p>
            <a:r>
              <a:rPr lang="zh-CN" altLang="en-US"/>
              <a:t>2010.06.</a:t>
            </a:r>
            <a:endParaRPr lang="en-US" altLang="zh-CN"/>
          </a:p>
        </p:txBody>
      </p:sp>
      <p:sp>
        <p:nvSpPr>
          <p:cNvPr id="5" name="Footer Placeholder 4"/>
          <p:cNvSpPr>
            <a:spLocks noGrp="1"/>
          </p:cNvSpPr>
          <p:nvPr>
            <p:ph type="ftr" sz="quarter" idx="11"/>
          </p:nvPr>
        </p:nvSpPr>
        <p:spPr/>
        <p:txBody>
          <a:bodyPr/>
          <a:lstStyle/>
          <a:p>
            <a:r>
              <a:rPr lang="en-US" altLang="zh-CN"/>
              <a:t>浙江大学计算机学院</a:t>
            </a:r>
          </a:p>
        </p:txBody>
      </p:sp>
      <p:sp>
        <p:nvSpPr>
          <p:cNvPr id="6" name="Slide Number Placeholder 5"/>
          <p:cNvSpPr>
            <a:spLocks noGrp="1"/>
          </p:cNvSpPr>
          <p:nvPr>
            <p:ph type="sldNum" sz="quarter" idx="12"/>
          </p:nvPr>
        </p:nvSpPr>
        <p:spPr/>
        <p:txBody>
          <a:bodyPr/>
          <a:lstStyle/>
          <a:p>
            <a:fld id="{C80AB989-2103-4B33-AAB7-0CB18E00865F}" type="slidenum">
              <a:rPr lang="en-US" altLang="zh-CN"/>
              <a:pPr/>
              <a:t>6</a:t>
            </a:fld>
            <a:endParaRPr lang="en-US" altLang="zh-CN"/>
          </a:p>
        </p:txBody>
      </p:sp>
    </p:spTree>
    <p:extLst>
      <p:ext uri="{BB962C8B-B14F-4D97-AF65-F5344CB8AC3E}">
        <p14:creationId xmlns:p14="http://schemas.microsoft.com/office/powerpoint/2010/main" val="125788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76200"/>
            <a:ext cx="8229600" cy="868363"/>
          </a:xfrm>
        </p:spPr>
        <p:txBody>
          <a:bodyPr/>
          <a:lstStyle/>
          <a:p>
            <a:pPr eaLnBrk="1" hangingPunct="1"/>
            <a:r>
              <a:rPr lang="en-US" smtClean="0"/>
              <a:t>Android has many components </a:t>
            </a:r>
          </a:p>
        </p:txBody>
      </p:sp>
      <p:pic>
        <p:nvPicPr>
          <p:cNvPr id="225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908050"/>
            <a:ext cx="7561262"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954397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up Android?</a:t>
            </a:r>
            <a:endParaRPr lang="en-US" dirty="0"/>
          </a:p>
        </p:txBody>
      </p:sp>
      <p:sp>
        <p:nvSpPr>
          <p:cNvPr id="3" name="Content Placeholder 2"/>
          <p:cNvSpPr>
            <a:spLocks noGrp="1"/>
          </p:cNvSpPr>
          <p:nvPr>
            <p:ph idx="1"/>
          </p:nvPr>
        </p:nvSpPr>
        <p:spPr/>
        <p:txBody>
          <a:bodyPr>
            <a:normAutofit fontScale="85000" lnSpcReduction="20000"/>
          </a:bodyPr>
          <a:lstStyle/>
          <a:p>
            <a:pPr marL="179388" lvl="1" indent="-179388">
              <a:spcBef>
                <a:spcPct val="50000"/>
              </a:spcBef>
              <a:buFont typeface="Wingdings" pitchFamily="2" charset="2"/>
              <a:buChar char="ü"/>
            </a:pPr>
            <a:r>
              <a:rPr lang="en-US" sz="2900" dirty="0"/>
              <a:t>Activities</a:t>
            </a:r>
          </a:p>
          <a:p>
            <a:pPr lvl="1"/>
            <a:r>
              <a:rPr lang="en-US" dirty="0"/>
              <a:t>An activity is a core component of the Android platform. Each activity represents a task the application can do, often tied to a corresponding screen in the application user interface.</a:t>
            </a:r>
          </a:p>
          <a:p>
            <a:pPr marL="179388" lvl="1" indent="-179388">
              <a:spcBef>
                <a:spcPct val="50000"/>
              </a:spcBef>
              <a:buFont typeface="Wingdings" pitchFamily="2" charset="2"/>
              <a:buChar char="ü"/>
            </a:pPr>
            <a:r>
              <a:rPr lang="en-US" sz="2900" dirty="0"/>
              <a:t>Content providers</a:t>
            </a:r>
          </a:p>
          <a:p>
            <a:pPr lvl="1"/>
            <a:r>
              <a:rPr lang="en-US" dirty="0"/>
              <a:t>Data stored on the device which can be used by multiple applications. The Android model makes it easy to make this data available to your own applications as well as others. An example is the content provider for contacts with the contained names, addresses, phone numbers, etc. available to any application</a:t>
            </a:r>
            <a:r>
              <a:rPr lang="en-US" dirty="0" smtClean="0"/>
              <a:t>.</a:t>
            </a:r>
          </a:p>
          <a:p>
            <a:pPr marL="179388" lvl="1" indent="-179388">
              <a:spcBef>
                <a:spcPct val="50000"/>
              </a:spcBef>
              <a:buFont typeface="Wingdings" pitchFamily="2" charset="2"/>
              <a:buChar char="ü"/>
            </a:pPr>
            <a:r>
              <a:rPr lang="en-US" sz="2900" dirty="0"/>
              <a:t>Services</a:t>
            </a:r>
          </a:p>
          <a:p>
            <a:pPr lvl="1"/>
            <a:r>
              <a:rPr lang="en-US" dirty="0"/>
              <a:t>Tasks that run in background without the user’s direct interaction. An example would be music playing while the user is on another program. Another activity may bind to that service to switch tracks, all in the background.</a:t>
            </a:r>
          </a:p>
          <a:p>
            <a:pPr marL="179388" lvl="1" indent="-179388">
              <a:spcBef>
                <a:spcPct val="50000"/>
              </a:spcBef>
              <a:buFont typeface="Wingdings" pitchFamily="2" charset="2"/>
              <a:buChar char="ü"/>
            </a:pPr>
            <a:r>
              <a:rPr lang="en-US" sz="2900" dirty="0" smtClean="0"/>
              <a:t>Intents</a:t>
            </a:r>
            <a:endParaRPr lang="en-US" sz="2900" dirty="0"/>
          </a:p>
          <a:p>
            <a:pPr lvl="1"/>
            <a:r>
              <a:rPr lang="en-US" dirty="0"/>
              <a:t>System messages notifying activities of various events </a:t>
            </a:r>
            <a:r>
              <a:rPr lang="en-US" dirty="0" err="1"/>
              <a:t>eg</a:t>
            </a:r>
            <a:r>
              <a:rPr lang="en-US" dirty="0"/>
              <a:t>. memory stick inserted, file download completed, activity launched from menu. Intents can be created to give status reports such a how much of file is copied or warnings </a:t>
            </a:r>
            <a:r>
              <a:rPr lang="en-US" dirty="0" err="1"/>
              <a:t>eg</a:t>
            </a:r>
            <a:r>
              <a:rPr lang="en-US" dirty="0"/>
              <a:t>. left turn at next intersection.</a:t>
            </a:r>
          </a:p>
          <a:p>
            <a:pPr lvl="1"/>
            <a:endParaRPr lang="en-US" dirty="0"/>
          </a:p>
        </p:txBody>
      </p:sp>
    </p:spTree>
    <p:extLst>
      <p:ext uri="{BB962C8B-B14F-4D97-AF65-F5344CB8AC3E}">
        <p14:creationId xmlns:p14="http://schemas.microsoft.com/office/powerpoint/2010/main" val="988894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are?</a:t>
            </a:r>
            <a:endParaRPr lang="en-US" dirty="0"/>
          </a:p>
        </p:txBody>
      </p:sp>
      <p:sp>
        <p:nvSpPr>
          <p:cNvPr id="3" name="Content Placeholder 2"/>
          <p:cNvSpPr>
            <a:spLocks noGrp="1"/>
          </p:cNvSpPr>
          <p:nvPr>
            <p:ph idx="1"/>
          </p:nvPr>
        </p:nvSpPr>
        <p:spPr/>
        <p:txBody>
          <a:bodyPr/>
          <a:lstStyle/>
          <a:p>
            <a:r>
              <a:rPr lang="en-US" dirty="0">
                <a:solidFill>
                  <a:schemeClr val="bg2">
                    <a:lumMod val="60000"/>
                    <a:lumOff val="40000"/>
                  </a:schemeClr>
                </a:solidFill>
              </a:rPr>
              <a:t>Android Structure</a:t>
            </a:r>
          </a:p>
          <a:p>
            <a:pPr lvl="0"/>
            <a:r>
              <a:rPr lang="en-AU" dirty="0" smtClean="0"/>
              <a:t>Android </a:t>
            </a:r>
            <a:r>
              <a:rPr lang="en-AU" dirty="0"/>
              <a:t>IDE Installation</a:t>
            </a:r>
          </a:p>
          <a:p>
            <a:r>
              <a:rPr lang="en-AU" dirty="0" smtClean="0">
                <a:solidFill>
                  <a:schemeClr val="bg2">
                    <a:lumMod val="60000"/>
                    <a:lumOff val="40000"/>
                  </a:schemeClr>
                </a:solidFill>
              </a:rPr>
              <a:t>Hello </a:t>
            </a:r>
            <a:r>
              <a:rPr lang="en-AU" dirty="0">
                <a:solidFill>
                  <a:schemeClr val="bg2">
                    <a:lumMod val="60000"/>
                    <a:lumOff val="40000"/>
                  </a:schemeClr>
                </a:solidFill>
              </a:rPr>
              <a:t>World Example</a:t>
            </a:r>
            <a:endParaRPr lang="en-US" dirty="0">
              <a:solidFill>
                <a:schemeClr val="bg2">
                  <a:lumMod val="60000"/>
                  <a:lumOff val="40000"/>
                </a:schemeClr>
              </a:solidFill>
            </a:endParaRPr>
          </a:p>
          <a:p>
            <a:endParaRPr lang="en-US" dirty="0"/>
          </a:p>
        </p:txBody>
      </p:sp>
    </p:spTree>
    <p:extLst>
      <p:ext uri="{BB962C8B-B14F-4D97-AF65-F5344CB8AC3E}">
        <p14:creationId xmlns:p14="http://schemas.microsoft.com/office/powerpoint/2010/main" val="3343133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Presentation-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George_RMIT_Presentation">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George_RMIT_Presentation">
  <a:themeElements>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Presentation-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366</TotalTime>
  <Words>1064</Words>
  <Application>Microsoft Office PowerPoint</Application>
  <PresentationFormat>On-screen Show (4:3)</PresentationFormat>
  <Paragraphs>204</Paragraphs>
  <Slides>34</Slides>
  <Notes>4</Notes>
  <HiddenSlides>0</HiddenSlides>
  <MMClips>0</MMClips>
  <ScaleCrop>false</ScaleCrop>
  <HeadingPairs>
    <vt:vector size="4" baseType="variant">
      <vt:variant>
        <vt:lpstr>Theme</vt:lpstr>
      </vt:variant>
      <vt:variant>
        <vt:i4>12</vt:i4>
      </vt:variant>
      <vt:variant>
        <vt:lpstr>Slide Titles</vt:lpstr>
      </vt:variant>
      <vt:variant>
        <vt:i4>34</vt:i4>
      </vt:variant>
    </vt:vector>
  </HeadingPairs>
  <TitlesOfParts>
    <vt:vector size="46" baseType="lpstr">
      <vt:lpstr>Presentation-2</vt:lpstr>
      <vt:lpstr>RMIT</vt:lpstr>
      <vt:lpstr>1_RMIT Core Presentation 2</vt:lpstr>
      <vt:lpstr>1_Office Theme</vt:lpstr>
      <vt:lpstr>Office Theme</vt:lpstr>
      <vt:lpstr>George_RMIT_Presentation</vt:lpstr>
      <vt:lpstr>1_RMIT</vt:lpstr>
      <vt:lpstr>2_RMIT Core Presentation 2</vt:lpstr>
      <vt:lpstr>2_Office Theme</vt:lpstr>
      <vt:lpstr>3_Office Theme</vt:lpstr>
      <vt:lpstr>1_George_RMIT_Presentation</vt:lpstr>
      <vt:lpstr>3_RMIT Core Presentation 2</vt:lpstr>
      <vt:lpstr>Introduction to Android</vt:lpstr>
      <vt:lpstr>PowerPoint Presentation</vt:lpstr>
      <vt:lpstr>Assignment 2</vt:lpstr>
      <vt:lpstr>Lecture overview</vt:lpstr>
      <vt:lpstr>Where we are?</vt:lpstr>
      <vt:lpstr>Android Structure</vt:lpstr>
      <vt:lpstr>Android has many components </vt:lpstr>
      <vt:lpstr>What makes up Android?</vt:lpstr>
      <vt:lpstr>Where we are?</vt:lpstr>
      <vt:lpstr>What do we need?</vt:lpstr>
      <vt:lpstr>Android SDK</vt:lpstr>
      <vt:lpstr>Develop Android in C and C++</vt:lpstr>
      <vt:lpstr>Android NDK  </vt:lpstr>
      <vt:lpstr>Android plug-in for Eclipse</vt:lpstr>
      <vt:lpstr>There is a common file structure for applications</vt:lpstr>
      <vt:lpstr>Android Activity</vt:lpstr>
      <vt:lpstr>Standard components form building blocks for Android apps</vt:lpstr>
      <vt:lpstr>Managing the Activity Lifecycle</vt:lpstr>
      <vt:lpstr>Activity Lifecycle</vt:lpstr>
      <vt:lpstr>Activity State Diagram</vt:lpstr>
      <vt:lpstr>PowerPoint Presentation</vt:lpstr>
      <vt:lpstr>Where we are?</vt:lpstr>
      <vt:lpstr>Goal</vt:lpstr>
      <vt:lpstr>Google Tutorial</vt:lpstr>
      <vt:lpstr>Package Content</vt:lpstr>
      <vt:lpstr>HelloAndroid.java</vt:lpstr>
      <vt:lpstr>Run it!</vt:lpstr>
      <vt:lpstr>/res/values/strings.xml</vt:lpstr>
      <vt:lpstr>/res/layout/main.xml</vt:lpstr>
      <vt:lpstr>HelloAndroid.java</vt:lpstr>
      <vt:lpstr>/gen/R.java</vt:lpstr>
      <vt:lpstr>Run it!</vt:lpstr>
      <vt:lpstr>Reference Book</vt:lpstr>
      <vt:lpstr>Reading</vt:lpstr>
    </vt:vector>
  </TitlesOfParts>
  <Company>RMIT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Workshop</dc:title>
  <dc:creator>TUser</dc:creator>
  <cp:lastModifiedBy>George Nguyen</cp:lastModifiedBy>
  <cp:revision>54</cp:revision>
  <dcterms:created xsi:type="dcterms:W3CDTF">2011-04-01T07:07:50Z</dcterms:created>
  <dcterms:modified xsi:type="dcterms:W3CDTF">2012-04-04T18:33:38Z</dcterms:modified>
</cp:coreProperties>
</file>