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3" r:id="rId7"/>
    <p:sldMasterId id="2147483745" r:id="rId8"/>
    <p:sldMasterId id="2147483757" r:id="rId9"/>
    <p:sldMasterId id="2147483769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4" y="1557338"/>
            <a:ext cx="7849815" cy="1295400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Bernard MT Condensed" pitchFamily="18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2627" y="3357565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r>
              <a:rPr lang="en-US" dirty="0" smtClean="0"/>
              <a:t>Instructors: George Nguyen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274638"/>
            <a:ext cx="2055812" cy="5888037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8213" cy="5888037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70903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0EFF0-14BD-4F00-A090-974047C2C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80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7B4DE-BC95-4A92-9674-B233A79D9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18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0EDD1-0855-44F8-BCD3-1C92BA1F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78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7013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300163"/>
            <a:ext cx="4037012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0581D-9686-4C69-8EA3-E231A495C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07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66EB1-7D15-4B8E-88ED-44046115A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73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7D18-2DFC-4F22-8DAC-07CDBEAA0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616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xfrm>
            <a:off x="2611438" y="6575425"/>
            <a:ext cx="42846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xfrm>
            <a:off x="6927850" y="6578600"/>
            <a:ext cx="1790700" cy="2413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58C1C67-E5FC-449A-AD68-6EEFE02DC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65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22215-9445-4A98-9112-60E7A9FA6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5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1ECC-20C4-42C0-9D86-315E35087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320F2-3839-415C-9558-5625EF56C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79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274638"/>
            <a:ext cx="2055812" cy="588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8213" cy="588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15733-18F0-4305-B87C-AA8E6BDAB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41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6425" cy="919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300163"/>
            <a:ext cx="8226425" cy="486251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A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95CE6-35C5-40E6-9D58-7FD78E78D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4" y="1557338"/>
            <a:ext cx="7849815" cy="1295400"/>
          </a:xfrm>
        </p:spPr>
        <p:txBody>
          <a:bodyPr/>
          <a:lstStyle>
            <a:lvl1pPr>
              <a:defRPr sz="4800" b="0">
                <a:solidFill>
                  <a:schemeClr val="bg1"/>
                </a:solidFill>
                <a:latin typeface="Bernard MT Condensed" pitchFamily="18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2627" y="3357565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r>
              <a:rPr lang="en-US" smtClean="0"/>
              <a:t>Instructors: George Nguyen / Kevin Jackson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9"/>
            <a:ext cx="8229600" cy="562074"/>
          </a:xfrm>
        </p:spPr>
        <p:txBody>
          <a:bodyPr/>
          <a:lstStyle>
            <a:lvl1pPr>
              <a:defRPr b="1">
                <a:latin typeface="Batang" pitchFamily="18" charset="-127"/>
                <a:ea typeface="Batang" pitchFamily="18" charset="-127"/>
                <a:cs typeface="Arabic Transparent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980729"/>
            <a:ext cx="8229600" cy="5185122"/>
          </a:xfrm>
        </p:spPr>
        <p:txBody>
          <a:bodyPr/>
          <a:lstStyle>
            <a:lvl1pPr>
              <a:buFont typeface="Wingdings" pitchFamily="2" charset="2"/>
              <a:buChar char="ü"/>
              <a:defRPr sz="2800" b="0" i="0">
                <a:latin typeface="DFKai-SB" pitchFamily="65" charset="-120"/>
                <a:ea typeface="DFKai-SB" pitchFamily="65" charset="-120"/>
                <a:cs typeface="Estrangelo Edessa" pitchFamily="66"/>
              </a:defRPr>
            </a:lvl1pPr>
            <a:lvl2pPr>
              <a:defRPr sz="2400">
                <a:latin typeface="DFKai-SB" pitchFamily="65" charset="-120"/>
                <a:ea typeface="DFKai-SB" pitchFamily="65" charset="-120"/>
                <a:cs typeface="Estrangelo Edessa" pitchFamily="66"/>
              </a:defRPr>
            </a:lvl2pPr>
            <a:lvl3pPr>
              <a:defRPr sz="2000">
                <a:latin typeface="DFKai-SB" pitchFamily="65" charset="-120"/>
                <a:ea typeface="DFKai-SB" pitchFamily="65" charset="-120"/>
                <a:cs typeface="Estrangelo Edessa" pitchFamily="66"/>
              </a:defRPr>
            </a:lvl3pPr>
            <a:lvl4pPr>
              <a:defRPr sz="1600">
                <a:latin typeface="DFKai-SB" pitchFamily="65" charset="-120"/>
                <a:ea typeface="DFKai-SB" pitchFamily="65" charset="-120"/>
                <a:cs typeface="Estrangelo Edessa" pitchFamily="66"/>
              </a:defRPr>
            </a:lvl4pPr>
            <a:lvl5pPr>
              <a:defRPr sz="1200">
                <a:latin typeface="DFKai-SB" pitchFamily="65" charset="-120"/>
                <a:ea typeface="DFKai-SB" pitchFamily="65" charset="-120"/>
                <a:cs typeface="Estrangelo Edessa" pitchFamily="66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8" indent="0">
              <a:buNone/>
              <a:defRPr sz="1800"/>
            </a:lvl2pPr>
            <a:lvl3pPr marL="914295" indent="0">
              <a:buNone/>
              <a:defRPr sz="1600"/>
            </a:lvl3pPr>
            <a:lvl4pPr marL="1371440" indent="0">
              <a:buNone/>
              <a:defRPr sz="1400"/>
            </a:lvl4pPr>
            <a:lvl5pPr marL="1828588" indent="0">
              <a:buNone/>
              <a:defRPr sz="1400"/>
            </a:lvl5pPr>
            <a:lvl6pPr marL="2285736" indent="0">
              <a:buNone/>
              <a:defRPr sz="1400"/>
            </a:lvl6pPr>
            <a:lvl7pPr marL="2742883" indent="0">
              <a:buNone/>
              <a:defRPr sz="1400"/>
            </a:lvl7pPr>
            <a:lvl8pPr marL="3200030" indent="0">
              <a:buNone/>
              <a:defRPr sz="1400"/>
            </a:lvl8pPr>
            <a:lvl9pPr marL="365717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5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8" indent="0">
              <a:buNone/>
              <a:defRPr sz="1600" b="1"/>
            </a:lvl5pPr>
            <a:lvl6pPr marL="2285736" indent="0">
              <a:buNone/>
              <a:defRPr sz="1600" b="1"/>
            </a:lvl6pPr>
            <a:lvl7pPr marL="2742883" indent="0">
              <a:buNone/>
              <a:defRPr sz="1600" b="1"/>
            </a:lvl7pPr>
            <a:lvl8pPr marL="3200030" indent="0">
              <a:buNone/>
              <a:defRPr sz="1600" b="1"/>
            </a:lvl8pPr>
            <a:lvl9pPr marL="3657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5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8" indent="0">
              <a:buNone/>
              <a:defRPr sz="1600" b="1"/>
            </a:lvl5pPr>
            <a:lvl6pPr marL="2285736" indent="0">
              <a:buNone/>
              <a:defRPr sz="1600" b="1"/>
            </a:lvl6pPr>
            <a:lvl7pPr marL="2742883" indent="0">
              <a:buNone/>
              <a:defRPr sz="1600" b="1"/>
            </a:lvl7pPr>
            <a:lvl8pPr marL="3200030" indent="0">
              <a:buNone/>
              <a:defRPr sz="1600" b="1"/>
            </a:lvl8pPr>
            <a:lvl9pPr marL="3657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5" indent="0">
              <a:buNone/>
              <a:defRPr sz="1000"/>
            </a:lvl3pPr>
            <a:lvl4pPr marL="1371440" indent="0">
              <a:buNone/>
              <a:defRPr sz="900"/>
            </a:lvl4pPr>
            <a:lvl5pPr marL="1828588" indent="0">
              <a:buNone/>
              <a:defRPr sz="900"/>
            </a:lvl5pPr>
            <a:lvl6pPr marL="2285736" indent="0">
              <a:buNone/>
              <a:defRPr sz="900"/>
            </a:lvl6pPr>
            <a:lvl7pPr marL="2742883" indent="0">
              <a:buNone/>
              <a:defRPr sz="900"/>
            </a:lvl7pPr>
            <a:lvl8pPr marL="3200030" indent="0">
              <a:buNone/>
              <a:defRPr sz="900"/>
            </a:lvl8pPr>
            <a:lvl9pPr marL="36571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9"/>
            <a:ext cx="8229600" cy="562074"/>
          </a:xfrm>
        </p:spPr>
        <p:txBody>
          <a:bodyPr/>
          <a:lstStyle>
            <a:lvl1pPr>
              <a:defRPr b="1">
                <a:latin typeface="Batang" pitchFamily="18" charset="-127"/>
                <a:ea typeface="Batang" pitchFamily="18" charset="-127"/>
                <a:cs typeface="Arabic Transparent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980729"/>
            <a:ext cx="8229600" cy="5185122"/>
          </a:xfrm>
        </p:spPr>
        <p:txBody>
          <a:bodyPr/>
          <a:lstStyle>
            <a:lvl1pPr>
              <a:buFont typeface="Wingdings" pitchFamily="2" charset="2"/>
              <a:buChar char="ü"/>
              <a:defRPr sz="2800" b="0" i="0">
                <a:latin typeface="DFKai-SB" pitchFamily="65" charset="-120"/>
                <a:ea typeface="DFKai-SB" pitchFamily="65" charset="-120"/>
                <a:cs typeface="Estrangelo Edessa" pitchFamily="66"/>
              </a:defRPr>
            </a:lvl1pPr>
            <a:lvl2pPr>
              <a:defRPr sz="2400">
                <a:latin typeface="DFKai-SB" pitchFamily="65" charset="-120"/>
                <a:ea typeface="DFKai-SB" pitchFamily="65" charset="-120"/>
                <a:cs typeface="Estrangelo Edessa" pitchFamily="66"/>
              </a:defRPr>
            </a:lvl2pPr>
            <a:lvl3pPr>
              <a:defRPr sz="2000">
                <a:latin typeface="DFKai-SB" pitchFamily="65" charset="-120"/>
                <a:ea typeface="DFKai-SB" pitchFamily="65" charset="-120"/>
                <a:cs typeface="Estrangelo Edessa" pitchFamily="66"/>
              </a:defRPr>
            </a:lvl3pPr>
            <a:lvl4pPr>
              <a:defRPr sz="1600">
                <a:latin typeface="DFKai-SB" pitchFamily="65" charset="-120"/>
                <a:ea typeface="DFKai-SB" pitchFamily="65" charset="-120"/>
                <a:cs typeface="Estrangelo Edessa" pitchFamily="66"/>
              </a:defRPr>
            </a:lvl4pPr>
            <a:lvl5pPr>
              <a:defRPr sz="1200">
                <a:latin typeface="DFKai-SB" pitchFamily="65" charset="-120"/>
                <a:ea typeface="DFKai-SB" pitchFamily="65" charset="-120"/>
                <a:cs typeface="Estrangelo Edessa" pitchFamily="66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5" indent="0">
              <a:buNone/>
              <a:defRPr sz="2400"/>
            </a:lvl3pPr>
            <a:lvl4pPr marL="1371440" indent="0">
              <a:buNone/>
              <a:defRPr sz="2000"/>
            </a:lvl4pPr>
            <a:lvl5pPr marL="1828588" indent="0">
              <a:buNone/>
              <a:defRPr sz="2000"/>
            </a:lvl5pPr>
            <a:lvl6pPr marL="2285736" indent="0">
              <a:buNone/>
              <a:defRPr sz="2000"/>
            </a:lvl6pPr>
            <a:lvl7pPr marL="2742883" indent="0">
              <a:buNone/>
              <a:defRPr sz="2000"/>
            </a:lvl7pPr>
            <a:lvl8pPr marL="3200030" indent="0">
              <a:buNone/>
              <a:defRPr sz="2000"/>
            </a:lvl8pPr>
            <a:lvl9pPr marL="3657177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5" indent="0">
              <a:buNone/>
              <a:defRPr sz="1000"/>
            </a:lvl3pPr>
            <a:lvl4pPr marL="1371440" indent="0">
              <a:buNone/>
              <a:defRPr sz="900"/>
            </a:lvl4pPr>
            <a:lvl5pPr marL="1828588" indent="0">
              <a:buNone/>
              <a:defRPr sz="900"/>
            </a:lvl5pPr>
            <a:lvl6pPr marL="2285736" indent="0">
              <a:buNone/>
              <a:defRPr sz="900"/>
            </a:lvl6pPr>
            <a:lvl7pPr marL="2742883" indent="0">
              <a:buNone/>
              <a:defRPr sz="900"/>
            </a:lvl7pPr>
            <a:lvl8pPr marL="3200030" indent="0">
              <a:buNone/>
              <a:defRPr sz="900"/>
            </a:lvl8pPr>
            <a:lvl9pPr marL="36571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869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870" y="3357564"/>
            <a:ext cx="5858608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</p:spTree>
    <p:extLst>
      <p:ext uri="{BB962C8B-B14F-4D97-AF65-F5344CB8AC3E}">
        <p14:creationId xmlns:p14="http://schemas.microsoft.com/office/powerpoint/2010/main" val="3268964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531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783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4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38" y="1300164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378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262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937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15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8" indent="0">
              <a:buNone/>
              <a:defRPr sz="1800"/>
            </a:lvl2pPr>
            <a:lvl3pPr marL="914295" indent="0">
              <a:buNone/>
              <a:defRPr sz="1600"/>
            </a:lvl3pPr>
            <a:lvl4pPr marL="1371440" indent="0">
              <a:buNone/>
              <a:defRPr sz="1400"/>
            </a:lvl4pPr>
            <a:lvl5pPr marL="1828588" indent="0">
              <a:buNone/>
              <a:defRPr sz="1400"/>
            </a:lvl5pPr>
            <a:lvl6pPr marL="2285736" indent="0">
              <a:buNone/>
              <a:defRPr sz="1400"/>
            </a:lvl6pPr>
            <a:lvl7pPr marL="2742883" indent="0">
              <a:buNone/>
              <a:defRPr sz="1400"/>
            </a:lvl7pPr>
            <a:lvl8pPr marL="3200030" indent="0">
              <a:buNone/>
              <a:defRPr sz="1400"/>
            </a:lvl8pPr>
            <a:lvl9pPr marL="365717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7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041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72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31523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8731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869" y="1557338"/>
            <a:ext cx="65532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870" y="3357564"/>
            <a:ext cx="5858608" cy="50323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</p:spTree>
    <p:extLst>
      <p:ext uri="{BB962C8B-B14F-4D97-AF65-F5344CB8AC3E}">
        <p14:creationId xmlns:p14="http://schemas.microsoft.com/office/powerpoint/2010/main" val="38673835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77F8DB62-1DE6-0040-BF69-39A5BE400AE5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283A5-ADFD-DD4C-86B0-0E51D09D514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8790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BC77BC6-3B16-0048-A9EE-CA5E939D5563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A4531-7B16-1A4D-8138-8E53DA4BEA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759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2" y="1300168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38" y="1300168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B4FDDD9-5C63-2F44-8BAA-135117B079DD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A4106-D4EC-C841-88E7-E24F8D07E7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339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C6C9CCF0-3911-AB46-A612-CF874DEB322C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89705-E7B8-3244-9D4C-1F6627D55F8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6367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6FC0E3DD-14BD-BA4A-BE42-3A3ECB03AD62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70FCD-8D68-6843-9B0B-B1458BB966E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8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311FE679-51B9-AE43-992B-E0770148B5B4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35D74-DCB4-CD4C-A671-329E451EC2C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126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CA9FF04E-EFAC-A748-A5CD-CDA63DF95251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2122B-5044-614D-A6A6-F5B2BDEA493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5074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F3911F8D-5D48-8940-96F4-58598AAD8712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75E6F-9F5B-D34C-AADF-8B50D77522B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576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158F6B3-19C4-8A4D-A337-6E2D31E8ABA7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D67D6-E8F0-6544-9C4A-432163E37CC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845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2" y="274638"/>
            <a:ext cx="6031523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2BC63933-2C9F-D941-919E-01790A9800A0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733F1-25F2-AC4D-A1B9-E5DBD68BD98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0878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911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717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17032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486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123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7013" cy="486251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300163"/>
            <a:ext cx="4037012" cy="486251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9149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6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5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8" indent="0">
              <a:buNone/>
              <a:defRPr sz="1600" b="1"/>
            </a:lvl5pPr>
            <a:lvl6pPr marL="2285736" indent="0">
              <a:buNone/>
              <a:defRPr sz="1600" b="1"/>
            </a:lvl6pPr>
            <a:lvl7pPr marL="2742883" indent="0">
              <a:buNone/>
              <a:defRPr sz="1600" b="1"/>
            </a:lvl7pPr>
            <a:lvl8pPr marL="3200030" indent="0">
              <a:buNone/>
              <a:defRPr sz="1600" b="1"/>
            </a:lvl8pPr>
            <a:lvl9pPr marL="3657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5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8" indent="0">
              <a:buNone/>
              <a:defRPr sz="1600" b="1"/>
            </a:lvl5pPr>
            <a:lvl6pPr marL="2285736" indent="0">
              <a:buNone/>
              <a:defRPr sz="1600" b="1"/>
            </a:lvl6pPr>
            <a:lvl7pPr marL="2742883" indent="0">
              <a:buNone/>
              <a:defRPr sz="1600" b="1"/>
            </a:lvl7pPr>
            <a:lvl8pPr marL="3200030" indent="0">
              <a:buNone/>
              <a:defRPr sz="1600" b="1"/>
            </a:lvl8pPr>
            <a:lvl9pPr marL="36571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85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99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0753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6247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602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274638"/>
            <a:ext cx="2055812" cy="5888037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8213" cy="5888037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7090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0EFF0-14BD-4F00-A090-974047C2C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80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7B4DE-BC95-4A92-9674-B233A79D9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18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0EDD1-0855-44F8-BCD3-1C92BA1F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78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7013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300163"/>
            <a:ext cx="4037012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0581D-9686-4C69-8EA3-E231A495C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66EB1-7D15-4B8E-88ED-44046115A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73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7D18-2DFC-4F22-8DAC-07CDBEAA0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61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xfrm>
            <a:off x="2611438" y="6575425"/>
            <a:ext cx="42846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xfrm>
            <a:off x="6927850" y="6578600"/>
            <a:ext cx="1790700" cy="2413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58C1C67-E5FC-449A-AD68-6EEFE02DC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65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22215-9445-4A98-9112-60E7A9FA6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5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71ECC-20C4-42C0-9D86-315E35087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42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320F2-3839-415C-9558-5625EF56C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79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274638"/>
            <a:ext cx="2055812" cy="5888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8213" cy="5888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15733-18F0-4305-B87C-AA8E6BDAB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41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6425" cy="919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300163"/>
            <a:ext cx="8226425" cy="486251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A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2/12/2010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International University Vietnam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95CE6-35C5-40E6-9D58-7FD78E78D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32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869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870" y="3357564"/>
            <a:ext cx="5858608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</p:spTree>
    <p:extLst>
      <p:ext uri="{BB962C8B-B14F-4D97-AF65-F5344CB8AC3E}">
        <p14:creationId xmlns:p14="http://schemas.microsoft.com/office/powerpoint/2010/main" val="32689641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5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7837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4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38" y="1300164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3789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2621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9374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1513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75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0412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729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31523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8731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869" y="1557338"/>
            <a:ext cx="65532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870" y="3357564"/>
            <a:ext cx="5858608" cy="50323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</p:spTree>
    <p:extLst>
      <p:ext uri="{BB962C8B-B14F-4D97-AF65-F5344CB8AC3E}">
        <p14:creationId xmlns:p14="http://schemas.microsoft.com/office/powerpoint/2010/main" val="386738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5" indent="0">
              <a:buNone/>
              <a:defRPr sz="1000"/>
            </a:lvl3pPr>
            <a:lvl4pPr marL="1371440" indent="0">
              <a:buNone/>
              <a:defRPr sz="900"/>
            </a:lvl4pPr>
            <a:lvl5pPr marL="1828588" indent="0">
              <a:buNone/>
              <a:defRPr sz="900"/>
            </a:lvl5pPr>
            <a:lvl6pPr marL="2285736" indent="0">
              <a:buNone/>
              <a:defRPr sz="900"/>
            </a:lvl6pPr>
            <a:lvl7pPr marL="2742883" indent="0">
              <a:buNone/>
              <a:defRPr sz="900"/>
            </a:lvl7pPr>
            <a:lvl8pPr marL="3200030" indent="0">
              <a:buNone/>
              <a:defRPr sz="900"/>
            </a:lvl8pPr>
            <a:lvl9pPr marL="36571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77F8DB62-1DE6-0040-BF69-39A5BE400AE5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283A5-ADFD-DD4C-86B0-0E51D09D514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8790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BC77BC6-3B16-0048-A9EE-CA5E939D5563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A4531-7B16-1A4D-8138-8E53DA4BEA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75968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2" y="1300168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38" y="1300168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B4FDDD9-5C63-2F44-8BAA-135117B079DD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A4106-D4EC-C841-88E7-E24F8D07E7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339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C6C9CCF0-3911-AB46-A612-CF874DEB322C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89705-E7B8-3244-9D4C-1F6627D55F8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6367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6FC0E3DD-14BD-BA4A-BE42-3A3ECB03AD62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70FCD-8D68-6843-9B0B-B1458BB966E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8153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311FE679-51B9-AE43-992B-E0770148B5B4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35D74-DCB4-CD4C-A671-329E451EC2C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126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CA9FF04E-EFAC-A748-A5CD-CDA63DF95251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2122B-5044-614D-A6A6-F5B2BDEA493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50745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F3911F8D-5D48-8940-96F4-58598AAD8712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75E6F-9F5B-D34C-AADF-8B50D77522B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5762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158F6B3-19C4-8A4D-A337-6E2D31E8ABA7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D67D6-E8F0-6544-9C4A-432163E37CC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8457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2" y="274638"/>
            <a:ext cx="6031523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2BC63933-2C9F-D941-919E-01790A9800A0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733F1-25F2-AC4D-A1B9-E5DBD68BD98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0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5" indent="0">
              <a:buNone/>
              <a:defRPr sz="2400"/>
            </a:lvl3pPr>
            <a:lvl4pPr marL="1371440" indent="0">
              <a:buNone/>
              <a:defRPr sz="2000"/>
            </a:lvl4pPr>
            <a:lvl5pPr marL="1828588" indent="0">
              <a:buNone/>
              <a:defRPr sz="2000"/>
            </a:lvl5pPr>
            <a:lvl6pPr marL="2285736" indent="0">
              <a:buNone/>
              <a:defRPr sz="2000"/>
            </a:lvl6pPr>
            <a:lvl7pPr marL="2742883" indent="0">
              <a:buNone/>
              <a:defRPr sz="2000"/>
            </a:lvl7pPr>
            <a:lvl8pPr marL="3200030" indent="0">
              <a:buNone/>
              <a:defRPr sz="2000"/>
            </a:lvl8pPr>
            <a:lvl9pPr marL="3657177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5" indent="0">
              <a:buNone/>
              <a:defRPr sz="1000"/>
            </a:lvl3pPr>
            <a:lvl4pPr marL="1371440" indent="0">
              <a:buNone/>
              <a:defRPr sz="900"/>
            </a:lvl4pPr>
            <a:lvl5pPr marL="1828588" indent="0">
              <a:buNone/>
              <a:defRPr sz="900"/>
            </a:lvl5pPr>
            <a:lvl6pPr marL="2285736" indent="0">
              <a:buNone/>
              <a:defRPr sz="900"/>
            </a:lvl6pPr>
            <a:lvl7pPr marL="2742883" indent="0">
              <a:buNone/>
              <a:defRPr sz="900"/>
            </a:lvl7pPr>
            <a:lvl8pPr marL="3200030" indent="0">
              <a:buNone/>
              <a:defRPr sz="900"/>
            </a:lvl8pPr>
            <a:lvl9pPr marL="36571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9112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7177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17032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486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12336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7013" cy="486251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300163"/>
            <a:ext cx="4037012" cy="486251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9149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614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853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994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07538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6247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60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6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ore foo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Header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fontAlgn="base">
              <a:defRPr sz="1100">
                <a:latin typeface="Arial" charset="0"/>
                <a:cs typeface="Arial" charset="0"/>
              </a:defRPr>
            </a:lvl1pPr>
          </a:lstStyle>
          <a:p>
            <a:fld id="{3986EE8A-F9D2-4E3F-B59F-7F3ECAF1113B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>
                <a:latin typeface="Arial" charset="0"/>
                <a:cs typeface="Arial" charset="0"/>
              </a:defRPr>
            </a:lvl1pPr>
          </a:lstStyle>
          <a:p>
            <a:fld id="{09DB616B-E06F-42BE-A4BA-A21E133A1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295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588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79388" indent="-179388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84188" indent="-16033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93750" indent="-16033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089025" indent="-1651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89063" indent="-169863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1847636" indent="-17143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4784" indent="-17143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1931" indent="-17143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077" indent="-17143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5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7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642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642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44500" y="6565900"/>
            <a:ext cx="2130425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2/12/2010</a:t>
            </a: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611438" y="6575425"/>
            <a:ext cx="382905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RMIT International University Vietnam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23038" y="6578600"/>
            <a:ext cx="2130425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9E575E-CB9C-4D49-8392-3BD5DE75B5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1" fontAlgn="base" hangingPunct="1">
        <a:spcBef>
          <a:spcPts val="11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ore foo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Header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fontAlgn="base">
              <a:defRPr sz="1100">
                <a:latin typeface="Arial" charset="0"/>
                <a:cs typeface="Arial" charset="0"/>
              </a:defRPr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>
                <a:latin typeface="Arial" charset="0"/>
                <a:cs typeface="Arial" charset="0"/>
              </a:defRPr>
            </a:lvl1pPr>
          </a:lstStyle>
          <a:p>
            <a:endParaRPr lang="en-AU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>
                <a:latin typeface="Arial" charset="0"/>
                <a:cs typeface="Arial" charset="0"/>
              </a:defRPr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295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588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79388" indent="-179388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84188" indent="-16033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93750" indent="-16033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089025" indent="-1651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89063" indent="-169863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1847636" indent="-17143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4784" indent="-17143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1931" indent="-17143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077" indent="-17143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5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0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7" algn="l" defTabSz="9142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9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4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012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316" y="6575425"/>
            <a:ext cx="383198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endParaRPr lang="en-AU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2427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32" name="Picture 8" descr="rmit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76251"/>
            <a:ext cx="10726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41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6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012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r>
              <a:rPr lang="en-AU"/>
              <a:t>RMIT University©</a:t>
            </a:r>
            <a:fld id="{4A5E2BB4-F099-664A-805A-84DEB5E19ACB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317" y="6575425"/>
            <a:ext cx="383198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2427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A86474B2-CA88-2248-92E8-0FC9B6DA64C6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056" name="Picture 8" descr="rmit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404816"/>
            <a:ext cx="10726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642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642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1" fontAlgn="base" hangingPunct="1">
        <a:spcBef>
          <a:spcPts val="11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642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642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44500" y="6565900"/>
            <a:ext cx="2130425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2/12/2010</a:t>
            </a:r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611438" y="6575425"/>
            <a:ext cx="382905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RMIT International University Vietnam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23038" y="6578600"/>
            <a:ext cx="2130425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9E575E-CB9C-4D49-8392-3BD5DE75B5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1" fontAlgn="base" hangingPunct="1">
        <a:spcBef>
          <a:spcPts val="11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9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4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012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fld id="{E4755024-4664-4BFA-91E6-8B770A741528}" type="datetimeFigureOut">
              <a:rPr lang="en-AU" smtClean="0"/>
              <a:pPr/>
              <a:t>6/12/2011</a:t>
            </a:fld>
            <a:endParaRPr lang="en-AU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316" y="6575425"/>
            <a:ext cx="383198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endParaRPr lang="en-AU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2427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F57731E0-CF37-4ED8-9402-F8777E5D9419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32" name="Picture 8" descr="rmit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76251"/>
            <a:ext cx="10726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41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6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012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r>
              <a:rPr lang="en-AU"/>
              <a:t>RMIT University©</a:t>
            </a:r>
            <a:fld id="{4A5E2BB4-F099-664A-805A-84DEB5E19ACB}" type="datetime1">
              <a:rPr lang="en-US"/>
              <a:pPr/>
              <a:t>12/6/2011</a:t>
            </a:fld>
            <a:endParaRPr lang="en-AU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317" y="6575425"/>
            <a:ext cx="383198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2427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A86474B2-CA88-2248-92E8-0FC9B6DA64C6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056" name="Picture 8" descr="rmit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404816"/>
            <a:ext cx="10726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642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642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1" fontAlgn="base" hangingPunct="1">
        <a:spcBef>
          <a:spcPts val="11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Structure - Insight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Applications Framework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Activity manager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Manage activities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Content Provider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Share data between applications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Resource Manager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Resource Manager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Notification Manager</a:t>
            </a:r>
          </a:p>
          <a:p>
            <a:pPr lvl="1">
              <a:lnSpc>
                <a:spcPct val="90000"/>
              </a:lnSpc>
            </a:pP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Views System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construct </a:t>
            </a:r>
            <a:r>
              <a:rPr lang="en-US" altLang="zh-CN" sz="1800"/>
              <a:t>UI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0C13-5D50-4375-9DDA-468F9C221788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45125"/>
            <a:ext cx="899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94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Libraries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alpha val="3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Bionic </a:t>
            </a:r>
            <a:r>
              <a:rPr lang="en-US" altLang="zh-CN" sz="2000" dirty="0" err="1"/>
              <a:t>Libc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Function Libraries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Native Servers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Hardware Abstraction Libraries</a:t>
            </a:r>
          </a:p>
          <a:p>
            <a:pPr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E07E-FF1E-46F8-AF9C-0D6797CE59AB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92" y="2895600"/>
            <a:ext cx="4951257" cy="354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>
            <a:spLocks noChangeArrowheads="1"/>
          </p:cNvSpPr>
          <p:nvPr/>
        </p:nvSpPr>
        <p:spPr bwMode="auto">
          <a:xfrm>
            <a:off x="3810001" y="4419601"/>
            <a:ext cx="2971800" cy="1066800"/>
          </a:xfrm>
          <a:prstGeom prst="roundRect">
            <a:avLst>
              <a:gd name="adj" fmla="val 16667"/>
            </a:avLst>
          </a:prstGeom>
          <a:solidFill>
            <a:srgbClr val="FF00FF">
              <a:alpha val="10001"/>
            </a:srgbClr>
          </a:solidFill>
          <a:ln w="38100" algn="ctr">
            <a:solidFill>
              <a:srgbClr val="FFE947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endParaRPr kumimoji="1" lang="zh-TW" altLang="en-US">
              <a:solidFill>
                <a:srgbClr val="FFFFFF"/>
              </a:solidFill>
              <a:latin typeface="Constantia" pitchFamily="18" charset="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334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Libraries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/>
              <a:t>C/C++ libraries</a:t>
            </a:r>
            <a:r>
              <a:rPr lang="zh-CN" altLang="en-US" sz="2600"/>
              <a:t>：</a:t>
            </a:r>
          </a:p>
          <a:p>
            <a:pPr lvl="1"/>
            <a:r>
              <a:rPr lang="en-US" altLang="zh-CN" sz="2200"/>
              <a:t>media</a:t>
            </a:r>
            <a:r>
              <a:rPr lang="zh-CN" altLang="en-US" sz="2200"/>
              <a:t>：</a:t>
            </a:r>
            <a:r>
              <a:rPr lang="en-US" altLang="zh-CN" sz="2200"/>
              <a:t>MPEG4 H.264 MP3 JPG PNG .....</a:t>
            </a:r>
          </a:p>
          <a:p>
            <a:pPr lvl="1"/>
            <a:r>
              <a:rPr lang="en-US" altLang="zh-CN" sz="2200"/>
              <a:t>WebKit/LibWebCore</a:t>
            </a:r>
          </a:p>
          <a:p>
            <a:pPr lvl="1"/>
            <a:r>
              <a:rPr lang="en-US" altLang="zh-CN" sz="2200"/>
              <a:t>SQLite database</a:t>
            </a:r>
          </a:p>
          <a:p>
            <a:pPr lvl="1"/>
            <a:r>
              <a:rPr lang="en-US" altLang="zh-CN" sz="2200"/>
              <a:t>2D</a:t>
            </a:r>
            <a:r>
              <a:rPr lang="zh-CN" altLang="en-US" sz="2200"/>
              <a:t>，</a:t>
            </a:r>
            <a:r>
              <a:rPr lang="en-US" altLang="zh-CN" sz="2200"/>
              <a:t>3D graphics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BC35-1191-4D2B-855C-8835D260D28E}" type="slidenum">
              <a:rPr lang="en-US" altLang="zh-CN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7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Function Libraries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WebKit</a:t>
            </a:r>
          </a:p>
          <a:p>
            <a:pPr lvl="1"/>
            <a:r>
              <a:rPr lang="en-US" altLang="zh-CN"/>
              <a:t>Base on WebKit</a:t>
            </a:r>
          </a:p>
          <a:p>
            <a:pPr lvl="1"/>
            <a:r>
              <a:rPr lang="en-US" altLang="zh-CN"/>
              <a:t>Support CSS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、</a:t>
            </a:r>
            <a:r>
              <a:rPr lang="en-US" altLang="zh-CN"/>
              <a:t>Ajax</a:t>
            </a:r>
          </a:p>
          <a:p>
            <a:r>
              <a:rPr lang="en-US" altLang="zh-CN"/>
              <a:t>Multimedia Framework</a:t>
            </a:r>
          </a:p>
          <a:p>
            <a:pPr lvl="1"/>
            <a:r>
              <a:rPr lang="en-US" altLang="zh-CN"/>
              <a:t>Base on PacketVideo OpenCORE platform</a:t>
            </a:r>
          </a:p>
          <a:p>
            <a:r>
              <a:rPr lang="en-US" altLang="zh-CN"/>
              <a:t>SQLite</a:t>
            </a:r>
          </a:p>
          <a:p>
            <a:pPr lvl="1"/>
            <a:r>
              <a:rPr lang="en-US" altLang="zh-CN"/>
              <a:t>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542C-3E27-48C6-ACD9-E79E6B81B7E0}" type="slidenum">
              <a:rPr lang="en-US" altLang="zh-CN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56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Hardware Abstraction Libs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User space C/C++ library layer</a:t>
            </a:r>
          </a:p>
          <a:p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86F-A8B4-49E2-B3AD-4C310FD2379A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97425"/>
            <a:ext cx="8569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16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Andoid Runtime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Application Development Language</a:t>
            </a:r>
            <a:r>
              <a:rPr lang="zh-CN" altLang="en-US"/>
              <a:t>：</a:t>
            </a:r>
            <a:r>
              <a:rPr lang="en-US" altLang="zh-CN"/>
              <a:t>Java</a:t>
            </a:r>
          </a:p>
          <a:p>
            <a:r>
              <a:rPr lang="en-US" altLang="zh-CN"/>
              <a:t>Dalvik virtual machine</a:t>
            </a:r>
          </a:p>
          <a:p>
            <a:pPr lvl="1"/>
            <a:r>
              <a:rPr lang="en-US" altLang="zh-CN"/>
              <a:t>instruction: Dalvik Excutable </a:t>
            </a:r>
          </a:p>
          <a:p>
            <a:r>
              <a:rPr lang="en-US" altLang="zh-CN"/>
              <a:t>Java libraries</a:t>
            </a:r>
          </a:p>
          <a:p>
            <a:pPr lvl="1"/>
            <a:r>
              <a:rPr lang="en-US" altLang="zh-CN"/>
              <a:t>Java is compiled into an executable file for Dalvik (dex format)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090A-0F92-41A6-944F-14D5AD068E61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422775"/>
            <a:ext cx="35687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9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Operating Environment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Dalvik virtual machine depends on the Linux kernel</a:t>
            </a:r>
          </a:p>
          <a:p>
            <a:r>
              <a:rPr lang="en-US" altLang="zh-CN"/>
              <a:t>Can run multiple Dalvik virtual machines simultaneously</a:t>
            </a:r>
          </a:p>
          <a:p>
            <a:r>
              <a:rPr lang="en-US" altLang="zh-CN"/>
              <a:t>Each Android application executes its Dalvik Executable file(.dex) on its own Dalvik VM.</a:t>
            </a:r>
          </a:p>
          <a:p>
            <a:pPr lvl="1"/>
            <a:r>
              <a:rPr lang="en-US" altLang="zh-CN"/>
              <a:t>Dx-compiles Java file into dex file.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5C13-9005-419D-AC88-033A7021E168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00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Dalvik Virtual Machine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Android custom implementation virtual machine</a:t>
            </a:r>
          </a:p>
          <a:p>
            <a:pPr lvl="1"/>
            <a:r>
              <a:rPr lang="en-US" altLang="zh-CN" sz="1800"/>
              <a:t>Provides application portability and runtime consistency</a:t>
            </a:r>
          </a:p>
          <a:p>
            <a:pPr lvl="1"/>
            <a:r>
              <a:rPr lang="en-US" altLang="zh-CN" sz="1800"/>
              <a:t>Runs optimized file format (.dex) and Dalvik bytecode</a:t>
            </a:r>
          </a:p>
          <a:p>
            <a:pPr lvl="1"/>
            <a:r>
              <a:rPr lang="en-US" altLang="zh-CN" sz="1800"/>
              <a:t>Java .class / .jar files converted to .dex at build time</a:t>
            </a:r>
          </a:p>
          <a:p>
            <a:r>
              <a:rPr lang="en-US" altLang="zh-CN" sz="2000"/>
              <a:t>Designed for embedded environment</a:t>
            </a:r>
          </a:p>
          <a:p>
            <a:pPr lvl="1"/>
            <a:r>
              <a:rPr lang="en-US" altLang="zh-CN" sz="1800"/>
              <a:t>Supports multiple virtual machine processes per device</a:t>
            </a:r>
          </a:p>
          <a:p>
            <a:pPr lvl="1"/>
            <a:r>
              <a:rPr lang="en-US" altLang="zh-CN" sz="1800"/>
              <a:t>Highly CPU-optimized bytecode interpreter</a:t>
            </a:r>
          </a:p>
          <a:p>
            <a:pPr lvl="1"/>
            <a:r>
              <a:rPr lang="en-US" altLang="zh-CN" sz="1800"/>
              <a:t>Efficiently  Using runtime memory</a:t>
            </a:r>
          </a:p>
          <a:p>
            <a:r>
              <a:rPr lang="en-US" altLang="zh-CN" sz="2000"/>
              <a:t>Core Libraries</a:t>
            </a:r>
          </a:p>
          <a:p>
            <a:pPr lvl="1"/>
            <a:r>
              <a:rPr lang="en-US" altLang="zh-CN" sz="1800"/>
              <a:t>Core APIs for Java language provide a powerful, yet simple and familiar development 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91C2-7D23-4870-89FF-79BF5C64A184}" type="slidenum">
              <a:rPr lang="en-US" altLang="zh-CN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67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DVM vs JVM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DVM</a:t>
            </a:r>
          </a:p>
          <a:p>
            <a:pPr lvl="1"/>
            <a:r>
              <a:rPr lang="en-US" altLang="zh-CN"/>
              <a:t>Google</a:t>
            </a:r>
          </a:p>
          <a:p>
            <a:pPr lvl="1"/>
            <a:r>
              <a:rPr lang="en-US" altLang="zh-CN"/>
              <a:t>Dalvik excutable</a:t>
            </a:r>
          </a:p>
          <a:p>
            <a:r>
              <a:rPr lang="en-US" altLang="zh-CN"/>
              <a:t>JVM</a:t>
            </a:r>
          </a:p>
          <a:p>
            <a:pPr lvl="1"/>
            <a:r>
              <a:rPr lang="en-US" altLang="zh-CN"/>
              <a:t>Sun</a:t>
            </a:r>
          </a:p>
          <a:p>
            <a:pPr lvl="1"/>
            <a:r>
              <a:rPr lang="en-US" altLang="zh-CN"/>
              <a:t>Java bytecode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2010.06.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浙江大学计算机学院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A136-0E31-4EBD-AD51-637E8512D44F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98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eorge_RMIT_Presentation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MIT">
  <a:themeElements>
    <a:clrScheme name="RMIT Core Presentation 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RMIT Core Presentation 2">
  <a:themeElements>
    <a:clrScheme name="1_RMIT Core Presentation 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1_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RMIT">
  <a:themeElements>
    <a:clrScheme name="RMIT Core Presentation 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RMIT Core Presentation 2">
  <a:themeElements>
    <a:clrScheme name="1_RMIT Core Presentation 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1_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8 - Android Introduction</Template>
  <TotalTime>5</TotalTime>
  <Words>279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George_RMIT_Presentation</vt:lpstr>
      <vt:lpstr>Presentation-2</vt:lpstr>
      <vt:lpstr>RMIT</vt:lpstr>
      <vt:lpstr>1_RMIT Core Presentation 2</vt:lpstr>
      <vt:lpstr>1_Office Theme</vt:lpstr>
      <vt:lpstr>Office Theme</vt:lpstr>
      <vt:lpstr>1_RMIT</vt:lpstr>
      <vt:lpstr>2_RMIT Core Presentation 2</vt:lpstr>
      <vt:lpstr>2_Office Theme</vt:lpstr>
      <vt:lpstr>3_Office Theme</vt:lpstr>
      <vt:lpstr>Android Structure - Insight</vt:lpstr>
      <vt:lpstr>Libraries</vt:lpstr>
      <vt:lpstr>Libraries</vt:lpstr>
      <vt:lpstr>Function Libraries</vt:lpstr>
      <vt:lpstr>Hardware Abstraction Libs</vt:lpstr>
      <vt:lpstr>Andoid Runtime</vt:lpstr>
      <vt:lpstr>Operating Environment</vt:lpstr>
      <vt:lpstr>Dalvik Virtual Machine</vt:lpstr>
      <vt:lpstr>DVM vs JVM</vt:lpstr>
      <vt:lpstr>Applications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Structure - Insight</dc:title>
  <dc:creator>Sunny</dc:creator>
  <cp:lastModifiedBy>Sunny</cp:lastModifiedBy>
  <cp:revision>1</cp:revision>
  <dcterms:created xsi:type="dcterms:W3CDTF">2011-12-05T19:36:51Z</dcterms:created>
  <dcterms:modified xsi:type="dcterms:W3CDTF">2011-12-05T19:42:33Z</dcterms:modified>
</cp:coreProperties>
</file>