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75" r:id="rId5"/>
    <p:sldId id="276" r:id="rId6"/>
    <p:sldId id="266" r:id="rId7"/>
    <p:sldId id="265" r:id="rId8"/>
    <p:sldId id="267" r:id="rId9"/>
    <p:sldId id="268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6633"/>
    <a:srgbClr val="9A7200"/>
    <a:srgbClr val="CC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>
        <p:scale>
          <a:sx n="70" d="100"/>
          <a:sy n="70" d="100"/>
        </p:scale>
        <p:origin x="7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89E8-DCA2-40F5-A18D-1A8230E93F49}" type="datetimeFigureOut">
              <a:rPr lang="en-US" smtClean="0"/>
              <a:t>11/04/2021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D090E-F73C-4980-8458-8C07109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090E-F73C-4980-8458-8C071095FE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090E-F73C-4980-8458-8C071095FE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=""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840" y="152400"/>
            <a:ext cx="7086600" cy="784225"/>
          </a:xfrm>
        </p:spPr>
        <p:txBody>
          <a:bodyPr/>
          <a:lstStyle/>
          <a:p>
            <a:pPr algn="ctr"/>
            <a:r>
              <a:rPr lang="en-US" sz="1800" b="0" smtClean="0">
                <a:solidFill>
                  <a:srgbClr val="000099"/>
                </a:solidFill>
              </a:rPr>
              <a:t>TRƯỜNG ĐẠI HỌC CẦN THƠ</a:t>
            </a:r>
            <a:r>
              <a:rPr lang="en-US" sz="1800" smtClean="0">
                <a:solidFill>
                  <a:srgbClr val="000099"/>
                </a:solidFill>
              </a:rPr>
              <a:t/>
            </a:r>
            <a:br>
              <a:rPr lang="en-US" sz="1800" smtClean="0">
                <a:solidFill>
                  <a:srgbClr val="000099"/>
                </a:solidFill>
              </a:rPr>
            </a:br>
            <a:r>
              <a:rPr lang="en-US" sz="1800" smtClean="0">
                <a:solidFill>
                  <a:srgbClr val="000099"/>
                </a:solidFill>
              </a:rPr>
              <a:t>KHOA CÔNG NGHỆ THÔNG TIN VÀ TRUYỀN THÔNG</a:t>
            </a:r>
            <a:endParaRPr lang="en-US" sz="1800">
              <a:solidFill>
                <a:srgbClr val="00009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4191000"/>
            <a:ext cx="40386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/>
              <a:t>Giáo viên hướng </a:t>
            </a:r>
            <a:r>
              <a:rPr lang="en-US" sz="2000" smtClean="0"/>
              <a:t>dẫn:</a:t>
            </a:r>
          </a:p>
          <a:p>
            <a:pPr marL="0" indent="0">
              <a:buNone/>
            </a:pPr>
            <a:r>
              <a:rPr lang="en-US" sz="2000" b="1" smtClean="0"/>
              <a:t>TS. TRƯƠNG QUỐC ĐỊNH</a:t>
            </a:r>
            <a:endParaRPr lang="en-US" sz="2000" b="1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4191000"/>
            <a:ext cx="4572000" cy="762000"/>
          </a:xfrm>
        </p:spPr>
        <p:txBody>
          <a:bodyPr/>
          <a:lstStyle/>
          <a:p>
            <a:pPr marL="0" indent="0" algn="r">
              <a:buNone/>
            </a:pPr>
            <a:r>
              <a:rPr lang="en-US" sz="2000" smtClean="0"/>
              <a:t>Học viên thực hiện:</a:t>
            </a:r>
          </a:p>
          <a:p>
            <a:pPr marL="0" indent="0" algn="r">
              <a:buNone/>
            </a:pPr>
            <a:r>
              <a:rPr lang="en-US" sz="2000" b="1" smtClean="0"/>
              <a:t>NGUYỄN VĂN THẢO – M2519015</a:t>
            </a:r>
          </a:p>
          <a:p>
            <a:pPr marL="0" indent="0" algn="r">
              <a:buNone/>
            </a:pPr>
            <a:r>
              <a:rPr lang="en-US" sz="2000" b="1" smtClean="0"/>
              <a:t>HUỲNH </a:t>
            </a:r>
            <a:r>
              <a:rPr lang="en-US" sz="2000" b="1" smtClean="0"/>
              <a:t>THANH </a:t>
            </a:r>
            <a:r>
              <a:rPr lang="en-US" sz="2000" b="1" smtClean="0"/>
              <a:t>DƯ – M2519002</a:t>
            </a:r>
          </a:p>
          <a:p>
            <a:pPr marL="0" indent="0" algn="r">
              <a:buNone/>
            </a:pPr>
            <a:r>
              <a:rPr lang="en-US" sz="2000" b="1" smtClean="0"/>
              <a:t>VÕ PHƯỚC ĐỨC </a:t>
            </a:r>
            <a:r>
              <a:rPr lang="en-US" sz="2000" b="1"/>
              <a:t>– </a:t>
            </a:r>
            <a:r>
              <a:rPr lang="en-US" sz="2000" b="1" smtClean="0"/>
              <a:t>M2519003</a:t>
            </a:r>
          </a:p>
          <a:p>
            <a:pPr marL="0" indent="0" algn="r">
              <a:buNone/>
            </a:pPr>
            <a:r>
              <a:rPr lang="en-US" sz="2000" b="1" smtClean="0"/>
              <a:t>NGÔ TIẾN LÊN – M2519007</a:t>
            </a:r>
            <a:endParaRPr lang="en-US" sz="2000" b="1"/>
          </a:p>
          <a:p>
            <a:pPr marL="0" indent="0" algn="r">
              <a:buNone/>
            </a:pPr>
            <a:endParaRPr lang="en-US" sz="2000" b="1"/>
          </a:p>
        </p:txBody>
      </p:sp>
      <p:sp>
        <p:nvSpPr>
          <p:cNvPr id="2053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16823"/>
            <a:ext cx="3352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 i="1" smtClean="0">
                <a:solidFill>
                  <a:srgbClr val="000066"/>
                </a:solidFill>
              </a:rPr>
              <a:t>Cần Thơ, ngày </a:t>
            </a:r>
            <a:r>
              <a:rPr lang="en-US" altLang="en-US" sz="1400" b="1" i="1" smtClean="0">
                <a:solidFill>
                  <a:srgbClr val="000066"/>
                </a:solidFill>
              </a:rPr>
              <a:t>11 </a:t>
            </a:r>
            <a:r>
              <a:rPr lang="en-US" altLang="en-US" sz="1400" b="1" i="1" smtClean="0">
                <a:solidFill>
                  <a:srgbClr val="000066"/>
                </a:solidFill>
              </a:rPr>
              <a:t>tháng </a:t>
            </a:r>
            <a:r>
              <a:rPr lang="en-US" altLang="en-US" sz="1400" b="1" i="1" smtClean="0">
                <a:solidFill>
                  <a:srgbClr val="000066"/>
                </a:solidFill>
              </a:rPr>
              <a:t>04 </a:t>
            </a:r>
            <a:r>
              <a:rPr lang="en-US" altLang="en-US" sz="1400" b="1" i="1" smtClean="0">
                <a:solidFill>
                  <a:srgbClr val="000066"/>
                </a:solidFill>
              </a:rPr>
              <a:t>năm 2021</a:t>
            </a:r>
            <a:endParaRPr lang="en-US" altLang="en-US" sz="1400" b="1" i="1">
              <a:solidFill>
                <a:srgbClr val="0000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905000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000099"/>
                </a:solidFill>
              </a:rPr>
              <a:t>BÁO CÁO BÀI TẬP HỌC PHẦN HTTT ĐỊA LÝ - GIS</a:t>
            </a:r>
            <a:r>
              <a:rPr lang="en-US" smtClean="0">
                <a:solidFill>
                  <a:srgbClr val="000099"/>
                </a:solidFill>
              </a:rPr>
              <a:t/>
            </a:r>
            <a:br>
              <a:rPr lang="en-US" smtClean="0">
                <a:solidFill>
                  <a:srgbClr val="000099"/>
                </a:solidFill>
              </a:rPr>
            </a:br>
            <a:endParaRPr lang="en-US" smtClean="0">
              <a:solidFill>
                <a:srgbClr val="000099"/>
              </a:solidFill>
            </a:endParaRPr>
          </a:p>
          <a:p>
            <a:pPr algn="ctr"/>
            <a:r>
              <a:rPr lang="en-US" sz="3600" b="1" smtClean="0">
                <a:solidFill>
                  <a:srgbClr val="000099"/>
                </a:solidFill>
              </a:rPr>
              <a:t>HỆ THỐNG QUẢN LÝ NHÀ TRỌ</a:t>
            </a:r>
            <a:endParaRPr lang="en-US" sz="3600" b="1">
              <a:solidFill>
                <a:srgbClr val="000099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D017-4D2B-4917-98EC-EFDC1350D1A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 smtClean="0"/>
              <a:t>. Demo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6702" y="3400425"/>
            <a:ext cx="8147713" cy="652462"/>
          </a:xfrm>
        </p:spPr>
        <p:txBody>
          <a:bodyPr/>
          <a:lstStyle/>
          <a:p>
            <a:pPr marL="457200" lvl="1" indent="0" algn="just">
              <a:spcBef>
                <a:spcPts val="1800"/>
              </a:spcBef>
              <a:buNone/>
            </a:pPr>
            <a:r>
              <a:rPr lang="en-US" sz="4000" i="1" smtClean="0"/>
              <a:t>Mời Thầy và các bạn xem demo!</a:t>
            </a:r>
            <a:endParaRPr lang="en-US" sz="4000" i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 i="1" smtClean="0"/>
              <a:t>Cảm ơn</a:t>
            </a:r>
          </a:p>
          <a:p>
            <a:pPr algn="ctr">
              <a:buFontTx/>
              <a:buNone/>
            </a:pPr>
            <a:r>
              <a:rPr lang="en-US" altLang="en-US" b="1" i="1" smtClean="0"/>
              <a:t>Quý </a:t>
            </a:r>
            <a:r>
              <a:rPr lang="en-US" altLang="en-US" b="1" i="1" smtClean="0"/>
              <a:t>Thầy</a:t>
            </a:r>
            <a:endParaRPr lang="en-US" altLang="en-US" b="1" i="1" smtClean="0"/>
          </a:p>
          <a:p>
            <a:pPr algn="ctr">
              <a:buFontTx/>
              <a:buNone/>
            </a:pPr>
            <a:r>
              <a:rPr lang="en-US" altLang="en-US" b="1" i="1"/>
              <a:t>v</a:t>
            </a:r>
            <a:r>
              <a:rPr lang="en-US" altLang="en-US" b="1" i="1" smtClean="0"/>
              <a:t>à các bạn đã theo dõi!</a:t>
            </a:r>
            <a:endParaRPr lang="en-US" altLang="en-US" b="1" i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Nội dung trình bày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229600" cy="4767262"/>
          </a:xfrm>
        </p:spPr>
        <p:txBody>
          <a:bodyPr/>
          <a:lstStyle/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altLang="en-US" smtClean="0"/>
              <a:t>Giới thiệu hệ thống</a:t>
            </a:r>
            <a:endParaRPr lang="en-US" altLang="en-US" smtClean="0"/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altLang="en-US" smtClean="0"/>
              <a:t>Phân tích thiết kế hệ thống</a:t>
            </a:r>
            <a:endParaRPr lang="en-US" altLang="en-US" smtClean="0"/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altLang="en-US" smtClean="0"/>
              <a:t>Công nghệ sử dụng trong hệ thống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altLang="en-US" smtClean="0"/>
              <a:t>Hướng phát triển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altLang="en-US" smtClean="0"/>
              <a:t>Demo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en-US" smtClean="0"/>
              <a:t>Giới thiệu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smtClean="0"/>
              <a:t>Tổng quan</a:t>
            </a:r>
            <a:endParaRPr lang="en-US" sz="3200" smtClean="0"/>
          </a:p>
          <a:p>
            <a:pPr lvl="1" algn="just">
              <a:spcBef>
                <a:spcPts val="600"/>
              </a:spcBef>
            </a:pPr>
            <a:r>
              <a:rPr lang="en-US" sz="2800" smtClean="0"/>
              <a:t>Nhu cầu học tập mở mang kiến thức n</a:t>
            </a:r>
            <a:r>
              <a:rPr lang="en-US" sz="2800" smtClean="0"/>
              <a:t>gày càng cao</a:t>
            </a:r>
          </a:p>
          <a:p>
            <a:pPr lvl="1" algn="just">
              <a:spcBef>
                <a:spcPts val="600"/>
              </a:spcBef>
            </a:pPr>
            <a:r>
              <a:rPr lang="en-US" sz="2800" smtClean="0"/>
              <a:t>Nhiều trường Đại học, Cao đẳng được xây dựng trên các tỉnh, thành phố</a:t>
            </a:r>
          </a:p>
          <a:p>
            <a:pPr lvl="1" algn="just">
              <a:spcBef>
                <a:spcPts val="600"/>
              </a:spcBef>
            </a:pPr>
            <a:r>
              <a:rPr lang="en-US" sz="2800" smtClean="0"/>
              <a:t>Việc tìm kiếm nhà trọ lưu trú phục vụ học tập trở nên quan trọng và cần thiết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0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</a:t>
            </a:r>
            <a:r>
              <a:rPr lang="en-US"/>
              <a:t>hệ </a:t>
            </a:r>
            <a:r>
              <a:rPr lang="en-US" smtClean="0"/>
              <a:t>thống 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3200"/>
              <a:t>Chức </a:t>
            </a:r>
            <a:r>
              <a:rPr lang="en-US" sz="3200" smtClean="0"/>
              <a:t>năng</a:t>
            </a:r>
          </a:p>
          <a:p>
            <a:pPr lvl="1" algn="just">
              <a:spcBef>
                <a:spcPts val="600"/>
              </a:spcBef>
            </a:pPr>
            <a:r>
              <a:rPr lang="en-US" smtClean="0"/>
              <a:t>Hiển thị các nhà trọ lên bản đồ</a:t>
            </a:r>
            <a:endParaRPr lang="en-US"/>
          </a:p>
          <a:p>
            <a:pPr lvl="1" algn="just">
              <a:spcBef>
                <a:spcPts val="600"/>
              </a:spcBef>
            </a:pPr>
            <a:r>
              <a:rPr lang="en-US"/>
              <a:t>Tìm kiếm nhà trọ theo nhiều </a:t>
            </a:r>
            <a:r>
              <a:rPr lang="en-US"/>
              <a:t>tiêu </a:t>
            </a:r>
            <a:r>
              <a:rPr lang="en-US" smtClean="0"/>
              <a:t>chí</a:t>
            </a:r>
          </a:p>
          <a:p>
            <a:pPr lvl="1" algn="just">
              <a:spcBef>
                <a:spcPts val="600"/>
              </a:spcBef>
            </a:pPr>
            <a:r>
              <a:rPr lang="en-US" smtClean="0"/>
              <a:t>Xem </a:t>
            </a:r>
            <a:r>
              <a:rPr lang="en-US"/>
              <a:t>chi tiết thông tin </a:t>
            </a:r>
            <a:r>
              <a:rPr lang="en-US"/>
              <a:t>nhà </a:t>
            </a:r>
            <a:r>
              <a:rPr lang="en-US" smtClean="0"/>
              <a:t>trọ</a:t>
            </a:r>
            <a:endParaRPr lang="en-US"/>
          </a:p>
          <a:p>
            <a:pPr lvl="1" algn="just">
              <a:spcBef>
                <a:spcPts val="600"/>
              </a:spcBef>
            </a:pPr>
            <a:r>
              <a:rPr lang="en-US"/>
              <a:t>Chỉ đường đi đến </a:t>
            </a:r>
            <a:r>
              <a:rPr lang="en-US"/>
              <a:t>nhà </a:t>
            </a:r>
            <a:r>
              <a:rPr lang="en-US" smtClean="0"/>
              <a:t>trọ</a:t>
            </a:r>
          </a:p>
          <a:p>
            <a:pPr lvl="1" algn="just">
              <a:spcBef>
                <a:spcPts val="600"/>
              </a:spcBef>
            </a:pPr>
            <a:r>
              <a:rPr lang="en-US" smtClean="0"/>
              <a:t>Quản lý thông tin chủ trọ</a:t>
            </a:r>
          </a:p>
          <a:p>
            <a:pPr lvl="1" algn="just">
              <a:spcBef>
                <a:spcPts val="600"/>
              </a:spcBef>
            </a:pPr>
            <a:r>
              <a:rPr lang="en-US" smtClean="0"/>
              <a:t>Quản lý thông tin nhà trọ</a:t>
            </a:r>
          </a:p>
          <a:p>
            <a:pPr lvl="2" algn="just">
              <a:spcBef>
                <a:spcPts val="600"/>
              </a:spcBef>
            </a:pPr>
            <a:r>
              <a:rPr lang="en-US" smtClean="0"/>
              <a:t>Quản lý loại phòng, giá thuê theo thời điểm</a:t>
            </a:r>
          </a:p>
          <a:p>
            <a:pPr lvl="2" algn="just">
              <a:spcBef>
                <a:spcPts val="600"/>
              </a:spcBef>
            </a:pPr>
            <a:r>
              <a:rPr lang="en-US" smtClean="0"/>
              <a:t>Quản lý phòng</a:t>
            </a:r>
          </a:p>
          <a:p>
            <a:pPr lvl="2" algn="just">
              <a:spcBef>
                <a:spcPts val="600"/>
              </a:spcBef>
            </a:pPr>
            <a:r>
              <a:rPr lang="en-US" smtClean="0"/>
              <a:t>Quản lý tình trạng phòng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</a:t>
            </a:r>
            <a:r>
              <a:rPr lang="en-US"/>
              <a:t>hệ </a:t>
            </a:r>
            <a:r>
              <a:rPr lang="en-US" smtClean="0"/>
              <a:t>thống 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3200"/>
              <a:t>Chức </a:t>
            </a:r>
            <a:r>
              <a:rPr lang="en-US" sz="3200" smtClean="0"/>
              <a:t>năng(tt)</a:t>
            </a:r>
          </a:p>
          <a:p>
            <a:pPr lvl="1" algn="just">
              <a:spcBef>
                <a:spcPts val="600"/>
              </a:spcBef>
            </a:pPr>
            <a:r>
              <a:rPr lang="en-US" smtClean="0"/>
              <a:t>Quản lý trường ĐH, CĐ trên địa bàn</a:t>
            </a:r>
          </a:p>
          <a:p>
            <a:pPr lvl="1" algn="just">
              <a:spcBef>
                <a:spcPts val="600"/>
              </a:spcBef>
            </a:pPr>
            <a:r>
              <a:rPr lang="en-US" smtClean="0"/>
              <a:t>Quản lý các đơn vị hành chính (đến cấp xã)</a:t>
            </a:r>
          </a:p>
          <a:p>
            <a:pPr lvl="1" algn="just">
              <a:spcBef>
                <a:spcPts val="600"/>
              </a:spcBef>
            </a:pPr>
            <a:r>
              <a:rPr lang="en-US" smtClean="0"/>
              <a:t>Thống kê số lượng nhà trọ, tình trạng phòng</a:t>
            </a:r>
            <a:endParaRPr lang="en-US"/>
          </a:p>
          <a:p>
            <a:pPr lvl="1" algn="just">
              <a:spcBef>
                <a:spcPts val="600"/>
              </a:spcBef>
            </a:pPr>
            <a:r>
              <a:rPr lang="en-US" smtClean="0"/>
              <a:t>Tô màu trên bản đồ theo số lượng nhà trọ</a:t>
            </a:r>
          </a:p>
          <a:p>
            <a:pPr lvl="1" algn="just">
              <a:spcBef>
                <a:spcPts val="600"/>
              </a:spcBef>
            </a:pPr>
            <a:r>
              <a:rPr lang="en-US" smtClean="0"/>
              <a:t>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9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smtClean="0"/>
              <a:t>. Phân tích, thiết kế hệ thống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Hỗ trợ 2 cấp độ người dùng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Người dùng bình thường: sử dụng các chức năng liên quan đến tìm kiếm và xem thông tin nhà trọ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Quản trị hệ thống: quản lý hệ thống, xử lý dữ liệu cho hệ thống, theo dõi các báo cáo, thống kê của hệ thống</a:t>
            </a:r>
            <a:endParaRPr lang="en-US" sz="280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1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tích, thiết kế </a:t>
            </a:r>
            <a:r>
              <a:rPr lang="en-US"/>
              <a:t>hệ </a:t>
            </a:r>
            <a:r>
              <a:rPr lang="en-US" smtClean="0"/>
              <a:t>thống (tt)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" y="1177956"/>
            <a:ext cx="8664151" cy="5602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1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. </a:t>
            </a:r>
            <a:r>
              <a:rPr lang="en-US" smtClean="0"/>
              <a:t>Công nghệ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Ngôn ngữ xử lý: Java – Spring Boot</a:t>
            </a:r>
            <a:endParaRPr lang="en-US" smtClean="0"/>
          </a:p>
          <a:p>
            <a:pPr algn="just">
              <a:spcBef>
                <a:spcPts val="1200"/>
              </a:spcBef>
            </a:pPr>
            <a:r>
              <a:rPr lang="en-US" smtClean="0"/>
              <a:t>Cơ sở dữ liệu: MariaDB – v10.4.14</a:t>
            </a:r>
          </a:p>
          <a:p>
            <a:pPr algn="just">
              <a:spcBef>
                <a:spcPts val="1200"/>
              </a:spcBef>
            </a:pPr>
            <a:r>
              <a:rPr lang="en-US" smtClean="0"/>
              <a:t>Server: Apache Tomcat – v9.0.44</a:t>
            </a:r>
          </a:p>
          <a:p>
            <a:pPr algn="just">
              <a:spcBef>
                <a:spcPts val="1200"/>
              </a:spcBef>
            </a:pPr>
            <a:r>
              <a:rPr lang="en-US" smtClean="0"/>
              <a:t>Map API: Leaflet</a:t>
            </a:r>
          </a:p>
          <a:p>
            <a:pPr algn="just">
              <a:spcBef>
                <a:spcPts val="1200"/>
              </a:spcBef>
            </a:pPr>
            <a:r>
              <a:rPr lang="en-US" smtClean="0"/>
              <a:t>Xử lý giao diện: jQuery, HTML, CSS, JS</a:t>
            </a:r>
          </a:p>
          <a:p>
            <a:pPr algn="just">
              <a:spcBef>
                <a:spcPts val="1200"/>
              </a:spcBef>
            </a:pPr>
            <a:r>
              <a:rPr lang="en-US" smtClean="0"/>
              <a:t>Dữ </a:t>
            </a:r>
            <a:r>
              <a:rPr lang="en-US" smtClean="0"/>
              <a:t>liệu đơn vị hành chính: kiểu Geometry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 Hướng phát triển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7924800" cy="4691062"/>
          </a:xfrm>
        </p:spPr>
        <p:txBody>
          <a:bodyPr/>
          <a:lstStyle/>
          <a:p>
            <a:pPr algn="just"/>
            <a:r>
              <a:rPr lang="en-US" sz="3200" smtClean="0"/>
              <a:t>Cho phép chủ nhà trọ đăng ký tài khoản và đăng thông tin nhà trọ lên hệ thống</a:t>
            </a:r>
          </a:p>
          <a:p>
            <a:pPr algn="just"/>
            <a:r>
              <a:rPr lang="en-US" sz="3200" smtClean="0"/>
              <a:t>Cho phép người dùng đăng ký tài khoản, đánh giá nhà trọ, bình luận, …</a:t>
            </a:r>
          </a:p>
          <a:p>
            <a:pPr algn="just"/>
            <a:r>
              <a:rPr lang="en-US" sz="3200" smtClean="0"/>
              <a:t>Chia sẻ thông tin nhà trọ lên các mạng xã hội: Zalo, Facebook, …</a:t>
            </a:r>
            <a:endParaRPr lang="en-US" sz="320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D017-4D2B-4917-98EC-EFDC1350D1A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7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487</Words>
  <Application>Microsoft Office PowerPoint</Application>
  <PresentationFormat>On-screen Show (4:3)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Design</vt:lpstr>
      <vt:lpstr>TRƯỜNG ĐẠI HỌC CẦN THƠ KHOA CÔNG NGHỆ THÔNG TIN VÀ TRUYỀN THÔNG</vt:lpstr>
      <vt:lpstr>Nội dung trình bày</vt:lpstr>
      <vt:lpstr>1. Giới thiệu hệ thống</vt:lpstr>
      <vt:lpstr>1. Giới thiệu hệ thống (tt)</vt:lpstr>
      <vt:lpstr>1. Giới thiệu hệ thống (tt)</vt:lpstr>
      <vt:lpstr>2. Phân tích, thiết kế hệ thống</vt:lpstr>
      <vt:lpstr>2. Phân tích, thiết kế hệ thống (tt) </vt:lpstr>
      <vt:lpstr>3. Công nghệ sử dụng</vt:lpstr>
      <vt:lpstr>4. Hướng phát triển</vt:lpstr>
      <vt:lpstr>5. Demo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du</cp:lastModifiedBy>
  <cp:revision>182</cp:revision>
  <dcterms:created xsi:type="dcterms:W3CDTF">2008-08-06T06:37:20Z</dcterms:created>
  <dcterms:modified xsi:type="dcterms:W3CDTF">2021-04-11T06:43:51Z</dcterms:modified>
</cp:coreProperties>
</file>