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25/10/2017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026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25/10/2017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809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25/10/2017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59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25/10/2017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04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25/10/2017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71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25/10/2017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479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25/10/2017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7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25/10/2017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650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25/10/2017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305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25/10/2017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00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3006-36F6-4868-B0A8-0C59643245CA}" type="datetimeFigureOut">
              <a:rPr lang="es-AR" smtClean="0"/>
              <a:t>25/10/2017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227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3006-36F6-4868-B0A8-0C59643245CA}" type="datetimeFigureOut">
              <a:rPr lang="es-AR" smtClean="0"/>
              <a:t>25/10/2017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D2DA-C5E7-4E2E-BA94-7AE866735B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56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67544" y="392284"/>
            <a:ext cx="2736304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u</a:t>
            </a:r>
            <a:r>
              <a:rPr lang="es-AR" sz="2400" dirty="0" smtClean="0"/>
              <a:t>suarioapp__c</a:t>
            </a:r>
            <a:endParaRPr lang="es-AR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932040" y="484620"/>
            <a:ext cx="2693452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A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AR" sz="2400" dirty="0"/>
              <a:t>p</a:t>
            </a:r>
            <a:r>
              <a:rPr lang="es-AR" sz="2400" dirty="0" smtClean="0"/>
              <a:t>lanta__c</a:t>
            </a:r>
            <a:endParaRPr lang="es-AR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889188" y="2420888"/>
            <a:ext cx="2736304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A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AR" sz="2400" dirty="0" smtClean="0"/>
              <a:t>rutinas__c</a:t>
            </a:r>
            <a:endParaRPr lang="es-AR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012160" y="5301208"/>
            <a:ext cx="2736304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A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AR" sz="2400" dirty="0"/>
              <a:t>tickets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012160" y="5949280"/>
            <a:ext cx="2768798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A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AR" sz="2400" dirty="0" smtClean="0"/>
              <a:t>check-in-</a:t>
            </a:r>
            <a:r>
              <a:rPr lang="es-AR" sz="2400" dirty="0" err="1" smtClean="0"/>
              <a:t>out</a:t>
            </a:r>
            <a:r>
              <a:rPr lang="es-AR" sz="2400" dirty="0" smtClean="0"/>
              <a:t>-</a:t>
            </a:r>
            <a:r>
              <a:rPr lang="es-AR" sz="2400" dirty="0" err="1" smtClean="0"/>
              <a:t>logs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356824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11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dBT</dc:title>
  <dc:creator>Jorge Dacev</dc:creator>
  <cp:lastModifiedBy>Jorge Dacev</cp:lastModifiedBy>
  <cp:revision>10</cp:revision>
  <dcterms:created xsi:type="dcterms:W3CDTF">2017-10-11T16:48:25Z</dcterms:created>
  <dcterms:modified xsi:type="dcterms:W3CDTF">2017-10-25T13:17:18Z</dcterms:modified>
</cp:coreProperties>
</file>