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3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81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44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41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53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776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799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7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91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712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172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345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C89B-208D-4733-8CDE-F0F9CDB8DD41}" type="datetimeFigureOut">
              <a:rPr lang="es-AR" smtClean="0"/>
              <a:t>14/11/2017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1A57-E23D-416A-B9C1-591F8C3487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66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760" y="260648"/>
            <a:ext cx="8748291" cy="457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804248" y="579964"/>
            <a:ext cx="2088232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000" dirty="0" err="1" smtClean="0"/>
              <a:t>motivooportunidadc__c</a:t>
            </a:r>
            <a:endParaRPr lang="es-AR" sz="1000" dirty="0" smtClean="0"/>
          </a:p>
          <a:p>
            <a:endParaRPr lang="es-AR" sz="1000" dirty="0" smtClean="0"/>
          </a:p>
          <a:p>
            <a:r>
              <a:rPr lang="es-AR" sz="1000" dirty="0" smtClean="0"/>
              <a:t>sfid varchar(18)</a:t>
            </a:r>
          </a:p>
          <a:p>
            <a:r>
              <a:rPr lang="es-AR" sz="1000" dirty="0" smtClean="0"/>
              <a:t>name varchar (80</a:t>
            </a:r>
            <a:r>
              <a:rPr lang="es-AR" sz="1000" dirty="0" smtClean="0"/>
              <a:t>) </a:t>
            </a:r>
            <a:r>
              <a:rPr lang="es-AR" sz="1000" dirty="0" err="1" smtClean="0"/>
              <a:t>reason</a:t>
            </a:r>
            <a:endParaRPr lang="es-AR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1632" y="1807642"/>
            <a:ext cx="2088232" cy="8617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000" dirty="0" err="1" smtClean="0"/>
              <a:t>descripciondefalla__c</a:t>
            </a:r>
            <a:endParaRPr lang="es-AR" sz="1000" dirty="0" smtClean="0"/>
          </a:p>
          <a:p>
            <a:endParaRPr lang="es-AR" sz="1000" dirty="0" smtClean="0"/>
          </a:p>
          <a:p>
            <a:r>
              <a:rPr lang="es-AR" sz="1000" dirty="0" smtClean="0"/>
              <a:t>sfid varchar(18)</a:t>
            </a:r>
          </a:p>
          <a:p>
            <a:r>
              <a:rPr lang="es-AR" sz="1000" dirty="0" smtClean="0"/>
              <a:t>name varchar (80)</a:t>
            </a:r>
          </a:p>
          <a:p>
            <a:r>
              <a:rPr lang="es-AR" sz="1000" dirty="0" smtClean="0"/>
              <a:t>motivooportunidadc__c</a:t>
            </a:r>
            <a:r>
              <a:rPr lang="es-AR" sz="1000" dirty="0"/>
              <a:t> </a:t>
            </a:r>
            <a:r>
              <a:rPr lang="es-AR" sz="1000" dirty="0" smtClean="0"/>
              <a:t>varchar(18)</a:t>
            </a:r>
            <a:endParaRPr lang="es-AR" sz="1000" dirty="0"/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6506915" y="980728"/>
            <a:ext cx="3247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516216" y="980728"/>
            <a:ext cx="0" cy="1569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523062" y="2550156"/>
            <a:ext cx="308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831632" y="3068960"/>
            <a:ext cx="2088232" cy="8617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000" dirty="0" err="1" smtClean="0"/>
              <a:t>motivodedesestabilizacionc</a:t>
            </a:r>
            <a:r>
              <a:rPr lang="es-AR" sz="1000" dirty="0" smtClean="0"/>
              <a:t>__c</a:t>
            </a:r>
          </a:p>
          <a:p>
            <a:endParaRPr lang="es-AR" sz="1000" dirty="0" smtClean="0"/>
          </a:p>
          <a:p>
            <a:r>
              <a:rPr lang="es-AR" sz="1000" dirty="0" smtClean="0"/>
              <a:t>sfid varchar(18)</a:t>
            </a:r>
          </a:p>
          <a:p>
            <a:r>
              <a:rPr lang="es-AR" sz="1000" dirty="0" smtClean="0"/>
              <a:t>name varchar (80)</a:t>
            </a:r>
          </a:p>
          <a:p>
            <a:r>
              <a:rPr lang="es-AR" sz="1000" dirty="0" err="1" smtClean="0"/>
              <a:t>descripciondefalla__c</a:t>
            </a:r>
            <a:r>
              <a:rPr lang="es-AR" sz="1000" dirty="0" smtClean="0"/>
              <a:t> varchar(18)</a:t>
            </a:r>
            <a:endParaRPr lang="es-AR" sz="1000" dirty="0"/>
          </a:p>
        </p:txBody>
      </p:sp>
      <p:cxnSp>
        <p:nvCxnSpPr>
          <p:cNvPr id="18" name="17 Conector recto"/>
          <p:cNvCxnSpPr/>
          <p:nvPr/>
        </p:nvCxnSpPr>
        <p:spPr>
          <a:xfrm flipH="1" flipV="1">
            <a:off x="6300192" y="2238528"/>
            <a:ext cx="51774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6300192" y="2238528"/>
            <a:ext cx="0" cy="15505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6300192" y="3789040"/>
            <a:ext cx="5314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4" idx="1"/>
          </p:cNvCxnSpPr>
          <p:nvPr/>
        </p:nvCxnSpPr>
        <p:spPr>
          <a:xfrm rot="10800000" flipV="1">
            <a:off x="6156176" y="933907"/>
            <a:ext cx="648072" cy="550874"/>
          </a:xfrm>
          <a:prstGeom prst="bentConnector3">
            <a:avLst>
              <a:gd name="adj1" fmla="val 646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3" name="1032 Conector angular"/>
          <p:cNvCxnSpPr>
            <a:stCxn id="17" idx="1"/>
          </p:cNvCxnSpPr>
          <p:nvPr/>
        </p:nvCxnSpPr>
        <p:spPr>
          <a:xfrm rot="10800000">
            <a:off x="5724128" y="1807643"/>
            <a:ext cx="1107504" cy="16922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44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Dacev</dc:creator>
  <cp:lastModifiedBy>Jorge Dacev</cp:lastModifiedBy>
  <cp:revision>7</cp:revision>
  <dcterms:created xsi:type="dcterms:W3CDTF">2017-11-14T12:54:08Z</dcterms:created>
  <dcterms:modified xsi:type="dcterms:W3CDTF">2017-11-14T20:33:40Z</dcterms:modified>
</cp:coreProperties>
</file>