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266-23C9-49C8-B779-7EA6E46F6B57}" type="datetimeFigureOut">
              <a:rPr lang="es-AR" smtClean="0"/>
              <a:t>24/11/2017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47A1-D6BA-4FBC-9DE7-CD2F599AF5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157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266-23C9-49C8-B779-7EA6E46F6B57}" type="datetimeFigureOut">
              <a:rPr lang="es-AR" smtClean="0"/>
              <a:t>24/11/2017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47A1-D6BA-4FBC-9DE7-CD2F599AF5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037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266-23C9-49C8-B779-7EA6E46F6B57}" type="datetimeFigureOut">
              <a:rPr lang="es-AR" smtClean="0"/>
              <a:t>24/11/2017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47A1-D6BA-4FBC-9DE7-CD2F599AF5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596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266-23C9-49C8-B779-7EA6E46F6B57}" type="datetimeFigureOut">
              <a:rPr lang="es-AR" smtClean="0"/>
              <a:t>24/11/2017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47A1-D6BA-4FBC-9DE7-CD2F599AF5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775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266-23C9-49C8-B779-7EA6E46F6B57}" type="datetimeFigureOut">
              <a:rPr lang="es-AR" smtClean="0"/>
              <a:t>24/11/2017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47A1-D6BA-4FBC-9DE7-CD2F599AF5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234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266-23C9-49C8-B779-7EA6E46F6B57}" type="datetimeFigureOut">
              <a:rPr lang="es-AR" smtClean="0"/>
              <a:t>24/11/2017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47A1-D6BA-4FBC-9DE7-CD2F599AF5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695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266-23C9-49C8-B779-7EA6E46F6B57}" type="datetimeFigureOut">
              <a:rPr lang="es-AR" smtClean="0"/>
              <a:t>24/11/2017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47A1-D6BA-4FBC-9DE7-CD2F599AF5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880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266-23C9-49C8-B779-7EA6E46F6B57}" type="datetimeFigureOut">
              <a:rPr lang="es-AR" smtClean="0"/>
              <a:t>24/11/2017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47A1-D6BA-4FBC-9DE7-CD2F599AF5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477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266-23C9-49C8-B779-7EA6E46F6B57}" type="datetimeFigureOut">
              <a:rPr lang="es-AR" smtClean="0"/>
              <a:t>24/11/2017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47A1-D6BA-4FBC-9DE7-CD2F599AF5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49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266-23C9-49C8-B779-7EA6E46F6B57}" type="datetimeFigureOut">
              <a:rPr lang="es-AR" smtClean="0"/>
              <a:t>24/11/2017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47A1-D6BA-4FBC-9DE7-CD2F599AF5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589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266-23C9-49C8-B779-7EA6E46F6B57}" type="datetimeFigureOut">
              <a:rPr lang="es-AR" smtClean="0"/>
              <a:t>24/11/2017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47A1-D6BA-4FBC-9DE7-CD2F599AF5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484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84266-23C9-49C8-B779-7EA6E46F6B57}" type="datetimeFigureOut">
              <a:rPr lang="es-AR" smtClean="0"/>
              <a:t>24/11/2017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247A1-D6BA-4FBC-9DE7-CD2F599AF5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436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dacev@grupoassa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2" y="404664"/>
            <a:ext cx="3143948" cy="558924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499992" y="331177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Olvidé mi contraseña</a:t>
            </a:r>
            <a:endParaRPr lang="es-AR" dirty="0"/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3203848" y="350428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499992" y="2924944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Ingresar</a:t>
            </a:r>
            <a:endParaRPr lang="es-AR" dirty="0"/>
          </a:p>
        </p:txBody>
      </p:sp>
      <p:cxnSp>
        <p:nvCxnSpPr>
          <p:cNvPr id="12" name="11 Conector recto de flecha"/>
          <p:cNvCxnSpPr/>
          <p:nvPr/>
        </p:nvCxnSpPr>
        <p:spPr>
          <a:xfrm flipH="1">
            <a:off x="2888642" y="3150260"/>
            <a:ext cx="13233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0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3876036" y="1499606"/>
            <a:ext cx="5222966" cy="228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Rectángulo"/>
          <p:cNvSpPr/>
          <p:nvPr/>
        </p:nvSpPr>
        <p:spPr>
          <a:xfrm>
            <a:off x="3876037" y="4005064"/>
            <a:ext cx="5222966" cy="2110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3131561" cy="5567220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5076056" y="83671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Olvidé mi contraseña</a:t>
            </a:r>
            <a:endParaRPr lang="es-AR" dirty="0"/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3707904" y="1055923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034669" y="1631694"/>
            <a:ext cx="4234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/>
              <a:t>Si ya ha recibido por correo electrónico el código</a:t>
            </a:r>
          </a:p>
          <a:p>
            <a:r>
              <a:rPr lang="es-AR" sz="1600" dirty="0"/>
              <a:t>d</a:t>
            </a:r>
            <a:r>
              <a:rPr lang="es-AR" sz="1600" dirty="0" smtClean="0"/>
              <a:t>e seguridad, ingrese el código y su nombre de </a:t>
            </a:r>
          </a:p>
          <a:p>
            <a:r>
              <a:rPr lang="es-AR" sz="1600" dirty="0" smtClean="0"/>
              <a:t>Usuario.  Ejemplo:</a:t>
            </a:r>
            <a:endParaRPr lang="es-AR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724128" y="2674640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098767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5796136" y="31316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jpere</a:t>
            </a:r>
            <a:r>
              <a:rPr lang="es-AR" dirty="0" err="1"/>
              <a:t>z</a:t>
            </a: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4211960" y="2674640"/>
            <a:ext cx="1368152" cy="381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A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AR" dirty="0"/>
              <a:t>Código: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211960" y="3119100"/>
            <a:ext cx="1368152" cy="381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A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AR" dirty="0"/>
              <a:t>Usuario: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4139952" y="4077072"/>
            <a:ext cx="4959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En caso de no tener o no recordar el código, puede</a:t>
            </a:r>
          </a:p>
          <a:p>
            <a:r>
              <a:rPr lang="es-AR" dirty="0" smtClean="0"/>
              <a:t>Generarlo nuevamente aquí:</a:t>
            </a:r>
            <a:endParaRPr lang="es-A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760132" y="5147900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jpere</a:t>
            </a:r>
            <a:r>
              <a:rPr lang="es-AR" dirty="0" err="1"/>
              <a:t>z</a:t>
            </a:r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472372" y="5135324"/>
            <a:ext cx="1287760" cy="381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Usuario: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732240" y="5147900"/>
            <a:ext cx="190821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Generar código</a:t>
            </a:r>
            <a:endParaRPr lang="es-AR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876256" y="2864160"/>
            <a:ext cx="207873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Cambiar contraseña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478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2195736" y="692696"/>
            <a:ext cx="4608512" cy="51845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CuadroTexto"/>
          <p:cNvSpPr txBox="1"/>
          <p:nvPr/>
        </p:nvSpPr>
        <p:spPr>
          <a:xfrm>
            <a:off x="2555776" y="908720"/>
            <a:ext cx="396044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Olvidé mi contraseña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3059832" y="2132856"/>
            <a:ext cx="30243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Nueva contraseña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3059832" y="2771636"/>
            <a:ext cx="30243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A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AR" dirty="0"/>
              <a:t>Repetir nueva contraseña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617894" y="3861048"/>
            <a:ext cx="190821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Continuar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835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95736" y="692696"/>
            <a:ext cx="4608512" cy="51845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2555776" y="908720"/>
            <a:ext cx="396044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Olvidé mi contraseña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3509882" y="3345146"/>
            <a:ext cx="190821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Continuar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2555776" y="1844824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Su contraseña se ha cambiado con éxito!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4950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04664"/>
            <a:ext cx="31439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2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8854" y="357661"/>
            <a:ext cx="79928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Envía el mail  y genera  el código de seguridad</a:t>
            </a:r>
          </a:p>
          <a:p>
            <a:r>
              <a:rPr lang="es-AR" sz="1400" b="1" dirty="0" smtClean="0"/>
              <a:t>POST</a:t>
            </a:r>
            <a:r>
              <a:rPr lang="es-AR" sz="1400" dirty="0" smtClean="0"/>
              <a:t>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api/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forgotpassword</a:t>
            </a:r>
            <a:endParaRPr lang="es-AR" sz="1400" dirty="0"/>
          </a:p>
          <a:p>
            <a:endParaRPr lang="es-A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endParaRPr lang="es-A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usuarioapp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__c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jdacev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correoelectronicoc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__c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jdacev@grupoassa.com</a:t>
            </a:r>
            <a:endParaRPr lang="es-A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AR" sz="1400" dirty="0" smtClean="0"/>
          </a:p>
          <a:p>
            <a:r>
              <a:rPr lang="es-AR" sz="1600" dirty="0"/>
              <a:t>Verifica el código de seguridad que fue enviado por correo</a:t>
            </a:r>
            <a:endParaRPr lang="es-AR" sz="1600" dirty="0"/>
          </a:p>
          <a:p>
            <a:r>
              <a:rPr lang="es-AR" sz="1400" b="1" dirty="0" smtClean="0"/>
              <a:t>POST</a:t>
            </a:r>
            <a:r>
              <a:rPr lang="es-AR" sz="1400" dirty="0" smtClean="0"/>
              <a:t>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api/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verifysecuritycode</a:t>
            </a:r>
            <a:endParaRPr lang="es-A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usuarioapp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__c" : "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jdacev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codigoseguridad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__c" : "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694411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400" dirty="0" smtClean="0"/>
          </a:p>
          <a:p>
            <a:r>
              <a:rPr lang="es-AR" sz="1600" dirty="0"/>
              <a:t>Modifica la contraseña por la nueva</a:t>
            </a:r>
          </a:p>
          <a:p>
            <a:r>
              <a:rPr lang="es-AR" sz="1400" b="1" dirty="0" smtClean="0"/>
              <a:t>PUT</a:t>
            </a:r>
            <a:r>
              <a:rPr lang="es-AR" sz="1400" dirty="0" smtClean="0"/>
              <a:t>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/api/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updatepassword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400" dirty="0" smtClean="0"/>
          </a:p>
          <a:p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s-AR" sz="1400" dirty="0" smtClean="0"/>
          </a:p>
          <a:p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usuarioapp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__c" : 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jdacev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contrasenaapp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__c" : "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abcd1234“</a:t>
            </a:r>
          </a:p>
          <a:p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841570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95</Words>
  <Application>Microsoft Office PowerPoint</Application>
  <PresentationFormat>Presentación en pantalla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Dacev</dc:creator>
  <cp:lastModifiedBy>Jorge Dacev</cp:lastModifiedBy>
  <cp:revision>18</cp:revision>
  <dcterms:created xsi:type="dcterms:W3CDTF">2017-11-17T15:25:38Z</dcterms:created>
  <dcterms:modified xsi:type="dcterms:W3CDTF">2017-11-24T20:29:40Z</dcterms:modified>
</cp:coreProperties>
</file>