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-70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2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00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36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1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67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67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5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5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3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61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B703-7C99-4F6C-8557-84A8A28F7823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B6EC-07EC-4BC1-BCDA-2ABC421EFA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19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1" y="204080"/>
            <a:ext cx="3589290" cy="638096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86149" y="709684"/>
            <a:ext cx="5773003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Adaptaremos el desarrollo de la aplicación como la app de Salesforce1 para la aplicación móvil de los operadores SYTESA.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Iniciaran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Desarrollo de olvido de contraseña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Una vez realizado el log in, ya no se contendrá una pantalla de Bienvenida, sino una pantalla siguiente donde muestre un Menú de opciones a realizar.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98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4" y="218364"/>
            <a:ext cx="3280498" cy="564275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86149" y="218364"/>
            <a:ext cx="577300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Quitaremos la pantalla de inicio y simplemente adaptaremos el Menú general como la app de Salesforce después de dar inicio de sesión.</a:t>
            </a:r>
            <a:endParaRPr lang="es-MX" dirty="0"/>
          </a:p>
        </p:txBody>
      </p:sp>
      <p:cxnSp>
        <p:nvCxnSpPr>
          <p:cNvPr id="9" name="Conector recto de flecha 8"/>
          <p:cNvCxnSpPr>
            <a:stCxn id="7" idx="1"/>
          </p:cNvCxnSpPr>
          <p:nvPr/>
        </p:nvCxnSpPr>
        <p:spPr>
          <a:xfrm flipH="1">
            <a:off x="1214651" y="680029"/>
            <a:ext cx="3971498" cy="29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627797" y="354841"/>
            <a:ext cx="586854" cy="5868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/>
          <p:cNvGrpSpPr/>
          <p:nvPr/>
        </p:nvGrpSpPr>
        <p:grpSpPr>
          <a:xfrm>
            <a:off x="4896921" y="1453234"/>
            <a:ext cx="2982460" cy="5302152"/>
            <a:chOff x="4391949" y="1466882"/>
            <a:chExt cx="2982460" cy="5302152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949" y="1466882"/>
              <a:ext cx="2982460" cy="5302152"/>
            </a:xfrm>
            <a:prstGeom prst="rect">
              <a:avLst/>
            </a:prstGeom>
          </p:spPr>
        </p:pic>
        <p:sp>
          <p:nvSpPr>
            <p:cNvPr id="16" name="Rectángulo 15"/>
            <p:cNvSpPr/>
            <p:nvPr/>
          </p:nvSpPr>
          <p:spPr>
            <a:xfrm>
              <a:off x="4831307" y="2320119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Oportunidades C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4831307" y="2747665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Rutinas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4831307" y="3202507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err="1" smtClean="0">
                  <a:solidFill>
                    <a:schemeClr val="tx1"/>
                  </a:solidFill>
                </a:rPr>
                <a:t>Check</a:t>
              </a:r>
              <a:r>
                <a:rPr lang="es-MX" sz="1200" dirty="0" smtClean="0">
                  <a:solidFill>
                    <a:schemeClr val="tx1"/>
                  </a:solidFill>
                </a:rPr>
                <a:t> In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831307" y="3701410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err="1" smtClean="0">
                  <a:solidFill>
                    <a:schemeClr val="tx1"/>
                  </a:solidFill>
                </a:rPr>
                <a:t>Check</a:t>
              </a:r>
              <a:r>
                <a:rPr lang="es-MX" sz="1200" dirty="0" smtClean="0">
                  <a:solidFill>
                    <a:schemeClr val="tx1"/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/>
                  </a:solidFill>
                </a:rPr>
                <a:t>Out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4805004" y="4200314"/>
              <a:ext cx="1732274" cy="2215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Manual del Operador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831307" y="4627860"/>
              <a:ext cx="1732274" cy="2215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Información SYTESA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8932888" y="3586501"/>
            <a:ext cx="300890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 desplegara el menú General donde podrá realizar diversas actividades como mostramos en la imagen.</a:t>
            </a:r>
            <a:endParaRPr lang="es-MX" dirty="0"/>
          </a:p>
        </p:txBody>
      </p:sp>
      <p:sp>
        <p:nvSpPr>
          <p:cNvPr id="24" name="Cerrar llave 23"/>
          <p:cNvSpPr/>
          <p:nvPr/>
        </p:nvSpPr>
        <p:spPr>
          <a:xfrm>
            <a:off x="7879381" y="1351128"/>
            <a:ext cx="884479" cy="5404258"/>
          </a:xfrm>
          <a:prstGeom prst="rightBrace">
            <a:avLst>
              <a:gd name="adj1" fmla="val 8333"/>
              <a:gd name="adj2" fmla="val 540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06807" y="1206421"/>
            <a:ext cx="3523748" cy="5586060"/>
            <a:chOff x="4391949" y="1466882"/>
            <a:chExt cx="2982460" cy="530215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949" y="1466882"/>
              <a:ext cx="2982460" cy="5302152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4831307" y="2320119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Oportunidades C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831307" y="2747665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Rutinas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831307" y="3202507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err="1" smtClean="0">
                  <a:solidFill>
                    <a:schemeClr val="tx1"/>
                  </a:solidFill>
                </a:rPr>
                <a:t>Check</a:t>
              </a:r>
              <a:r>
                <a:rPr lang="es-MX" sz="1200" dirty="0" smtClean="0">
                  <a:solidFill>
                    <a:schemeClr val="tx1"/>
                  </a:solidFill>
                </a:rPr>
                <a:t> In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831307" y="3701410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err="1" smtClean="0">
                  <a:solidFill>
                    <a:schemeClr val="tx1"/>
                  </a:solidFill>
                </a:rPr>
                <a:t>Check</a:t>
              </a:r>
              <a:r>
                <a:rPr lang="es-MX" sz="1200" dirty="0" smtClean="0">
                  <a:solidFill>
                    <a:schemeClr val="tx1"/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/>
                  </a:solidFill>
                </a:rPr>
                <a:t>Out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805004" y="4200314"/>
              <a:ext cx="1732274" cy="2215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Manual del Operador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831307" y="4627860"/>
              <a:ext cx="1732274" cy="2215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Información SYTESA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949236" y="100478"/>
            <a:ext cx="795387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Al seleccionar una actividad como ejemplo </a:t>
            </a:r>
            <a:r>
              <a:rPr lang="es-MX" b="1" dirty="0" smtClean="0"/>
              <a:t>Oportunidad C</a:t>
            </a:r>
            <a:r>
              <a:rPr lang="es-MX" dirty="0" smtClean="0"/>
              <a:t>, desplegara la siguiente pantalla donde se visualizan las oportunidades creadas como una vista de lista y a su vez un botón para crear Nuevas oportunidades.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812" y="1201461"/>
            <a:ext cx="3542091" cy="5591019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3930555" y="2916293"/>
            <a:ext cx="409398" cy="4250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 derecha 16"/>
          <p:cNvSpPr/>
          <p:nvPr/>
        </p:nvSpPr>
        <p:spPr>
          <a:xfrm>
            <a:off x="7985539" y="2916293"/>
            <a:ext cx="409398" cy="4250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9" y="1201003"/>
            <a:ext cx="3645586" cy="55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06807" y="1206421"/>
            <a:ext cx="3523748" cy="5586060"/>
            <a:chOff x="4391949" y="1466882"/>
            <a:chExt cx="2982460" cy="530215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949" y="1466882"/>
              <a:ext cx="2982460" cy="5302152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4831307" y="2320119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Oportunidades C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831307" y="2747665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Rutinas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831307" y="3202507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err="1" smtClean="0">
                  <a:solidFill>
                    <a:schemeClr val="tx1"/>
                  </a:solidFill>
                </a:rPr>
                <a:t>Check</a:t>
              </a:r>
              <a:r>
                <a:rPr lang="es-MX" sz="1200" dirty="0" smtClean="0">
                  <a:solidFill>
                    <a:schemeClr val="tx1"/>
                  </a:solidFill>
                </a:rPr>
                <a:t> In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831307" y="3701410"/>
              <a:ext cx="1269242" cy="2593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err="1" smtClean="0">
                  <a:solidFill>
                    <a:schemeClr val="tx1"/>
                  </a:solidFill>
                </a:rPr>
                <a:t>Check</a:t>
              </a:r>
              <a:r>
                <a:rPr lang="es-MX" sz="1200" dirty="0" smtClean="0">
                  <a:solidFill>
                    <a:schemeClr val="tx1"/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/>
                  </a:solidFill>
                </a:rPr>
                <a:t>Out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805004" y="4200314"/>
              <a:ext cx="1732274" cy="2215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Manual del Operador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831307" y="4627860"/>
              <a:ext cx="1732274" cy="2215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 smtClean="0">
                  <a:solidFill>
                    <a:schemeClr val="tx1"/>
                  </a:solidFill>
                </a:rPr>
                <a:t>Información SYTESA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949236" y="100478"/>
            <a:ext cx="795387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Al seleccionar una actividad como ejemplo </a:t>
            </a:r>
            <a:r>
              <a:rPr lang="es-MX" b="1" dirty="0" smtClean="0"/>
              <a:t>Rutina</a:t>
            </a:r>
            <a:r>
              <a:rPr lang="es-MX" dirty="0" smtClean="0"/>
              <a:t>, desplegara la siguiente pantalla donde se visualizan las rutinas creadas como una vista de lista y a su vez un botón para crear RUTINAS dependiendo el tipo.</a:t>
            </a:r>
          </a:p>
        </p:txBody>
      </p:sp>
      <p:sp>
        <p:nvSpPr>
          <p:cNvPr id="16" name="Flecha derecha 15"/>
          <p:cNvSpPr/>
          <p:nvPr/>
        </p:nvSpPr>
        <p:spPr>
          <a:xfrm>
            <a:off x="3930555" y="2916293"/>
            <a:ext cx="409398" cy="4250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 derecha 16"/>
          <p:cNvSpPr/>
          <p:nvPr/>
        </p:nvSpPr>
        <p:spPr>
          <a:xfrm>
            <a:off x="7985539" y="2916293"/>
            <a:ext cx="409398" cy="4250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76" y="1220069"/>
            <a:ext cx="3445125" cy="557241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38" y="1206421"/>
            <a:ext cx="3642388" cy="55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52" y="216219"/>
            <a:ext cx="3521050" cy="625964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57424" y="2018839"/>
            <a:ext cx="30089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alguna opción más podremos seleccionar la planta que se tiene asignada.</a:t>
            </a:r>
            <a:endParaRPr lang="es-MX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2688577" y="3043451"/>
            <a:ext cx="2947948" cy="1951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27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215</Words>
  <Application>Microsoft Office PowerPoint</Application>
  <PresentationFormat>Personalizado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Fierro Castelan, Asbeidy Sara</dc:creator>
  <cp:lastModifiedBy>Jorge Dacev</cp:lastModifiedBy>
  <cp:revision>15</cp:revision>
  <dcterms:created xsi:type="dcterms:W3CDTF">2017-10-24T21:43:46Z</dcterms:created>
  <dcterms:modified xsi:type="dcterms:W3CDTF">2017-10-25T17:18:46Z</dcterms:modified>
</cp:coreProperties>
</file>