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4"/>
  </p:sldMasterIdLst>
  <p:notesMasterIdLst>
    <p:notesMasterId r:id="rId7"/>
  </p:notesMasterIdLst>
  <p:handoutMasterIdLst>
    <p:handoutMasterId r:id="rId8"/>
  </p:handoutMasterIdLst>
  <p:sldIdLst>
    <p:sldId id="421" r:id="rId5"/>
    <p:sldId id="422" r:id="rId6"/>
  </p:sldIdLst>
  <p:sldSz cx="16257588" cy="10158413"/>
  <p:notesSz cx="6858000" cy="9144000"/>
  <p:custDataLst>
    <p:tags r:id="rId9"/>
  </p:custDataLst>
  <p:defaultTextStyle>
    <a:defPPr>
      <a:defRPr lang="en-US"/>
    </a:defPPr>
    <a:lvl1pPr marL="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547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094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641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188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735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282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829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376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6">
          <p15:clr>
            <a:srgbClr val="A4A3A4"/>
          </p15:clr>
        </p15:guide>
        <p15:guide id="2" pos="2408">
          <p15:clr>
            <a:srgbClr val="A4A3A4"/>
          </p15:clr>
        </p15:guide>
        <p15:guide id="3" pos="5118">
          <p15:clr>
            <a:srgbClr val="A4A3A4"/>
          </p15:clr>
        </p15:guide>
        <p15:guide id="4" pos="9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F22"/>
    <a:srgbClr val="CCCFD7"/>
    <a:srgbClr val="264B96"/>
    <a:srgbClr val="002147"/>
    <a:srgbClr val="D99694"/>
    <a:srgbClr val="CDD0DD"/>
    <a:srgbClr val="E8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434" autoAdjust="0"/>
  </p:normalViewPr>
  <p:slideViewPr>
    <p:cSldViewPr snapToGrid="0">
      <p:cViewPr varScale="1">
        <p:scale>
          <a:sx n="55" d="100"/>
          <a:sy n="55" d="100"/>
        </p:scale>
        <p:origin x="246" y="90"/>
      </p:cViewPr>
      <p:guideLst>
        <p:guide orient="horz" pos="986"/>
        <p:guide pos="2408"/>
        <p:guide pos="5118"/>
        <p:guide pos="9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E2CA-2C69-7B44-AC81-3890632E3573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04D74-C599-554C-8391-DD5D5A84D75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71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117C-F25A-EE4C-96BB-EDC39DDAD45B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18099-8209-DC4F-8FDE-3E840F4D0F6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78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54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54700" algn="l" defTabSz="754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09400" algn="l" defTabSz="754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64100" algn="l" defTabSz="754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18800" algn="l" defTabSz="754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773500" algn="l" defTabSz="754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28200" algn="l" defTabSz="754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282900" algn="l" defTabSz="754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37600" algn="l" defTabSz="754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18099-8209-DC4F-8FDE-3E840F4D0F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5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18099-8209-DC4F-8FDE-3E840F4D0F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3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2199" y="1662500"/>
            <a:ext cx="12193191" cy="3536633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2199" y="5335519"/>
            <a:ext cx="12193191" cy="24525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5781-7C6D-428D-B59A-D0FC421789A9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60D-28E3-4D27-81C2-B132DA6B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977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5781-7C6D-428D-B59A-D0FC421789A9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60D-28E3-4D27-81C2-B132DA6B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57183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634337" y="540842"/>
            <a:ext cx="3505542" cy="86087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17709" y="540842"/>
            <a:ext cx="10313407" cy="860878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5781-7C6D-428D-B59A-D0FC421789A9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60D-28E3-4D27-81C2-B132DA6B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05914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_pan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atula_azu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3461" cy="101584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231182" y="6127225"/>
            <a:ext cx="11155905" cy="257446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5400" b="1" i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s-ES_tradnl" dirty="0"/>
              <a:t>Titulo de la Presentación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3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_impr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atula-blanc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3461" cy="101584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231182" y="6127225"/>
            <a:ext cx="11155905" cy="257446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5400" b="1" i="0">
                <a:solidFill>
                  <a:srgbClr val="002147"/>
                </a:solidFill>
                <a:latin typeface="Arial"/>
              </a:defRPr>
            </a:lvl1pPr>
          </a:lstStyle>
          <a:p>
            <a:r>
              <a:rPr lang="es-ES_tradnl" dirty="0"/>
              <a:t>Titulo de la Presentación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40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a general de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947474" y="389644"/>
            <a:ext cx="11173069" cy="169306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5400" b="1" i="0" baseline="0">
                <a:solidFill>
                  <a:srgbClr val="002147"/>
                </a:solidFill>
                <a:latin typeface=""/>
              </a:defRPr>
            </a:lvl1pPr>
          </a:lstStyle>
          <a:p>
            <a:r>
              <a:rPr lang="es-ES_tradnl" dirty="0"/>
              <a:t>Placa general de texto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8113" y="9508807"/>
            <a:ext cx="11173464" cy="54084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1300">
                <a:solidFill>
                  <a:srgbClr val="002147"/>
                </a:solidFill>
                <a:latin typeface="Arial"/>
              </a:defRPr>
            </a:lvl1pPr>
          </a:lstStyle>
          <a:p>
            <a:r>
              <a:rPr lang="en-US"/>
              <a:t>Pie de página. Créditos. Copyright. Etc.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358" y="9409063"/>
            <a:ext cx="615936" cy="54084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>
                <a:solidFill>
                  <a:srgbClr val="002147"/>
                </a:solidFill>
                <a:latin typeface="Georgia"/>
              </a:defRPr>
            </a:lvl1pPr>
          </a:lstStyle>
          <a:p>
            <a:fld id="{422E1982-A50B-7140-93F2-60E91659AE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100358" y="2421786"/>
            <a:ext cx="2280739" cy="13876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Tx/>
              <a:buNone/>
              <a:defRPr sz="1200" baseline="0">
                <a:solidFill>
                  <a:srgbClr val="002147"/>
                </a:solidFill>
                <a:latin typeface="Arial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opcional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947475" y="2421786"/>
            <a:ext cx="11174102" cy="64682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SzPct val="100000"/>
              <a:buFontTx/>
              <a:buBlip>
                <a:blip r:embed="rId3"/>
              </a:buBlip>
              <a:defRPr sz="3600">
                <a:solidFill>
                  <a:srgbClr val="002147"/>
                </a:solidFill>
                <a:latin typeface="Georgia"/>
              </a:defRPr>
            </a:lvl1pPr>
            <a:lvl2pPr>
              <a:buSzPct val="100000"/>
              <a:buFontTx/>
              <a:buBlip>
                <a:blip r:embed="rId3"/>
              </a:buBlip>
              <a:defRPr sz="2800">
                <a:solidFill>
                  <a:srgbClr val="002147"/>
                </a:solidFill>
                <a:latin typeface="Georgia"/>
              </a:defRPr>
            </a:lvl2pPr>
            <a:lvl3pPr>
              <a:buSzPct val="100000"/>
              <a:buFontTx/>
              <a:buBlip>
                <a:blip r:embed="rId3"/>
              </a:buBlip>
              <a:defRPr sz="2600">
                <a:solidFill>
                  <a:srgbClr val="002147"/>
                </a:solidFill>
                <a:latin typeface="Georgia"/>
              </a:defRPr>
            </a:lvl3pPr>
            <a:lvl4pPr>
              <a:buSzPct val="100000"/>
              <a:buFontTx/>
              <a:buBlip>
                <a:blip r:embed="rId3"/>
              </a:buBlip>
              <a:defRPr sz="2400">
                <a:solidFill>
                  <a:srgbClr val="002147"/>
                </a:solidFill>
                <a:latin typeface="Georgia"/>
              </a:defRPr>
            </a:lvl4pPr>
            <a:lvl5pPr>
              <a:buSzPct val="100000"/>
              <a:buFontTx/>
              <a:buBlip>
                <a:blip r:embed="rId3"/>
              </a:buBlip>
              <a:defRPr sz="1800">
                <a:solidFill>
                  <a:srgbClr val="002147"/>
                </a:solidFill>
                <a:latin typeface="Georgia"/>
              </a:defRPr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a de texto con imágenes later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47475" y="2421786"/>
            <a:ext cx="11174102" cy="64682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3600">
                <a:solidFill>
                  <a:srgbClr val="002147"/>
                </a:solidFill>
                <a:latin typeface="Georgia"/>
              </a:defRPr>
            </a:lvl1pPr>
            <a:lvl2pPr>
              <a:buSzPct val="100000"/>
              <a:buFontTx/>
              <a:buBlip>
                <a:blip r:embed="rId2"/>
              </a:buBlip>
              <a:defRPr sz="2800">
                <a:solidFill>
                  <a:srgbClr val="002147"/>
                </a:solidFill>
                <a:latin typeface="Georgia"/>
              </a:defRPr>
            </a:lvl2pPr>
            <a:lvl3pPr>
              <a:buSzPct val="100000"/>
              <a:buFontTx/>
              <a:buBlip>
                <a:blip r:embed="rId2"/>
              </a:buBlip>
              <a:defRPr sz="2600">
                <a:solidFill>
                  <a:srgbClr val="002147"/>
                </a:solidFill>
                <a:latin typeface="Georgia"/>
              </a:defRPr>
            </a:lvl3pPr>
            <a:lvl4pPr>
              <a:buSzPct val="100000"/>
              <a:buFontTx/>
              <a:buBlip>
                <a:blip r:embed="rId2"/>
              </a:buBlip>
              <a:defRPr sz="2400">
                <a:solidFill>
                  <a:srgbClr val="002147"/>
                </a:solidFill>
                <a:latin typeface="Georgia"/>
              </a:defRPr>
            </a:lvl4pPr>
            <a:lvl5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100359" y="5578012"/>
            <a:ext cx="2280738" cy="8066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Pct val="100000"/>
              <a:buFontTx/>
              <a:buBlip>
                <a:blip r:embed="rId2"/>
              </a:buBlip>
              <a:defRPr sz="1600" baseline="0">
                <a:solidFill>
                  <a:srgbClr val="002147"/>
                </a:solidFill>
                <a:latin typeface="Georgia"/>
              </a:defRPr>
            </a:lvl1pPr>
            <a:lvl2pPr>
              <a:buSzPct val="100000"/>
              <a:buFontTx/>
              <a:buNone/>
              <a:defRPr sz="1800">
                <a:solidFill>
                  <a:srgbClr val="002147"/>
                </a:solidFill>
                <a:latin typeface="Georgia"/>
              </a:defRPr>
            </a:lvl2pPr>
            <a:lvl3pPr>
              <a:buSzPct val="100000"/>
              <a:buFontTx/>
              <a:buNone/>
              <a:defRPr sz="1800">
                <a:solidFill>
                  <a:srgbClr val="002147"/>
                </a:solidFill>
                <a:latin typeface="Georgia"/>
              </a:defRPr>
            </a:lvl3pPr>
            <a:lvl4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4pPr>
            <a:lvl5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5pPr>
          </a:lstStyle>
          <a:p>
            <a:pPr lvl="0"/>
            <a:r>
              <a:rPr lang="es-ES_tradnl" dirty="0"/>
              <a:t>  Epígrafe de foto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100138" y="4050960"/>
            <a:ext cx="2281237" cy="13725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Tx/>
              <a:buNone/>
              <a:defRPr sz="1200">
                <a:solidFill>
                  <a:srgbClr val="002147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100359" y="8083360"/>
            <a:ext cx="2280738" cy="8066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Pct val="100000"/>
              <a:buFontTx/>
              <a:buBlip>
                <a:blip r:embed="rId2"/>
              </a:buBlip>
              <a:defRPr sz="1600" baseline="0">
                <a:solidFill>
                  <a:srgbClr val="002147"/>
                </a:solidFill>
                <a:latin typeface="Georgia"/>
              </a:defRPr>
            </a:lvl1pPr>
            <a:lvl2pPr>
              <a:buSzPct val="100000"/>
              <a:buFontTx/>
              <a:buNone/>
              <a:defRPr sz="1800">
                <a:solidFill>
                  <a:srgbClr val="002147"/>
                </a:solidFill>
                <a:latin typeface="Georgia"/>
              </a:defRPr>
            </a:lvl2pPr>
            <a:lvl3pPr>
              <a:buSzPct val="100000"/>
              <a:buFontTx/>
              <a:buNone/>
              <a:defRPr sz="1800">
                <a:solidFill>
                  <a:srgbClr val="002147"/>
                </a:solidFill>
                <a:latin typeface="Georgia"/>
              </a:defRPr>
            </a:lvl3pPr>
            <a:lvl4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4pPr>
            <a:lvl5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5pPr>
          </a:lstStyle>
          <a:p>
            <a:pPr lvl="0"/>
            <a:r>
              <a:rPr lang="es-ES_tradnl" dirty="0"/>
              <a:t>  Epígrafe de foto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100138" y="6556308"/>
            <a:ext cx="2281237" cy="13725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Tx/>
              <a:buNone/>
              <a:defRPr sz="1200">
                <a:solidFill>
                  <a:srgbClr val="002147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100358" y="2421786"/>
            <a:ext cx="2280739" cy="13876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Tx/>
              <a:buNone/>
              <a:defRPr sz="1200" baseline="0">
                <a:solidFill>
                  <a:srgbClr val="002147"/>
                </a:solidFill>
                <a:latin typeface="Arial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opcional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947474" y="389644"/>
            <a:ext cx="11173069" cy="169306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5400" b="1" i="0" baseline="0">
                <a:solidFill>
                  <a:srgbClr val="002147"/>
                </a:solidFill>
                <a:latin typeface=""/>
              </a:defRPr>
            </a:lvl1pPr>
          </a:lstStyle>
          <a:p>
            <a:r>
              <a:rPr lang="es-ES_tradnl" dirty="0"/>
              <a:t>Placa de texto con imágenes laterales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8113" y="9508807"/>
            <a:ext cx="11173464" cy="54084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1300">
                <a:solidFill>
                  <a:srgbClr val="002147"/>
                </a:solidFill>
                <a:latin typeface="Arial"/>
              </a:defRPr>
            </a:lvl1pPr>
          </a:lstStyle>
          <a:p>
            <a:r>
              <a:rPr lang="en-US"/>
              <a:t>Pie de página. Créditos. Copyright. Etc.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358" y="9409063"/>
            <a:ext cx="615936" cy="54084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>
                <a:solidFill>
                  <a:srgbClr val="002147"/>
                </a:solidFill>
                <a:latin typeface="Georgia"/>
              </a:defRPr>
            </a:lvl1pPr>
          </a:lstStyle>
          <a:p>
            <a:fld id="{422E1982-A50B-7140-93F2-60E91659AE1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a de gráfico o foto con pie bre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47474" y="7620419"/>
            <a:ext cx="11173069" cy="1235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-180000"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aseline="0">
                <a:solidFill>
                  <a:srgbClr val="002147"/>
                </a:solidFill>
                <a:latin typeface="Georgia"/>
              </a:defRPr>
            </a:lvl1pPr>
            <a:lvl2pPr marL="0" indent="-180000"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2pPr>
            <a:lvl3pPr marL="0" indent="-180000"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3pPr>
            <a:lvl4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4pPr>
            <a:lvl5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5pPr>
          </a:lstStyle>
          <a:p>
            <a:pPr lvl="0"/>
            <a:r>
              <a:rPr lang="es-ES_tradnl" dirty="0"/>
              <a:t>Texto pie de foto o gráfico.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948113" y="2422525"/>
            <a:ext cx="11172825" cy="4975225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3600" baseline="0">
                <a:solidFill>
                  <a:srgbClr val="002147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47474" y="389644"/>
            <a:ext cx="11173069" cy="169306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5400" b="1" i="0">
                <a:solidFill>
                  <a:srgbClr val="002147"/>
                </a:solidFill>
                <a:latin typeface=""/>
              </a:defRPr>
            </a:lvl1pPr>
          </a:lstStyle>
          <a:p>
            <a:r>
              <a:rPr lang="es-ES_tradnl" dirty="0"/>
              <a:t>Placa de gráfico o foto con pie </a:t>
            </a:r>
            <a:br>
              <a:rPr lang="es-ES_tradnl" dirty="0"/>
            </a:br>
            <a:r>
              <a:rPr lang="es-ES_tradnl" dirty="0"/>
              <a:t>de texto breve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100358" y="2421786"/>
            <a:ext cx="2280739" cy="13876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Tx/>
              <a:buNone/>
              <a:defRPr sz="1200" baseline="0">
                <a:solidFill>
                  <a:srgbClr val="002147"/>
                </a:solidFill>
                <a:latin typeface="Arial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opcional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8113" y="9508807"/>
            <a:ext cx="11173464" cy="54084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1300">
                <a:solidFill>
                  <a:srgbClr val="002147"/>
                </a:solidFill>
                <a:latin typeface="Arial"/>
              </a:defRPr>
            </a:lvl1pPr>
          </a:lstStyle>
          <a:p>
            <a:r>
              <a:rPr lang="en-US"/>
              <a:t>Pie de página. Créditos. Copyright. Etc.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358" y="9409063"/>
            <a:ext cx="615936" cy="54084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>
                <a:solidFill>
                  <a:srgbClr val="002147"/>
                </a:solidFill>
                <a:latin typeface="Georgia"/>
              </a:defRPr>
            </a:lvl1pPr>
          </a:lstStyle>
          <a:p>
            <a:fld id="{422E1982-A50B-7140-93F2-60E91659AE1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a de gráfico o foto con text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00359" y="4187798"/>
            <a:ext cx="2486694" cy="4410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Pct val="100000"/>
              <a:buFontTx/>
              <a:buBlip>
                <a:blip r:embed="rId2"/>
              </a:buBlip>
              <a:defRPr sz="1600" baseline="0">
                <a:solidFill>
                  <a:srgbClr val="002147"/>
                </a:solidFill>
                <a:latin typeface="Georgia"/>
              </a:defRPr>
            </a:lvl1pPr>
            <a:lvl2pPr>
              <a:buSzPct val="100000"/>
              <a:buFontTx/>
              <a:buNone/>
              <a:defRPr sz="1800">
                <a:solidFill>
                  <a:srgbClr val="002147"/>
                </a:solidFill>
                <a:latin typeface="Georgia"/>
              </a:defRPr>
            </a:lvl2pPr>
            <a:lvl3pPr>
              <a:buSzPct val="100000"/>
              <a:buFontTx/>
              <a:buNone/>
              <a:defRPr sz="1800">
                <a:solidFill>
                  <a:srgbClr val="002147"/>
                </a:solidFill>
                <a:latin typeface="Georgia"/>
              </a:defRPr>
            </a:lvl3pPr>
            <a:lvl4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4pPr>
            <a:lvl5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5pPr>
          </a:lstStyle>
          <a:p>
            <a:pPr lvl="0"/>
            <a:r>
              <a:rPr lang="es-ES_tradnl" dirty="0"/>
              <a:t>  Texto lateral sobre foto o gráfico.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948113" y="2422525"/>
            <a:ext cx="11172825" cy="617619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3600" baseline="0">
                <a:solidFill>
                  <a:srgbClr val="002147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100358" y="2421786"/>
            <a:ext cx="2280739" cy="13876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Tx/>
              <a:buNone/>
              <a:defRPr sz="1200" baseline="0">
                <a:solidFill>
                  <a:srgbClr val="002147"/>
                </a:solidFill>
                <a:latin typeface="Arial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opcional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47474" y="389644"/>
            <a:ext cx="11173069" cy="169306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5400" b="1" i="0">
                <a:solidFill>
                  <a:srgbClr val="002147"/>
                </a:solidFill>
                <a:latin typeface=""/>
              </a:defRPr>
            </a:lvl1pPr>
          </a:lstStyle>
          <a:p>
            <a:r>
              <a:rPr lang="es-ES_tradnl" dirty="0"/>
              <a:t>Placa de gráfico o foto con texto lateral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8113" y="9508807"/>
            <a:ext cx="11173464" cy="54084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1300">
                <a:solidFill>
                  <a:srgbClr val="002147"/>
                </a:solidFill>
                <a:latin typeface="Arial"/>
              </a:defRPr>
            </a:lvl1pPr>
          </a:lstStyle>
          <a:p>
            <a:r>
              <a:rPr lang="en-US"/>
              <a:t>Pie de página. Créditos. Copyright. Etc.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358" y="9409063"/>
            <a:ext cx="615936" cy="54084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>
                <a:solidFill>
                  <a:srgbClr val="002147"/>
                </a:solidFill>
                <a:latin typeface="Georgia"/>
              </a:defRPr>
            </a:lvl1pPr>
          </a:lstStyle>
          <a:p>
            <a:fld id="{422E1982-A50B-7140-93F2-60E91659AE1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a de 4 imágenes con text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00359" y="4187798"/>
            <a:ext cx="2486694" cy="4410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Pct val="100000"/>
              <a:buFontTx/>
              <a:buBlip>
                <a:blip r:embed="rId2"/>
              </a:buBlip>
              <a:defRPr sz="1600" baseline="0">
                <a:solidFill>
                  <a:srgbClr val="002147"/>
                </a:solidFill>
                <a:latin typeface="Georgia"/>
              </a:defRPr>
            </a:lvl1pPr>
            <a:lvl2pPr>
              <a:buSzPct val="100000"/>
              <a:buFontTx/>
              <a:buNone/>
              <a:defRPr sz="1800">
                <a:solidFill>
                  <a:srgbClr val="002147"/>
                </a:solidFill>
                <a:latin typeface="Georgia"/>
              </a:defRPr>
            </a:lvl2pPr>
            <a:lvl3pPr>
              <a:buSzPct val="100000"/>
              <a:buFontTx/>
              <a:buNone/>
              <a:defRPr sz="1800">
                <a:solidFill>
                  <a:srgbClr val="002147"/>
                </a:solidFill>
                <a:latin typeface="Georgia"/>
              </a:defRPr>
            </a:lvl3pPr>
            <a:lvl4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4pPr>
            <a:lvl5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5pPr>
          </a:lstStyle>
          <a:p>
            <a:pPr lvl="0"/>
            <a:r>
              <a:rPr lang="es-ES_tradnl" dirty="0"/>
              <a:t>  Texto pie de foto o gráfico.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948113" y="2422525"/>
            <a:ext cx="4925123" cy="2932364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3600" baseline="0">
                <a:solidFill>
                  <a:srgbClr val="002147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165644" y="2422525"/>
            <a:ext cx="4925123" cy="2932364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3600" baseline="0">
                <a:solidFill>
                  <a:srgbClr val="002147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3948113" y="5666351"/>
            <a:ext cx="4925123" cy="2932364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3600" baseline="0">
                <a:solidFill>
                  <a:srgbClr val="002147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9165644" y="5666351"/>
            <a:ext cx="4925123" cy="2932364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3600" baseline="0">
                <a:solidFill>
                  <a:srgbClr val="002147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100358" y="2421786"/>
            <a:ext cx="2280739" cy="13876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Tx/>
              <a:buNone/>
              <a:defRPr sz="1200" baseline="0">
                <a:solidFill>
                  <a:srgbClr val="002147"/>
                </a:solidFill>
                <a:latin typeface="Arial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opcional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947474" y="389644"/>
            <a:ext cx="11173069" cy="169306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5400" b="1" i="0" baseline="0">
                <a:solidFill>
                  <a:srgbClr val="002147"/>
                </a:solidFill>
                <a:latin typeface=""/>
              </a:defRPr>
            </a:lvl1pPr>
          </a:lstStyle>
          <a:p>
            <a:r>
              <a:rPr lang="es-ES_tradnl" dirty="0"/>
              <a:t>Placa de 4 imágenes con texto lateral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8113" y="9508807"/>
            <a:ext cx="11173464" cy="54084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1300">
                <a:solidFill>
                  <a:srgbClr val="002147"/>
                </a:solidFill>
                <a:latin typeface="Arial"/>
              </a:defRPr>
            </a:lvl1pPr>
          </a:lstStyle>
          <a:p>
            <a:r>
              <a:rPr lang="en-US"/>
              <a:t>Pie de página. Créditos. Copyright. Etc.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358" y="9409063"/>
            <a:ext cx="615936" cy="54084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>
                <a:solidFill>
                  <a:srgbClr val="002147"/>
                </a:solidFill>
                <a:latin typeface="Georgia"/>
              </a:defRPr>
            </a:lvl1pPr>
          </a:lstStyle>
          <a:p>
            <a:fld id="{422E1982-A50B-7140-93F2-60E91659AE1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a de imagen vertical y texto con imágenes later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765707" y="2421786"/>
            <a:ext cx="5355869" cy="64682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-277200">
              <a:buSzPct val="100000"/>
              <a:buFontTx/>
              <a:buBlip>
                <a:blip r:embed="rId2"/>
              </a:buBlip>
              <a:defRPr sz="3600">
                <a:solidFill>
                  <a:srgbClr val="002147"/>
                </a:solidFill>
                <a:latin typeface="Georgia"/>
              </a:defRPr>
            </a:lvl1pPr>
            <a:lvl2pPr marL="0" indent="-277200">
              <a:buSzPct val="100000"/>
              <a:buFontTx/>
              <a:buBlip>
                <a:blip r:embed="rId2"/>
              </a:buBlip>
              <a:defRPr sz="2800">
                <a:solidFill>
                  <a:srgbClr val="002147"/>
                </a:solidFill>
                <a:latin typeface="Georgia"/>
              </a:defRPr>
            </a:lvl2pPr>
            <a:lvl3pPr marL="0" indent="-277200">
              <a:buSzPct val="100000"/>
              <a:buFontTx/>
              <a:buBlip>
                <a:blip r:embed="rId2"/>
              </a:buBlip>
              <a:defRPr sz="2600">
                <a:solidFill>
                  <a:srgbClr val="002147"/>
                </a:solidFill>
                <a:latin typeface="Georgia"/>
              </a:defRPr>
            </a:lvl3pPr>
            <a:lvl4pPr marL="0" indent="-277200">
              <a:buSzPct val="100000"/>
              <a:buFontTx/>
              <a:buBlip>
                <a:blip r:embed="rId2"/>
              </a:buBlip>
              <a:defRPr sz="2400">
                <a:solidFill>
                  <a:srgbClr val="002147"/>
                </a:solidFill>
                <a:latin typeface="Georgia"/>
              </a:defRPr>
            </a:lvl4pPr>
            <a:lvl5pPr marL="0" indent="-277200"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100359" y="5578012"/>
            <a:ext cx="2280738" cy="8066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Pct val="100000"/>
              <a:buFontTx/>
              <a:buBlip>
                <a:blip r:embed="rId2"/>
              </a:buBlip>
              <a:defRPr sz="1600" baseline="0">
                <a:solidFill>
                  <a:srgbClr val="002147"/>
                </a:solidFill>
                <a:latin typeface="Georgia"/>
              </a:defRPr>
            </a:lvl1pPr>
            <a:lvl2pPr>
              <a:buSzPct val="100000"/>
              <a:buFontTx/>
              <a:buNone/>
              <a:defRPr sz="1800">
                <a:solidFill>
                  <a:srgbClr val="002147"/>
                </a:solidFill>
                <a:latin typeface="Georgia"/>
              </a:defRPr>
            </a:lvl2pPr>
            <a:lvl3pPr>
              <a:buSzPct val="100000"/>
              <a:buFontTx/>
              <a:buNone/>
              <a:defRPr sz="1800">
                <a:solidFill>
                  <a:srgbClr val="002147"/>
                </a:solidFill>
                <a:latin typeface="Georgia"/>
              </a:defRPr>
            </a:lvl3pPr>
            <a:lvl4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4pPr>
            <a:lvl5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5pPr>
          </a:lstStyle>
          <a:p>
            <a:pPr lvl="0"/>
            <a:r>
              <a:rPr lang="es-ES_tradnl" dirty="0"/>
              <a:t>  Epígrafe de foto</a:t>
            </a:r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100138" y="4050960"/>
            <a:ext cx="2281237" cy="13725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Tx/>
              <a:buNone/>
              <a:defRPr sz="1200">
                <a:solidFill>
                  <a:srgbClr val="002147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100359" y="8083360"/>
            <a:ext cx="2280738" cy="8066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Pct val="100000"/>
              <a:buFontTx/>
              <a:buBlip>
                <a:blip r:embed="rId2"/>
              </a:buBlip>
              <a:defRPr sz="1600" baseline="0">
                <a:solidFill>
                  <a:srgbClr val="002147"/>
                </a:solidFill>
                <a:latin typeface="Georgia"/>
              </a:defRPr>
            </a:lvl1pPr>
            <a:lvl2pPr>
              <a:buSzPct val="100000"/>
              <a:buFontTx/>
              <a:buNone/>
              <a:defRPr sz="1800">
                <a:solidFill>
                  <a:srgbClr val="002147"/>
                </a:solidFill>
                <a:latin typeface="Georgia"/>
              </a:defRPr>
            </a:lvl2pPr>
            <a:lvl3pPr>
              <a:buSzPct val="100000"/>
              <a:buFontTx/>
              <a:buNone/>
              <a:defRPr sz="1800">
                <a:solidFill>
                  <a:srgbClr val="002147"/>
                </a:solidFill>
                <a:latin typeface="Georgia"/>
              </a:defRPr>
            </a:lvl3pPr>
            <a:lvl4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4pPr>
            <a:lvl5pPr>
              <a:buSzPct val="100000"/>
              <a:buFontTx/>
              <a:buBlip>
                <a:blip r:embed="rId2"/>
              </a:buBlip>
              <a:defRPr sz="1800">
                <a:solidFill>
                  <a:srgbClr val="002147"/>
                </a:solidFill>
                <a:latin typeface="Georgia"/>
              </a:defRPr>
            </a:lvl5pPr>
          </a:lstStyle>
          <a:p>
            <a:pPr lvl="0"/>
            <a:r>
              <a:rPr lang="es-ES_tradnl" dirty="0"/>
              <a:t>  Epígrafe de foto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100138" y="6556308"/>
            <a:ext cx="2281237" cy="13725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Tx/>
              <a:buNone/>
              <a:defRPr sz="1200">
                <a:solidFill>
                  <a:srgbClr val="002147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100358" y="2421786"/>
            <a:ext cx="2280739" cy="13876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Tx/>
              <a:buNone/>
              <a:defRPr sz="1200" baseline="0">
                <a:solidFill>
                  <a:srgbClr val="002147"/>
                </a:solidFill>
                <a:latin typeface="Arial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opcional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47474" y="389644"/>
            <a:ext cx="11173069" cy="169306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5400" b="1" i="0" baseline="0">
                <a:solidFill>
                  <a:srgbClr val="002147"/>
                </a:solidFill>
                <a:latin typeface=""/>
              </a:defRPr>
            </a:lvl1pPr>
          </a:lstStyle>
          <a:p>
            <a:r>
              <a:rPr lang="es-ES_tradnl" dirty="0"/>
              <a:t>Placa de imagen vertical y texto con imágenes laterales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3948113" y="2422525"/>
            <a:ext cx="5526087" cy="6467501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002147"/>
                </a:solidFill>
                <a:latin typeface=""/>
              </a:defRPr>
            </a:lvl1pPr>
          </a:lstStyle>
          <a:p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8113" y="9508807"/>
            <a:ext cx="11173464" cy="54084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1300">
                <a:solidFill>
                  <a:srgbClr val="002147"/>
                </a:solidFill>
                <a:latin typeface="Arial"/>
              </a:defRPr>
            </a:lvl1pPr>
          </a:lstStyle>
          <a:p>
            <a:r>
              <a:rPr lang="en-US"/>
              <a:t>Pie de página. Créditos. Copyright. Etc.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358" y="9409063"/>
            <a:ext cx="615936" cy="54084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>
                <a:solidFill>
                  <a:srgbClr val="002147"/>
                </a:solidFill>
                <a:latin typeface="Georgia"/>
              </a:defRPr>
            </a:lvl1pPr>
          </a:lstStyle>
          <a:p>
            <a:fld id="{422E1982-A50B-7140-93F2-60E91659AE1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5781-7C6D-428D-B59A-D0FC421789A9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60D-28E3-4D27-81C2-B132DA6B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508306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_pan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ierre_azu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3461" cy="1015841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89527" y="4604812"/>
            <a:ext cx="2486694" cy="155153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1400" b="0" i="0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s-ES_tradnl" dirty="0"/>
              <a:t>Lima 241 C1073AAE</a:t>
            </a:r>
            <a:br>
              <a:rPr lang="es-ES_tradnl" dirty="0"/>
            </a:br>
            <a:r>
              <a:rPr lang="es-ES_tradnl" dirty="0"/>
              <a:t>Ciudad Autónoma</a:t>
            </a:r>
            <a:br>
              <a:rPr lang="es-ES_tradnl" dirty="0"/>
            </a:br>
            <a:r>
              <a:rPr lang="es-ES_tradnl" dirty="0"/>
              <a:t>de Buenos Aires, Argentina</a:t>
            </a:r>
            <a:br>
              <a:rPr lang="es-ES_tradnl" dirty="0"/>
            </a:br>
            <a:r>
              <a:rPr lang="es-ES_tradnl" dirty="0"/>
              <a:t>T: 0054 11 4510 7200</a:t>
            </a:r>
            <a:br>
              <a:rPr lang="es-ES_tradnl" dirty="0"/>
            </a:br>
            <a:r>
              <a:rPr lang="es-ES_tradnl" dirty="0" err="1"/>
              <a:t>www.grupoassa.com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289527" y="6428536"/>
            <a:ext cx="2486694" cy="29206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100000"/>
              <a:buFontTx/>
              <a:buBlip>
                <a:blip r:embed="rId3"/>
              </a:buBlip>
              <a:defRPr sz="1400" b="1" i="0" kern="1200" baseline="0">
                <a:solidFill>
                  <a:srgbClr val="D7DF22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800" kern="1200">
                <a:solidFill>
                  <a:srgbClr val="002147"/>
                </a:solidFill>
                <a:latin typeface="Georgi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800" kern="1200">
                <a:solidFill>
                  <a:srgbClr val="002147"/>
                </a:solidFill>
                <a:latin typeface="Georgi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rgbClr val="002147"/>
                </a:solidFill>
                <a:latin typeface="Georgi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rgbClr val="002147"/>
                </a:solidFill>
                <a:latin typeface="Georgi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ES_tradnl" dirty="0"/>
              <a:t>Buenos Aires</a:t>
            </a:r>
          </a:p>
          <a:p>
            <a:pPr>
              <a:buFontTx/>
              <a:buNone/>
            </a:pPr>
            <a:r>
              <a:rPr lang="es-ES_tradnl" dirty="0"/>
              <a:t>Curitiba</a:t>
            </a:r>
          </a:p>
          <a:p>
            <a:pPr>
              <a:buFontTx/>
              <a:buNone/>
            </a:pPr>
            <a:r>
              <a:rPr lang="es-ES_tradnl" dirty="0"/>
              <a:t>León</a:t>
            </a:r>
          </a:p>
          <a:p>
            <a:pPr>
              <a:buFontTx/>
              <a:buNone/>
            </a:pPr>
            <a:r>
              <a:rPr lang="es-ES_tradnl" dirty="0"/>
              <a:t>México DF</a:t>
            </a:r>
          </a:p>
          <a:p>
            <a:pPr>
              <a:buFontTx/>
              <a:buNone/>
            </a:pPr>
            <a:r>
              <a:rPr lang="es-ES_tradnl" dirty="0"/>
              <a:t>Miami</a:t>
            </a:r>
          </a:p>
          <a:p>
            <a:pPr>
              <a:buFontTx/>
              <a:buNone/>
            </a:pPr>
            <a:r>
              <a:rPr lang="es-ES_tradnl" dirty="0"/>
              <a:t>Monterrey</a:t>
            </a:r>
          </a:p>
          <a:p>
            <a:pPr>
              <a:buFontTx/>
              <a:buNone/>
            </a:pPr>
            <a:r>
              <a:rPr lang="es-ES_tradnl" dirty="0"/>
              <a:t>Santiago de Chile</a:t>
            </a:r>
          </a:p>
          <a:p>
            <a:pPr>
              <a:buFontTx/>
              <a:buNone/>
            </a:pPr>
            <a:r>
              <a:rPr lang="es-ES_tradnl" dirty="0"/>
              <a:t>S</a:t>
            </a:r>
            <a:r>
              <a:rPr lang="pt-BR" dirty="0" err="1"/>
              <a:t>ã</a:t>
            </a:r>
            <a:r>
              <a:rPr lang="es-ES_tradnl" dirty="0"/>
              <a:t>o Paulo</a:t>
            </a:r>
          </a:p>
          <a:p>
            <a:pPr>
              <a:buFontTx/>
              <a:buNone/>
            </a:pPr>
            <a:r>
              <a:rPr lang="es-ES_tradnl" dirty="0"/>
              <a:t>Tandil</a:t>
            </a:r>
          </a:p>
        </p:txBody>
      </p:sp>
    </p:spTree>
    <p:extLst>
      <p:ext uri="{BB962C8B-B14F-4D97-AF65-F5344CB8AC3E}">
        <p14:creationId xmlns:p14="http://schemas.microsoft.com/office/powerpoint/2010/main" val="1805307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_ impre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ierre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3461" cy="1015841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89527" y="4604812"/>
            <a:ext cx="2486694" cy="155153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1400" b="0" i="0" baseline="0">
                <a:solidFill>
                  <a:srgbClr val="002147"/>
                </a:solidFill>
                <a:latin typeface="Georgia"/>
              </a:defRPr>
            </a:lvl1pPr>
          </a:lstStyle>
          <a:p>
            <a:r>
              <a:rPr lang="es-ES_tradnl" dirty="0"/>
              <a:t>Lima 241 C1073AAE</a:t>
            </a:r>
            <a:br>
              <a:rPr lang="es-ES_tradnl" dirty="0"/>
            </a:br>
            <a:r>
              <a:rPr lang="es-ES_tradnl" dirty="0"/>
              <a:t>Ciudad Autónoma</a:t>
            </a:r>
            <a:br>
              <a:rPr lang="es-ES_tradnl" dirty="0"/>
            </a:br>
            <a:r>
              <a:rPr lang="es-ES_tradnl" dirty="0"/>
              <a:t>de Buenos Aires, Argentina</a:t>
            </a:r>
            <a:br>
              <a:rPr lang="es-ES_tradnl" dirty="0"/>
            </a:br>
            <a:r>
              <a:rPr lang="es-ES_tradnl" dirty="0"/>
              <a:t>T: 0054 11 4510 7200</a:t>
            </a:r>
            <a:br>
              <a:rPr lang="es-ES_tradnl" dirty="0"/>
            </a:br>
            <a:r>
              <a:rPr lang="es-ES_tradnl" dirty="0" err="1"/>
              <a:t>www.grupoassa.com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289527" y="6428536"/>
            <a:ext cx="2486694" cy="29206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100000"/>
              <a:buFontTx/>
              <a:buBlip>
                <a:blip r:embed="rId3"/>
              </a:buBlip>
              <a:defRPr sz="1400" b="1" i="0" kern="1200" baseline="0">
                <a:solidFill>
                  <a:srgbClr val="D7DF22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800" kern="1200">
                <a:solidFill>
                  <a:srgbClr val="002147"/>
                </a:solidFill>
                <a:latin typeface="Georgi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800" kern="1200">
                <a:solidFill>
                  <a:srgbClr val="002147"/>
                </a:solidFill>
                <a:latin typeface="Georgi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rgbClr val="002147"/>
                </a:solidFill>
                <a:latin typeface="Georgi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rgbClr val="002147"/>
                </a:solidFill>
                <a:latin typeface="Georgi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ES_tradnl" dirty="0"/>
              <a:t>Buenos Aires</a:t>
            </a:r>
          </a:p>
          <a:p>
            <a:pPr>
              <a:buFontTx/>
              <a:buNone/>
            </a:pPr>
            <a:r>
              <a:rPr lang="es-ES_tradnl" dirty="0"/>
              <a:t>Curitiba</a:t>
            </a:r>
          </a:p>
          <a:p>
            <a:pPr>
              <a:buFontTx/>
              <a:buNone/>
            </a:pPr>
            <a:r>
              <a:rPr lang="es-ES_tradnl" dirty="0"/>
              <a:t>León</a:t>
            </a:r>
          </a:p>
          <a:p>
            <a:pPr>
              <a:buFontTx/>
              <a:buNone/>
            </a:pPr>
            <a:r>
              <a:rPr lang="es-ES_tradnl" dirty="0"/>
              <a:t>México DF</a:t>
            </a:r>
          </a:p>
          <a:p>
            <a:pPr>
              <a:buFontTx/>
              <a:buNone/>
            </a:pPr>
            <a:r>
              <a:rPr lang="es-ES_tradnl" dirty="0"/>
              <a:t>Miami</a:t>
            </a:r>
          </a:p>
          <a:p>
            <a:pPr>
              <a:buFontTx/>
              <a:buNone/>
            </a:pPr>
            <a:r>
              <a:rPr lang="es-ES_tradnl" dirty="0"/>
              <a:t>Monterrey</a:t>
            </a:r>
          </a:p>
          <a:p>
            <a:pPr>
              <a:buFontTx/>
              <a:buNone/>
            </a:pPr>
            <a:r>
              <a:rPr lang="es-ES_tradnl" dirty="0"/>
              <a:t>Santiago de Chile</a:t>
            </a:r>
          </a:p>
          <a:p>
            <a:pPr>
              <a:buFontTx/>
              <a:buNone/>
            </a:pPr>
            <a:r>
              <a:rPr lang="es-ES_tradnl" dirty="0"/>
              <a:t>S</a:t>
            </a:r>
            <a:r>
              <a:rPr lang="pt-BR" dirty="0" err="1"/>
              <a:t>ã</a:t>
            </a:r>
            <a:r>
              <a:rPr lang="es-ES_tradnl" dirty="0"/>
              <a:t>o Paulo</a:t>
            </a:r>
          </a:p>
          <a:p>
            <a:pPr>
              <a:buFontTx/>
              <a:buNone/>
            </a:pPr>
            <a:r>
              <a:rPr lang="es-ES_tradnl" dirty="0"/>
              <a:t>Tandil</a:t>
            </a:r>
          </a:p>
        </p:txBody>
      </p:sp>
    </p:spTree>
    <p:extLst>
      <p:ext uri="{BB962C8B-B14F-4D97-AF65-F5344CB8AC3E}">
        <p14:creationId xmlns:p14="http://schemas.microsoft.com/office/powerpoint/2010/main" val="3699634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rfuentes\Desktop\Separador-interior-lis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77" y="-22891"/>
            <a:ext cx="16263165" cy="1017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038082" y="4012588"/>
            <a:ext cx="8024987" cy="1693069"/>
          </a:xfrm>
          <a:prstGeom prst="rect">
            <a:avLst/>
          </a:prstGeom>
        </p:spPr>
        <p:txBody>
          <a:bodyPr lIns="144082" tIns="72041" rIns="144082" bIns="72041"/>
          <a:lstStyle>
            <a:lvl1pPr>
              <a:defRPr sz="6300" baseline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s-ES" dirty="0"/>
              <a:t>SEPARADOR DE SECCIÓN – INGRESE EL TEXTO AQUÍ</a:t>
            </a:r>
            <a:endParaRPr lang="es-AR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12880" y="9415358"/>
            <a:ext cx="3793437" cy="540841"/>
          </a:xfrm>
          <a:prstGeom prst="rect">
            <a:avLst/>
          </a:prstGeom>
        </p:spPr>
        <p:txBody>
          <a:bodyPr lIns="144082" tIns="72041" rIns="144082" bIns="72041"/>
          <a:lstStyle/>
          <a:p>
            <a:fld id="{85706E7A-A9E4-4669-8E20-5C9B15DFDB31}" type="datetime1">
              <a:rPr lang="es-AR" smtClean="0"/>
              <a:t>14/11/2017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554676" y="9415358"/>
            <a:ext cx="5148236" cy="540841"/>
          </a:xfrm>
          <a:prstGeom prst="rect">
            <a:avLst/>
          </a:prstGeom>
        </p:spPr>
        <p:txBody>
          <a:bodyPr lIns="144082" tIns="72041" rIns="144082" bIns="72041"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651272" y="9415358"/>
            <a:ext cx="3793437" cy="540841"/>
          </a:xfrm>
          <a:prstGeom prst="rect">
            <a:avLst/>
          </a:prstGeom>
        </p:spPr>
        <p:txBody>
          <a:bodyPr lIns="144082" tIns="72041" rIns="144082" bIns="72041"/>
          <a:lstStyle>
            <a:lvl1pPr>
              <a:defRPr b="1"/>
            </a:lvl1pPr>
          </a:lstStyle>
          <a:p>
            <a:fld id="{BF93D5B2-E37F-40A1-A920-44DBBFC45507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37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242" y="2532550"/>
            <a:ext cx="14022170" cy="4225617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9242" y="6798143"/>
            <a:ext cx="14022170" cy="222215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5781-7C6D-428D-B59A-D0FC421789A9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60D-28E3-4D27-81C2-B132DA6B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940985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17709" y="2704207"/>
            <a:ext cx="6909475" cy="64454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30404" y="2704207"/>
            <a:ext cx="6909475" cy="64454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5781-7C6D-428D-B59A-D0FC421789A9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60D-28E3-4D27-81C2-B132DA6B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77522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9827" y="540842"/>
            <a:ext cx="14022170" cy="19634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19827" y="2490223"/>
            <a:ext cx="6877721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19827" y="3710643"/>
            <a:ext cx="6877721" cy="545779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8230404" y="2490223"/>
            <a:ext cx="6911592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8230404" y="3710643"/>
            <a:ext cx="6911592" cy="545779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5781-7C6D-428D-B59A-D0FC421789A9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60D-28E3-4D27-81C2-B132DA6B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19467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5781-7C6D-428D-B59A-D0FC421789A9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60D-28E3-4D27-81C2-B132DA6B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16040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5781-7C6D-428D-B59A-D0FC421789A9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60D-28E3-4D27-81C2-B132DA6B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60933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11592" y="1462624"/>
            <a:ext cx="8230404" cy="7219057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5781-7C6D-428D-B59A-D0FC421789A9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60D-28E3-4D27-81C2-B132DA6B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20148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911592" y="1462624"/>
            <a:ext cx="8230404" cy="7219057"/>
          </a:xfrm>
        </p:spPr>
        <p:txBody>
          <a:bodyPr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5781-7C6D-428D-B59A-D0FC421789A9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460D-28E3-4D27-81C2-B132DA6B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94245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17709" y="540842"/>
            <a:ext cx="14022170" cy="1963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17709" y="2704207"/>
            <a:ext cx="14022170" cy="644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117709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85781-7C6D-428D-B59A-D0FC421789A9}" type="datetimeFigureOut">
              <a:rPr lang="es-MX" smtClean="0"/>
              <a:t>14/11/2017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385326" y="9415345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481922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460D-28E3-4D27-81C2-B132DA6B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663" r:id="rId12"/>
    <p:sldLayoutId id="2147483662" r:id="rId13"/>
    <p:sldLayoutId id="2147483650" r:id="rId14"/>
    <p:sldLayoutId id="2147483654" r:id="rId15"/>
    <p:sldLayoutId id="2147483651" r:id="rId16"/>
    <p:sldLayoutId id="2147483652" r:id="rId17"/>
    <p:sldLayoutId id="2147483653" r:id="rId18"/>
    <p:sldLayoutId id="2147483656" r:id="rId19"/>
    <p:sldLayoutId id="2147483664" r:id="rId20"/>
    <p:sldLayoutId id="2147483665" r:id="rId21"/>
    <p:sldLayoutId id="2147483845" r:id="rId22"/>
  </p:sldLayoutIdLst>
  <p:hf hdr="0" dt="0"/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1" descr="Resultado de imagen para CHROME">
            <a:extLst>
              <a:ext uri="{FF2B5EF4-FFF2-40B4-BE49-F238E27FC236}">
                <a16:creationId xmlns:a16="http://schemas.microsoft.com/office/drawing/2014/main" id="{89B28794-2544-4AAE-8B4F-956E159560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AutoShape 34" descr="Resultado de imagen para WEB">
            <a:extLst>
              <a:ext uri="{FF2B5EF4-FFF2-40B4-BE49-F238E27FC236}">
                <a16:creationId xmlns:a16="http://schemas.microsoft.com/office/drawing/2014/main" id="{EC106F58-DC05-4A93-8AC4-8FED322398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cxnSp>
        <p:nvCxnSpPr>
          <p:cNvPr id="67" name="9 Conector recto">
            <a:extLst>
              <a:ext uri="{FF2B5EF4-FFF2-40B4-BE49-F238E27FC236}">
                <a16:creationId xmlns:a16="http://schemas.microsoft.com/office/drawing/2014/main" id="{12A2DC23-8F5F-4D45-9B91-B8D7A44DF0C5}"/>
              </a:ext>
            </a:extLst>
          </p:cNvPr>
          <p:cNvCxnSpPr/>
          <p:nvPr/>
        </p:nvCxnSpPr>
        <p:spPr>
          <a:xfrm flipH="1">
            <a:off x="1907517" y="260359"/>
            <a:ext cx="29423" cy="989805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1 Título">
            <a:extLst>
              <a:ext uri="{FF2B5EF4-FFF2-40B4-BE49-F238E27FC236}">
                <a16:creationId xmlns:a16="http://schemas.microsoft.com/office/drawing/2014/main" id="{F44A2AA8-CAF5-4629-AB8E-0BFAA55168ED}"/>
              </a:ext>
            </a:extLst>
          </p:cNvPr>
          <p:cNvSpPr txBox="1">
            <a:spLocks/>
          </p:cNvSpPr>
          <p:nvPr/>
        </p:nvSpPr>
        <p:spPr>
          <a:xfrm>
            <a:off x="-173477" y="745232"/>
            <a:ext cx="2209715" cy="616197"/>
          </a:xfrm>
          <a:prstGeom prst="rect">
            <a:avLst/>
          </a:prstGeom>
        </p:spPr>
        <p:txBody>
          <a:bodyPr lIns="144082" tIns="72041" rIns="144082" bIns="72041"/>
          <a:lstStyle>
            <a:lvl1pPr algn="ctr" defTabSz="754700" rtl="0" eaLnBrk="1" latinLnBrk="0" hangingPunct="1">
              <a:spcBef>
                <a:spcPct val="0"/>
              </a:spcBef>
              <a:buNone/>
              <a:defRPr sz="6300" kern="1200" baseline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s-MX" sz="2800" b="1" dirty="0">
                <a:latin typeface="+mn-lt"/>
              </a:rPr>
              <a:t>Coordinador</a:t>
            </a:r>
          </a:p>
        </p:txBody>
      </p:sp>
      <p:sp>
        <p:nvSpPr>
          <p:cNvPr id="74" name="1 Título">
            <a:extLst>
              <a:ext uri="{FF2B5EF4-FFF2-40B4-BE49-F238E27FC236}">
                <a16:creationId xmlns:a16="http://schemas.microsoft.com/office/drawing/2014/main" id="{0201D036-391C-44FD-809B-18DA9B505CB4}"/>
              </a:ext>
            </a:extLst>
          </p:cNvPr>
          <p:cNvSpPr txBox="1">
            <a:spLocks/>
          </p:cNvSpPr>
          <p:nvPr/>
        </p:nvSpPr>
        <p:spPr>
          <a:xfrm>
            <a:off x="2036237" y="160337"/>
            <a:ext cx="5719229" cy="616197"/>
          </a:xfrm>
          <a:prstGeom prst="rect">
            <a:avLst/>
          </a:prstGeom>
        </p:spPr>
        <p:txBody>
          <a:bodyPr lIns="144082" tIns="72041" rIns="144082" bIns="72041"/>
          <a:lstStyle>
            <a:lvl1pPr algn="ctr" defTabSz="754700" rtl="0" eaLnBrk="1" latinLnBrk="0" hangingPunct="1">
              <a:spcBef>
                <a:spcPct val="0"/>
              </a:spcBef>
              <a:buNone/>
              <a:defRPr sz="6300" kern="1200" baseline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MX" sz="2400" dirty="0"/>
              <a:t>Pantalla de Ordenes de Servicio</a:t>
            </a:r>
          </a:p>
        </p:txBody>
      </p:sp>
      <p:pic>
        <p:nvPicPr>
          <p:cNvPr id="75" name="Picture 27" descr="Resultado de imagen para director caricatura">
            <a:extLst>
              <a:ext uri="{FF2B5EF4-FFF2-40B4-BE49-F238E27FC236}">
                <a16:creationId xmlns:a16="http://schemas.microsoft.com/office/drawing/2014/main" id="{48FFA3EB-748A-485D-B4C6-98556F589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42" y="1308604"/>
            <a:ext cx="1538928" cy="153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644" y="773076"/>
            <a:ext cx="7593811" cy="405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487" y="5585688"/>
            <a:ext cx="8182398" cy="45514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6" name="1 Título">
            <a:extLst>
              <a:ext uri="{FF2B5EF4-FFF2-40B4-BE49-F238E27FC236}">
                <a16:creationId xmlns:a16="http://schemas.microsoft.com/office/drawing/2014/main" id="{0201D036-391C-44FD-809B-18DA9B505CB4}"/>
              </a:ext>
            </a:extLst>
          </p:cNvPr>
          <p:cNvSpPr txBox="1">
            <a:spLocks/>
          </p:cNvSpPr>
          <p:nvPr/>
        </p:nvSpPr>
        <p:spPr>
          <a:xfrm>
            <a:off x="2127644" y="5062326"/>
            <a:ext cx="4511192" cy="616197"/>
          </a:xfrm>
          <a:prstGeom prst="rect">
            <a:avLst/>
          </a:prstGeom>
        </p:spPr>
        <p:txBody>
          <a:bodyPr lIns="144082" tIns="72041" rIns="144082" bIns="72041"/>
          <a:lstStyle>
            <a:lvl1pPr algn="ctr" defTabSz="754700" rtl="0" eaLnBrk="1" latinLnBrk="0" hangingPunct="1">
              <a:spcBef>
                <a:spcPct val="0"/>
              </a:spcBef>
              <a:buNone/>
              <a:defRPr sz="6300" kern="1200" baseline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MX" sz="2400" dirty="0"/>
              <a:t>Asignación de Operador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7965831" y="5079206"/>
            <a:ext cx="1291960" cy="819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 derecha 4"/>
          <p:cNvSpPr/>
          <p:nvPr/>
        </p:nvSpPr>
        <p:spPr>
          <a:xfrm>
            <a:off x="10972800" y="7174523"/>
            <a:ext cx="927740" cy="1014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6434" y="5857051"/>
            <a:ext cx="2023436" cy="4046872"/>
          </a:xfrm>
          <a:prstGeom prst="rect">
            <a:avLst/>
          </a:prstGeom>
        </p:spPr>
      </p:pic>
      <p:sp>
        <p:nvSpPr>
          <p:cNvPr id="52" name="1 Título">
            <a:extLst>
              <a:ext uri="{FF2B5EF4-FFF2-40B4-BE49-F238E27FC236}">
                <a16:creationId xmlns:a16="http://schemas.microsoft.com/office/drawing/2014/main" id="{0201D036-391C-44FD-809B-18DA9B505CB4}"/>
              </a:ext>
            </a:extLst>
          </p:cNvPr>
          <p:cNvSpPr txBox="1">
            <a:spLocks/>
          </p:cNvSpPr>
          <p:nvPr/>
        </p:nvSpPr>
        <p:spPr>
          <a:xfrm>
            <a:off x="10570432" y="5024382"/>
            <a:ext cx="5481195" cy="616197"/>
          </a:xfrm>
          <a:prstGeom prst="rect">
            <a:avLst/>
          </a:prstGeom>
        </p:spPr>
        <p:txBody>
          <a:bodyPr lIns="144082" tIns="72041" rIns="144082" bIns="72041"/>
          <a:lstStyle>
            <a:lvl1pPr algn="ctr" defTabSz="754700" rtl="0" eaLnBrk="1" latinLnBrk="0" hangingPunct="1">
              <a:spcBef>
                <a:spcPct val="0"/>
              </a:spcBef>
              <a:buNone/>
              <a:defRPr sz="6300" kern="1200" baseline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MX" sz="2400" dirty="0"/>
              <a:t>Envío de Actividad al Operador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EB8DBB1-3BB9-4616-8C8C-8D3054D377FC}"/>
              </a:ext>
            </a:extLst>
          </p:cNvPr>
          <p:cNvSpPr/>
          <p:nvPr/>
        </p:nvSpPr>
        <p:spPr>
          <a:xfrm>
            <a:off x="7121769" y="7420708"/>
            <a:ext cx="2784116" cy="580292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76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126" grpId="0"/>
      <p:bldP spid="3" grpId="0" animBg="1"/>
      <p:bldP spid="5" grpId="0" animBg="1"/>
      <p:bldP spid="52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1" descr="Resultado de imagen para CHROME">
            <a:extLst>
              <a:ext uri="{FF2B5EF4-FFF2-40B4-BE49-F238E27FC236}">
                <a16:creationId xmlns:a16="http://schemas.microsoft.com/office/drawing/2014/main" id="{89B28794-2544-4AAE-8B4F-956E159560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AutoShape 34" descr="Resultado de imagen para WEB">
            <a:extLst>
              <a:ext uri="{FF2B5EF4-FFF2-40B4-BE49-F238E27FC236}">
                <a16:creationId xmlns:a16="http://schemas.microsoft.com/office/drawing/2014/main" id="{EC106F58-DC05-4A93-8AC4-8FED322398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96" name="1 Título">
            <a:extLst>
              <a:ext uri="{FF2B5EF4-FFF2-40B4-BE49-F238E27FC236}">
                <a16:creationId xmlns:a16="http://schemas.microsoft.com/office/drawing/2014/main" id="{F44A2AA8-CAF5-4629-AB8E-0BFAA55168ED}"/>
              </a:ext>
            </a:extLst>
          </p:cNvPr>
          <p:cNvSpPr txBox="1">
            <a:spLocks/>
          </p:cNvSpPr>
          <p:nvPr/>
        </p:nvSpPr>
        <p:spPr>
          <a:xfrm>
            <a:off x="-49329" y="576847"/>
            <a:ext cx="2209715" cy="616197"/>
          </a:xfrm>
          <a:prstGeom prst="rect">
            <a:avLst/>
          </a:prstGeom>
        </p:spPr>
        <p:txBody>
          <a:bodyPr lIns="144082" tIns="72041" rIns="144082" bIns="72041"/>
          <a:lstStyle>
            <a:lvl1pPr algn="ctr" defTabSz="754700" rtl="0" eaLnBrk="1" latinLnBrk="0" hangingPunct="1">
              <a:spcBef>
                <a:spcPct val="0"/>
              </a:spcBef>
              <a:buNone/>
              <a:defRPr sz="6300" kern="1200" baseline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s-MX" sz="2800" b="1" dirty="0">
                <a:latin typeface="+mn-lt"/>
              </a:rPr>
              <a:t>Contacto</a:t>
            </a:r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7" y="1232086"/>
            <a:ext cx="997995" cy="1995990"/>
          </a:xfrm>
          <a:prstGeom prst="rect">
            <a:avLst/>
          </a:prstGeom>
        </p:spPr>
      </p:pic>
      <p:pic>
        <p:nvPicPr>
          <p:cNvPr id="98" name="Picture 4" descr="https://previews.123rf.com/images/artenot/artenot1204/artenot120400476/13312178-constructor-de-divertidos-dibujos-animados-Foto-de-archiv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9" y="1292854"/>
            <a:ext cx="1614250" cy="16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Resultado de imagen para operador de maquina animado">
            <a:extLst>
              <a:ext uri="{FF2B5EF4-FFF2-40B4-BE49-F238E27FC236}">
                <a16:creationId xmlns:a16="http://schemas.microsoft.com/office/drawing/2014/main" id="{C4C5DC03-3437-45A9-93D5-97E07C0A2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03" y="1257757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Resultado de imagen para operador de maquina animado">
            <a:extLst>
              <a:ext uri="{FF2B5EF4-FFF2-40B4-BE49-F238E27FC236}">
                <a16:creationId xmlns:a16="http://schemas.microsoft.com/office/drawing/2014/main" id="{C4C5DC03-3437-45A9-93D5-97E07C0A2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05" y="494679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1 Título">
            <a:extLst>
              <a:ext uri="{FF2B5EF4-FFF2-40B4-BE49-F238E27FC236}">
                <a16:creationId xmlns:a16="http://schemas.microsoft.com/office/drawing/2014/main" id="{F44A2AA8-CAF5-4629-AB8E-0BFAA55168ED}"/>
              </a:ext>
            </a:extLst>
          </p:cNvPr>
          <p:cNvSpPr txBox="1">
            <a:spLocks/>
          </p:cNvSpPr>
          <p:nvPr/>
        </p:nvSpPr>
        <p:spPr>
          <a:xfrm>
            <a:off x="2659315" y="3002667"/>
            <a:ext cx="2190830" cy="616197"/>
          </a:xfrm>
          <a:prstGeom prst="rect">
            <a:avLst/>
          </a:prstGeom>
        </p:spPr>
        <p:txBody>
          <a:bodyPr lIns="144082" tIns="72041" rIns="144082" bIns="72041"/>
          <a:lstStyle>
            <a:lvl1pPr algn="ctr" defTabSz="754700" rtl="0" eaLnBrk="1" latinLnBrk="0" hangingPunct="1">
              <a:spcBef>
                <a:spcPct val="0"/>
              </a:spcBef>
              <a:buNone/>
              <a:defRPr sz="6300" kern="1200" baseline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MX" sz="2400" b="1" dirty="0">
                <a:solidFill>
                  <a:srgbClr val="00B0F0"/>
                </a:solidFill>
                <a:latin typeface="+mn-lt"/>
              </a:rPr>
              <a:t>Planta Texcoco</a:t>
            </a:r>
          </a:p>
        </p:txBody>
      </p:sp>
      <p:sp>
        <p:nvSpPr>
          <p:cNvPr id="102" name="1 Título">
            <a:extLst>
              <a:ext uri="{FF2B5EF4-FFF2-40B4-BE49-F238E27FC236}">
                <a16:creationId xmlns:a16="http://schemas.microsoft.com/office/drawing/2014/main" id="{F44A2AA8-CAF5-4629-AB8E-0BFAA55168ED}"/>
              </a:ext>
            </a:extLst>
          </p:cNvPr>
          <p:cNvSpPr txBox="1">
            <a:spLocks/>
          </p:cNvSpPr>
          <p:nvPr/>
        </p:nvSpPr>
        <p:spPr>
          <a:xfrm>
            <a:off x="2578865" y="6479340"/>
            <a:ext cx="2345486" cy="616197"/>
          </a:xfrm>
          <a:prstGeom prst="rect">
            <a:avLst/>
          </a:prstGeom>
        </p:spPr>
        <p:txBody>
          <a:bodyPr lIns="144082" tIns="72041" rIns="144082" bIns="72041"/>
          <a:lstStyle>
            <a:lvl1pPr algn="ctr" defTabSz="754700" rtl="0" eaLnBrk="1" latinLnBrk="0" hangingPunct="1">
              <a:spcBef>
                <a:spcPct val="0"/>
              </a:spcBef>
              <a:buNone/>
              <a:defRPr sz="6300" kern="1200" baseline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MX" sz="2400" b="1" dirty="0">
                <a:solidFill>
                  <a:srgbClr val="92D050"/>
                </a:solidFill>
                <a:latin typeface="+mn-lt"/>
              </a:rPr>
              <a:t>Planta Santa Fe</a:t>
            </a:r>
          </a:p>
        </p:txBody>
      </p:sp>
      <p:pic>
        <p:nvPicPr>
          <p:cNvPr id="103" name="Imagen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195" y="4849427"/>
            <a:ext cx="997995" cy="1995990"/>
          </a:xfrm>
          <a:prstGeom prst="rect">
            <a:avLst/>
          </a:prstGeom>
        </p:spPr>
      </p:pic>
      <p:pic>
        <p:nvPicPr>
          <p:cNvPr id="104" name="Picture 13" descr="http://www.33docu.com/minisite/TEST_GM/CADILLAC-SAAB-HUMMER/html/orden-de-servicio.gif">
            <a:extLst>
              <a:ext uri="{FF2B5EF4-FFF2-40B4-BE49-F238E27FC236}">
                <a16:creationId xmlns:a16="http://schemas.microsoft.com/office/drawing/2014/main" id="{D0FAE02F-42E4-41CC-AD34-5D16974C2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603" r="18217" b="6303"/>
          <a:stretch/>
        </p:blipFill>
        <p:spPr bwMode="auto">
          <a:xfrm>
            <a:off x="10539534" y="2356265"/>
            <a:ext cx="786259" cy="105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1 Título">
            <a:extLst>
              <a:ext uri="{FF2B5EF4-FFF2-40B4-BE49-F238E27FC236}">
                <a16:creationId xmlns:a16="http://schemas.microsoft.com/office/drawing/2014/main" id="{F44A2AA8-CAF5-4629-AB8E-0BFAA55168ED}"/>
              </a:ext>
            </a:extLst>
          </p:cNvPr>
          <p:cNvSpPr txBox="1">
            <a:spLocks/>
          </p:cNvSpPr>
          <p:nvPr/>
        </p:nvSpPr>
        <p:spPr>
          <a:xfrm>
            <a:off x="11279468" y="2402882"/>
            <a:ext cx="1897394" cy="616197"/>
          </a:xfrm>
          <a:prstGeom prst="rect">
            <a:avLst/>
          </a:prstGeom>
        </p:spPr>
        <p:txBody>
          <a:bodyPr lIns="144082" tIns="72041" rIns="144082" bIns="72041"/>
          <a:lstStyle>
            <a:lvl1pPr algn="ctr" defTabSz="754700" rtl="0" eaLnBrk="1" latinLnBrk="0" hangingPunct="1">
              <a:spcBef>
                <a:spcPct val="0"/>
              </a:spcBef>
              <a:buNone/>
              <a:defRPr sz="6300" kern="1200" baseline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MX" sz="2400" b="1" dirty="0">
                <a:latin typeface="+mn-lt"/>
              </a:rPr>
              <a:t>Actividad 1</a:t>
            </a:r>
          </a:p>
        </p:txBody>
      </p:sp>
      <p:pic>
        <p:nvPicPr>
          <p:cNvPr id="106" name="Picture 13" descr="http://www.33docu.com/minisite/TEST_GM/CADILLAC-SAAB-HUMMER/html/orden-de-servicio.gif">
            <a:extLst>
              <a:ext uri="{FF2B5EF4-FFF2-40B4-BE49-F238E27FC236}">
                <a16:creationId xmlns:a16="http://schemas.microsoft.com/office/drawing/2014/main" id="{D0FAE02F-42E4-41CC-AD34-5D16974C2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603" r="18217" b="6303"/>
          <a:stretch/>
        </p:blipFill>
        <p:spPr bwMode="auto">
          <a:xfrm>
            <a:off x="10799360" y="6477186"/>
            <a:ext cx="786259" cy="105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1 Título">
            <a:extLst>
              <a:ext uri="{FF2B5EF4-FFF2-40B4-BE49-F238E27FC236}">
                <a16:creationId xmlns:a16="http://schemas.microsoft.com/office/drawing/2014/main" id="{F44A2AA8-CAF5-4629-AB8E-0BFAA55168ED}"/>
              </a:ext>
            </a:extLst>
          </p:cNvPr>
          <p:cNvSpPr txBox="1">
            <a:spLocks/>
          </p:cNvSpPr>
          <p:nvPr/>
        </p:nvSpPr>
        <p:spPr>
          <a:xfrm>
            <a:off x="11539294" y="6523803"/>
            <a:ext cx="1897394" cy="616197"/>
          </a:xfrm>
          <a:prstGeom prst="rect">
            <a:avLst/>
          </a:prstGeom>
        </p:spPr>
        <p:txBody>
          <a:bodyPr lIns="144082" tIns="72041" rIns="144082" bIns="72041"/>
          <a:lstStyle>
            <a:lvl1pPr algn="ctr" defTabSz="754700" rtl="0" eaLnBrk="1" latinLnBrk="0" hangingPunct="1">
              <a:spcBef>
                <a:spcPct val="0"/>
              </a:spcBef>
              <a:buNone/>
              <a:defRPr sz="6300" kern="1200" baseline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MX" sz="2400" b="1" dirty="0">
                <a:solidFill>
                  <a:srgbClr val="FF0000"/>
                </a:solidFill>
                <a:latin typeface="+mn-lt"/>
              </a:rPr>
              <a:t>Actividad 3</a:t>
            </a:r>
          </a:p>
        </p:txBody>
      </p:sp>
      <p:sp>
        <p:nvSpPr>
          <p:cNvPr id="108" name="Rectángulo redondeado 107"/>
          <p:cNvSpPr/>
          <p:nvPr/>
        </p:nvSpPr>
        <p:spPr>
          <a:xfrm>
            <a:off x="10600103" y="6397672"/>
            <a:ext cx="2525345" cy="11995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Rectángulo 108"/>
          <p:cNvSpPr/>
          <p:nvPr/>
        </p:nvSpPr>
        <p:spPr>
          <a:xfrm>
            <a:off x="10772833" y="1829370"/>
            <a:ext cx="1728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/>
              <a:t>Orden 001</a:t>
            </a:r>
          </a:p>
        </p:txBody>
      </p:sp>
      <p:sp>
        <p:nvSpPr>
          <p:cNvPr id="110" name="Rectángulo 109"/>
          <p:cNvSpPr/>
          <p:nvPr/>
        </p:nvSpPr>
        <p:spPr>
          <a:xfrm>
            <a:off x="10974641" y="5742333"/>
            <a:ext cx="1728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solidFill>
                  <a:srgbClr val="FF0000"/>
                </a:solidFill>
              </a:rPr>
              <a:t>Orden 003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11" name="Rectángulo redondeado 110"/>
          <p:cNvSpPr/>
          <p:nvPr/>
        </p:nvSpPr>
        <p:spPr>
          <a:xfrm>
            <a:off x="10425292" y="2281188"/>
            <a:ext cx="2498175" cy="11995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2" name="Picture 13" descr="http://www.33docu.com/minisite/TEST_GM/CADILLAC-SAAB-HUMMER/html/orden-de-servicio.gif">
            <a:extLst>
              <a:ext uri="{FF2B5EF4-FFF2-40B4-BE49-F238E27FC236}">
                <a16:creationId xmlns:a16="http://schemas.microsoft.com/office/drawing/2014/main" id="{D0FAE02F-42E4-41CC-AD34-5D16974C2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603" r="18217" b="6303"/>
          <a:stretch/>
        </p:blipFill>
        <p:spPr bwMode="auto">
          <a:xfrm>
            <a:off x="11011966" y="4234228"/>
            <a:ext cx="786259" cy="105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1 Título">
            <a:extLst>
              <a:ext uri="{FF2B5EF4-FFF2-40B4-BE49-F238E27FC236}">
                <a16:creationId xmlns:a16="http://schemas.microsoft.com/office/drawing/2014/main" id="{F44A2AA8-CAF5-4629-AB8E-0BFAA55168ED}"/>
              </a:ext>
            </a:extLst>
          </p:cNvPr>
          <p:cNvSpPr txBox="1">
            <a:spLocks/>
          </p:cNvSpPr>
          <p:nvPr/>
        </p:nvSpPr>
        <p:spPr>
          <a:xfrm>
            <a:off x="11751615" y="4500736"/>
            <a:ext cx="1897394" cy="616197"/>
          </a:xfrm>
          <a:prstGeom prst="rect">
            <a:avLst/>
          </a:prstGeom>
        </p:spPr>
        <p:txBody>
          <a:bodyPr lIns="144082" tIns="72041" rIns="144082" bIns="72041"/>
          <a:lstStyle>
            <a:lvl1pPr algn="ctr" defTabSz="754700" rtl="0" eaLnBrk="1" latinLnBrk="0" hangingPunct="1">
              <a:spcBef>
                <a:spcPct val="0"/>
              </a:spcBef>
              <a:buNone/>
              <a:defRPr sz="6300" kern="1200" baseline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MX" sz="2400" b="1" dirty="0">
                <a:latin typeface="+mn-lt"/>
              </a:rPr>
              <a:t>Actividad 2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10794755" y="3594941"/>
            <a:ext cx="1728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/>
              <a:t>Orden 002</a:t>
            </a:r>
          </a:p>
        </p:txBody>
      </p:sp>
      <p:sp>
        <p:nvSpPr>
          <p:cNvPr id="115" name="Rectángulo redondeado 114"/>
          <p:cNvSpPr/>
          <p:nvPr/>
        </p:nvSpPr>
        <p:spPr>
          <a:xfrm>
            <a:off x="10891270" y="4207321"/>
            <a:ext cx="2498175" cy="11995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CuadroTexto 115"/>
          <p:cNvSpPr txBox="1"/>
          <p:nvPr/>
        </p:nvSpPr>
        <p:spPr>
          <a:xfrm>
            <a:off x="6527624" y="2434833"/>
            <a:ext cx="129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Estatus</a:t>
            </a:r>
            <a:endParaRPr lang="es-MX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6497165" y="3503683"/>
            <a:ext cx="342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Evidencia fotográfica</a:t>
            </a:r>
          </a:p>
        </p:txBody>
      </p:sp>
      <p:sp>
        <p:nvSpPr>
          <p:cNvPr id="118" name="1 Título">
            <a:extLst>
              <a:ext uri="{FF2B5EF4-FFF2-40B4-BE49-F238E27FC236}">
                <a16:creationId xmlns:a16="http://schemas.microsoft.com/office/drawing/2014/main" id="{F44A2AA8-CAF5-4629-AB8E-0BFAA55168ED}"/>
              </a:ext>
            </a:extLst>
          </p:cNvPr>
          <p:cNvSpPr txBox="1">
            <a:spLocks/>
          </p:cNvSpPr>
          <p:nvPr/>
        </p:nvSpPr>
        <p:spPr>
          <a:xfrm>
            <a:off x="6674612" y="1689777"/>
            <a:ext cx="2840642" cy="616197"/>
          </a:xfrm>
          <a:prstGeom prst="rect">
            <a:avLst/>
          </a:prstGeom>
        </p:spPr>
        <p:txBody>
          <a:bodyPr lIns="144082" tIns="72041" rIns="144082" bIns="72041"/>
          <a:lstStyle>
            <a:lvl1pPr algn="ctr" defTabSz="754700" rtl="0" eaLnBrk="1" latinLnBrk="0" hangingPunct="1">
              <a:spcBef>
                <a:spcPct val="0"/>
              </a:spcBef>
              <a:buNone/>
              <a:defRPr sz="6300" kern="1200" baseline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s-MX" sz="3600" b="1" dirty="0">
                <a:solidFill>
                  <a:srgbClr val="0070C0"/>
                </a:solidFill>
                <a:latin typeface="+mn-lt"/>
              </a:rPr>
              <a:t>Actividad</a:t>
            </a:r>
          </a:p>
        </p:txBody>
      </p:sp>
      <p:pic>
        <p:nvPicPr>
          <p:cNvPr id="119" name="Imagen 1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1592" y="3983347"/>
            <a:ext cx="1192067" cy="2250072"/>
          </a:xfrm>
          <a:prstGeom prst="rect">
            <a:avLst/>
          </a:prstGeom>
        </p:spPr>
      </p:pic>
      <p:sp>
        <p:nvSpPr>
          <p:cNvPr id="120" name="Abrir llave 119"/>
          <p:cNvSpPr/>
          <p:nvPr/>
        </p:nvSpPr>
        <p:spPr>
          <a:xfrm>
            <a:off x="10089415" y="2112712"/>
            <a:ext cx="197656" cy="5483137"/>
          </a:xfrm>
          <a:prstGeom prst="lef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1" name="Imagen 1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568" y="2505448"/>
            <a:ext cx="1507462" cy="983128"/>
          </a:xfrm>
          <a:prstGeom prst="rect">
            <a:avLst/>
          </a:prstGeom>
        </p:spPr>
      </p:pic>
      <p:sp>
        <p:nvSpPr>
          <p:cNvPr id="122" name="CuadroTexto 121"/>
          <p:cNvSpPr txBox="1"/>
          <p:nvPr/>
        </p:nvSpPr>
        <p:spPr>
          <a:xfrm>
            <a:off x="6553779" y="6168900"/>
            <a:ext cx="342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Observaciones</a:t>
            </a:r>
          </a:p>
        </p:txBody>
      </p:sp>
      <p:sp>
        <p:nvSpPr>
          <p:cNvPr id="124" name="1 Título">
            <a:extLst>
              <a:ext uri="{FF2B5EF4-FFF2-40B4-BE49-F238E27FC236}">
                <a16:creationId xmlns:a16="http://schemas.microsoft.com/office/drawing/2014/main" id="{F44A2AA8-CAF5-4629-AB8E-0BFAA55168ED}"/>
              </a:ext>
            </a:extLst>
          </p:cNvPr>
          <p:cNvSpPr txBox="1">
            <a:spLocks/>
          </p:cNvSpPr>
          <p:nvPr/>
        </p:nvSpPr>
        <p:spPr>
          <a:xfrm>
            <a:off x="2826832" y="576848"/>
            <a:ext cx="2209715" cy="616197"/>
          </a:xfrm>
          <a:prstGeom prst="rect">
            <a:avLst/>
          </a:prstGeom>
        </p:spPr>
        <p:txBody>
          <a:bodyPr lIns="144082" tIns="72041" rIns="144082" bIns="72041"/>
          <a:lstStyle>
            <a:lvl1pPr algn="ctr" defTabSz="754700" rtl="0" eaLnBrk="1" latinLnBrk="0" hangingPunct="1">
              <a:spcBef>
                <a:spcPct val="0"/>
              </a:spcBef>
              <a:buNone/>
              <a:defRPr sz="6300" kern="1200" baseline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s-MX" sz="2800" b="1" dirty="0">
                <a:latin typeface="+mn-lt"/>
              </a:rPr>
              <a:t>Operadores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6329636" y="2311212"/>
            <a:ext cx="3530594" cy="5483137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7710436" y="6606864"/>
            <a:ext cx="1912957" cy="8958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Se requieren insumos (pastillas de cloro y aceite.</a:t>
            </a:r>
          </a:p>
        </p:txBody>
      </p:sp>
      <p:sp>
        <p:nvSpPr>
          <p:cNvPr id="36" name="1 Título">
            <a:extLst>
              <a:ext uri="{FF2B5EF4-FFF2-40B4-BE49-F238E27FC236}">
                <a16:creationId xmlns:a16="http://schemas.microsoft.com/office/drawing/2014/main" id="{0201D036-391C-44FD-809B-18DA9B505CB4}"/>
              </a:ext>
            </a:extLst>
          </p:cNvPr>
          <p:cNvSpPr txBox="1">
            <a:spLocks/>
          </p:cNvSpPr>
          <p:nvPr/>
        </p:nvSpPr>
        <p:spPr>
          <a:xfrm>
            <a:off x="12886639" y="8509961"/>
            <a:ext cx="2657110" cy="910652"/>
          </a:xfrm>
          <a:prstGeom prst="rect">
            <a:avLst/>
          </a:prstGeom>
        </p:spPr>
        <p:txBody>
          <a:bodyPr lIns="144082" tIns="72041" rIns="144082" bIns="72041"/>
          <a:lstStyle>
            <a:lvl1pPr algn="ctr" defTabSz="754700" rtl="0" eaLnBrk="1" latinLnBrk="0" hangingPunct="1">
              <a:spcBef>
                <a:spcPct val="0"/>
              </a:spcBef>
              <a:buNone/>
              <a:defRPr sz="6300" kern="1200" baseline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es-MX" sz="2800" b="1" u="sng" dirty="0">
                <a:solidFill>
                  <a:srgbClr val="00B050"/>
                </a:solidFill>
              </a:rPr>
              <a:t>Ordenes de Servicio</a:t>
            </a:r>
          </a:p>
        </p:txBody>
      </p:sp>
      <p:cxnSp>
        <p:nvCxnSpPr>
          <p:cNvPr id="3" name="Conector angular 2"/>
          <p:cNvCxnSpPr>
            <a:cxnSpLocks/>
            <a:stCxn id="115" idx="3"/>
            <a:endCxn id="36" idx="0"/>
          </p:cNvCxnSpPr>
          <p:nvPr/>
        </p:nvCxnSpPr>
        <p:spPr>
          <a:xfrm>
            <a:off x="13389445" y="4807080"/>
            <a:ext cx="825749" cy="370288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angular 5"/>
          <p:cNvCxnSpPr>
            <a:cxnSpLocks/>
            <a:stCxn id="111" idx="3"/>
            <a:endCxn id="36" idx="3"/>
          </p:cNvCxnSpPr>
          <p:nvPr/>
        </p:nvCxnSpPr>
        <p:spPr>
          <a:xfrm>
            <a:off x="12923467" y="2880947"/>
            <a:ext cx="2620282" cy="6084340"/>
          </a:xfrm>
          <a:prstGeom prst="bentConnector3">
            <a:avLst>
              <a:gd name="adj1" fmla="val 108724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r 7"/>
          <p:cNvCxnSpPr>
            <a:cxnSpLocks/>
            <a:stCxn id="108" idx="2"/>
            <a:endCxn id="36" idx="1"/>
          </p:cNvCxnSpPr>
          <p:nvPr/>
        </p:nvCxnSpPr>
        <p:spPr>
          <a:xfrm rot="16200000" flipH="1">
            <a:off x="11690658" y="7769306"/>
            <a:ext cx="1368098" cy="102386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6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1" grpId="0"/>
      <p:bldP spid="102" grpId="0"/>
      <p:bldP spid="105" grpId="0"/>
      <p:bldP spid="107" grpId="0"/>
      <p:bldP spid="108" grpId="0" animBg="1"/>
      <p:bldP spid="109" grpId="0"/>
      <p:bldP spid="110" grpId="0"/>
      <p:bldP spid="111" grpId="0" animBg="1"/>
      <p:bldP spid="113" grpId="0"/>
      <p:bldP spid="114" grpId="0"/>
      <p:bldP spid="115" grpId="0" animBg="1"/>
      <p:bldP spid="116" grpId="0"/>
      <p:bldP spid="117" grpId="0"/>
      <p:bldP spid="118" grpId="0"/>
      <p:bldP spid="120" grpId="0" animBg="1"/>
      <p:bldP spid="122" grpId="0"/>
      <p:bldP spid="124" grpId="0"/>
      <p:bldP spid="4" grpId="0" animBg="1"/>
      <p:bldP spid="10" grpId="0" animBg="1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C841F2-F7BB-4454-8B4B-A9C79BA89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122F4E-4BC7-49D8-9620-2FB175989A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399EBEA-55BC-49E8-84E2-42649916C28E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7736</TotalTime>
  <Words>53</Words>
  <Application>Microsoft Office PowerPoint</Application>
  <PresentationFormat>Personalizado</PresentationFormat>
  <Paragraphs>22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Georgia</vt:lpstr>
      <vt:lpstr>Tema de Office</vt:lpstr>
      <vt:lpstr>Presentación de PowerPoint</vt:lpstr>
      <vt:lpstr>Presentación de PowerPoint</vt:lpstr>
    </vt:vector>
  </TitlesOfParts>
  <Company>lll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marina</dc:creator>
  <cp:lastModifiedBy>Aceves Santillan, Guillermo Everardo</cp:lastModifiedBy>
  <cp:revision>497</cp:revision>
  <dcterms:created xsi:type="dcterms:W3CDTF">2012-05-06T16:38:28Z</dcterms:created>
  <dcterms:modified xsi:type="dcterms:W3CDTF">2017-11-14T16:49:19Z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b61653ea-210c-400f-ac06-893b6535be55</vt:lpwstr>
  </property>
  <property fmtid="{D5CDD505-2E9C-101B-9397-08002B2CF9AE}" pid="3" name="Offisync_ProviderInitializationData">
    <vt:lpwstr>https://grupoassa.jiveon.com</vt:lpwstr>
  </property>
  <property fmtid="{D5CDD505-2E9C-101B-9397-08002B2CF9AE}" pid="4" name="Offisync_UpdateToken">
    <vt:lpwstr>1</vt:lpwstr>
  </property>
  <property fmtid="{D5CDD505-2E9C-101B-9397-08002B2CF9AE}" pid="5" name="Jive_LatestUserAccountName">
    <vt:lpwstr>pbrugugnoli@grupoassa.com</vt:lpwstr>
  </property>
  <property fmtid="{D5CDD505-2E9C-101B-9397-08002B2CF9AE}" pid="6" name="Jive_LatestFileFullName">
    <vt:lpwstr>C:\Users\Usuario\AppData\Local\Microsoft\Windows\Temporary Internet Files\Content.Outlook\M7Z9P4NB\Resumen Management Team Workshop - 2013 03 11.pptx</vt:lpwstr>
  </property>
  <property fmtid="{D5CDD505-2E9C-101B-9397-08002B2CF9AE}" pid="7" name="Jive_ModifiedButNotPublished">
    <vt:lpwstr>True</vt:lpwstr>
  </property>
  <property fmtid="{D5CDD505-2E9C-101B-9397-08002B2CF9AE}" pid="8" name="Offisync_ProviderName">
    <vt:lpwstr>Jive</vt:lpwstr>
  </property>
  <property fmtid="{D5CDD505-2E9C-101B-9397-08002B2CF9AE}" pid="9" name="Offisync_IsSaved">
    <vt:lpwstr>False</vt:lpwstr>
  </property>
  <property fmtid="{D5CDD505-2E9C-101B-9397-08002B2CF9AE}" pid="10" name="Offisync_IsFrozen">
    <vt:lpwstr>False</vt:lpwstr>
  </property>
  <property fmtid="{D5CDD505-2E9C-101B-9397-08002B2CF9AE}" pid="11" name="Offisync_VersionGuid">
    <vt:lpwstr>38ee26a9-a4b4-4c05-8f79-51a7c57e47ed</vt:lpwstr>
  </property>
  <property fmtid="{D5CDD505-2E9C-101B-9397-08002B2CF9AE}" pid="12" name="Offisync_UniqueId">
    <vt:lpwstr>1804</vt:lpwstr>
  </property>
</Properties>
</file>