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5AC94-9347-8087-AC5D-C5FD15E60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33BBB7-DBBA-D670-7297-C6E095AB5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69C4EA-21D1-2B59-91EE-A5BFE294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4C9CE-417C-661A-B385-057B6072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3E0CED-6BA6-34EB-0938-39053955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2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3F9CE-BB36-9F94-E30E-72747237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C467A-9D9E-32CD-E4BE-D2A03DF06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D67A5-D59A-9B86-CF6D-EC541B92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93BB6-D92D-6AEE-9AAD-94B6F724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133DD-F903-094C-FBE8-C12E285E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4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4CF10D-F97F-209F-9072-674330B06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93BE4F-D700-9ECE-1A12-B22AACC8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BBE59-7D57-3129-1A31-C9CDDE36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F9637-56B9-C4FC-ECE2-13CFC21A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BAA14-31CD-B60A-794D-09B441A1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0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81B17-C480-53A9-D50C-AE04B3A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6C9EBB-6913-1F23-8B24-88C1683F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AD185-92DC-0C28-D0A3-01D9B252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7715A-6979-31CB-39CC-F66B153F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7ED86-FDC9-4E4F-85C8-FF8C31C4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E74A-07FA-CB45-70B7-4CD3569D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3E84CA-71F0-6663-FA25-FC8E2E89F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BB645-4D06-4B93-AB2E-5A26875C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955F3-E511-2441-1086-663B8D09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9C2DD-5613-94E1-8352-0ECBAA32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0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6EABA-175B-2CAA-0649-6352D916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C5602-D189-CCA7-FB29-4EB718B05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DD7601-03AD-196B-FD7C-2C2FD7412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D2BFB6-BA5D-4508-ADED-7FAD1095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0424D1-08BA-E96F-32A9-8015298F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264545-A23C-EFE4-D4A5-74D9C420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32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5F7FF-5CF1-F8D8-009D-3C38C6E6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81DD18-0C9B-9155-39FF-C4394C49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B2FD1E-1A1A-283E-F93B-D01659640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20039B-91EF-1835-FA3B-98C9764B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334E8E-55D8-CB4B-A14B-D026F914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EA3620-0AB1-2B78-A9FF-503D7CB2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A546A6-7D3F-D7B9-0FFF-1F85C4C5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0300DE-FC6C-2779-7A0B-BFD84A8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52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5056D-63EE-6D39-47C2-26EA2EB0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EBBD86-1D44-253B-1E93-6812E255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B567A1-597C-9E4C-BC90-02132CE1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88734A-7A00-363E-67D2-8A03BA77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32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818F22-B52E-630A-B215-C259C6D0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7FAFD7-6341-7F9F-E215-1E09AF9E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746E8-3D48-CBE5-53C8-1F723F5E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1257D-7A79-E35A-29F6-99CA0752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D6617-E786-233D-A84F-272CCDDA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59A22-41EE-8D85-03D7-B1870EAD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972D34-2F75-64D0-A4A4-D8C45ECA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373FA1-93AC-42C1-B660-7AA24E6A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C150F7-4AEB-DADB-B96D-15671AA3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7055E-498C-194F-9606-D8F1609E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F6EFC8-259D-7D53-5382-8004292E9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B5A90-69CE-D5B5-9DF4-D4BFF319F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5B2437-50E5-7022-9F9F-FF946AE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FD33A-2FC6-C37F-7167-DD952CEE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94022A-984C-0808-34A2-BD7488C5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8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D2272F-E6AF-C35E-0A48-E766DF4E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58B4B-C833-DEAB-211F-CB1B216F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806C79-4578-55BA-470E-442334529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F62-33BA-4EC9-A8B0-B32479A66A93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A20B8-6B9D-C916-85D0-5DCEC3A98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AEF3B-186E-DCC2-8107-BA7AE966D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28A0-D1A1-495C-B23E-FAB8DD6F2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9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1B6E3-173D-3518-0297-FCCAD6CFA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Policing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8C50D4-7A3F-DE81-B2B1-7DEA070D1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Lightning Talk</a:t>
            </a:r>
          </a:p>
          <a:p>
            <a:r>
              <a:rPr lang="de-DE" dirty="0" err="1"/>
              <a:t>by</a:t>
            </a:r>
            <a:r>
              <a:rPr lang="de-DE" dirty="0"/>
              <a:t> Harrison Teeter</a:t>
            </a:r>
          </a:p>
          <a:p>
            <a:r>
              <a:rPr lang="de-DE" dirty="0" err="1"/>
              <a:t>Ironhack</a:t>
            </a:r>
            <a:r>
              <a:rPr lang="de-DE" dirty="0"/>
              <a:t>, Fall 2023</a:t>
            </a:r>
          </a:p>
        </p:txBody>
      </p:sp>
    </p:spTree>
    <p:extLst>
      <p:ext uri="{BB962C8B-B14F-4D97-AF65-F5344CB8AC3E}">
        <p14:creationId xmlns:p14="http://schemas.microsoft.com/office/powerpoint/2010/main" val="29990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227F7F4-5B6D-9005-4CF6-93727FDE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D4941D8-64F8-2F02-8220-9475BFE4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943894"/>
            <a:ext cx="8737600" cy="4114800"/>
          </a:xfrm>
        </p:spPr>
      </p:pic>
    </p:spTree>
    <p:extLst>
      <p:ext uri="{BB962C8B-B14F-4D97-AF65-F5344CB8AC3E}">
        <p14:creationId xmlns:p14="http://schemas.microsoft.com/office/powerpoint/2010/main" val="108716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D2319-CA45-50D1-9B2A-3B85088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E6C75-B802-4545-FA47-9A9B6FB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PredPol</a:t>
            </a:r>
            <a:r>
              <a:rPr lang="de-DE" dirty="0"/>
              <a:t> –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crime</a:t>
            </a:r>
            <a:r>
              <a:rPr lang="de-DE" dirty="0"/>
              <a:t> (such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burglaries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thefts</a:t>
            </a:r>
            <a:r>
              <a:rPr lang="de-DE" dirty="0"/>
              <a:t>) </a:t>
            </a:r>
            <a:r>
              <a:rPr lang="de-DE" dirty="0" err="1"/>
              <a:t>has</a:t>
            </a:r>
            <a:r>
              <a:rPr lang="de-DE" dirty="0"/>
              <a:t> a high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occuring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Operation Laser –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gun</a:t>
            </a:r>
            <a:r>
              <a:rPr lang="de-DE" dirty="0"/>
              <a:t> </a:t>
            </a:r>
            <a:r>
              <a:rPr lang="de-DE" dirty="0" err="1"/>
              <a:t>violence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high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occuring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Palantir Technologies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PredPol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2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36F0-095F-5277-E4BE-0B845005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A62A63-2D76-C818-6B03-0A1C4D29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Prevention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crime</a:t>
            </a:r>
            <a:r>
              <a:rPr lang="de-DE" dirty="0"/>
              <a:t> – </a:t>
            </a:r>
            <a:r>
              <a:rPr lang="de-DE" dirty="0" err="1"/>
              <a:t>based</a:t>
            </a:r>
            <a:r>
              <a:rPr lang="de-DE" dirty="0"/>
              <a:t> off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a </a:t>
            </a:r>
            <a:r>
              <a:rPr lang="de-DE" dirty="0" err="1"/>
              <a:t>simultaneous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in </a:t>
            </a:r>
            <a:r>
              <a:rPr lang="de-DE" dirty="0" err="1"/>
              <a:t>crime</a:t>
            </a:r>
            <a:r>
              <a:rPr lang="de-DE" dirty="0"/>
              <a:t> </a:t>
            </a:r>
            <a:r>
              <a:rPr lang="de-DE" dirty="0" err="1"/>
              <a:t>reported</a:t>
            </a:r>
            <a:r>
              <a:rPr lang="de-DE" dirty="0"/>
              <a:t> in </a:t>
            </a:r>
            <a:r>
              <a:rPr lang="de-DE" dirty="0" err="1"/>
              <a:t>cities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r>
              <a:rPr lang="de-DE" dirty="0"/>
              <a:t>Data-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decision-making</a:t>
            </a:r>
            <a:r>
              <a:rPr lang="de-DE" dirty="0"/>
              <a:t> – will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police</a:t>
            </a:r>
            <a:r>
              <a:rPr lang="de-DE" dirty="0"/>
              <a:t> </a:t>
            </a:r>
            <a:r>
              <a:rPr lang="de-DE" dirty="0" err="1"/>
              <a:t>officers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decisions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personal </a:t>
            </a:r>
            <a:r>
              <a:rPr lang="de-DE" dirty="0" err="1"/>
              <a:t>bias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policing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objective</a:t>
            </a:r>
            <a:endParaRPr lang="de-DE" dirty="0"/>
          </a:p>
          <a:p>
            <a:r>
              <a:rPr lang="de-DE" dirty="0"/>
              <a:t>Auditing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police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–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conversely</a:t>
            </a:r>
            <a:r>
              <a:rPr lang="de-DE" dirty="0"/>
              <a:t> </a:t>
            </a:r>
            <a:r>
              <a:rPr lang="de-DE" dirty="0" err="1"/>
              <a:t>reveal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potential </a:t>
            </a:r>
            <a:r>
              <a:rPr lang="de-DE" dirty="0" err="1"/>
              <a:t>abuse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power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police</a:t>
            </a:r>
            <a:r>
              <a:rPr lang="de-DE" dirty="0"/>
              <a:t> </a:t>
            </a:r>
            <a:r>
              <a:rPr lang="de-DE" dirty="0" err="1"/>
              <a:t>officers</a:t>
            </a:r>
            <a:r>
              <a:rPr lang="de-DE" dirty="0"/>
              <a:t> and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agency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misconduct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76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CFDDC-68E5-498A-FFE8-314FC33B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16647-65D8-27E3-2933-BB3A7040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Concerns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rights</a:t>
            </a:r>
            <a:r>
              <a:rPr lang="de-DE" dirty="0"/>
              <a:t> –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but also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 and </a:t>
            </a:r>
            <a:r>
              <a:rPr lang="de-DE" dirty="0" err="1"/>
              <a:t>footage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cameras</a:t>
            </a:r>
            <a:endParaRPr lang="de-DE" dirty="0"/>
          </a:p>
          <a:p>
            <a:r>
              <a:rPr lang="de-DE" dirty="0"/>
              <a:t>Feedback loop –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perpetuating</a:t>
            </a:r>
            <a:r>
              <a:rPr lang="de-DE" dirty="0"/>
              <a:t> </a:t>
            </a:r>
            <a:r>
              <a:rPr lang="de-DE" dirty="0" err="1"/>
              <a:t>discrimination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harden</a:t>
            </a:r>
            <a:r>
              <a:rPr lang="de-DE" dirty="0"/>
              <a:t> </a:t>
            </a:r>
            <a:r>
              <a:rPr lang="de-DE" dirty="0" err="1"/>
              <a:t>racial</a:t>
            </a:r>
            <a:r>
              <a:rPr lang="de-DE" dirty="0"/>
              <a:t> </a:t>
            </a:r>
            <a:r>
              <a:rPr lang="de-DE" dirty="0" err="1"/>
              <a:t>profiling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Accountability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–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policing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</a:t>
            </a:r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less</a:t>
            </a:r>
            <a:r>
              <a:rPr lang="de-DE" dirty="0"/>
              <a:t> on human </a:t>
            </a:r>
            <a:r>
              <a:rPr lang="de-DE" dirty="0" err="1"/>
              <a:t>determinations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802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51132-153E-3C93-C712-F6BE4B6E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Items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0ED49-81BE-ABDD-514A-E6CF024A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police</a:t>
            </a:r>
            <a:r>
              <a:rPr lang="de-DE" dirty="0"/>
              <a:t> </a:t>
            </a:r>
            <a:r>
              <a:rPr lang="de-DE" dirty="0" err="1"/>
              <a:t>departments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suspended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after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a </a:t>
            </a:r>
            <a:r>
              <a:rPr lang="de-DE" dirty="0" err="1"/>
              <a:t>reiteration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policing</a:t>
            </a:r>
            <a:r>
              <a:rPr lang="de-DE" dirty="0"/>
              <a:t> </a:t>
            </a:r>
            <a:r>
              <a:rPr lang="de-DE" dirty="0" err="1"/>
              <a:t>tactics</a:t>
            </a:r>
            <a:r>
              <a:rPr lang="de-DE" dirty="0"/>
              <a:t>, </a:t>
            </a:r>
            <a:r>
              <a:rPr lang="de-DE" dirty="0" err="1"/>
              <a:t>nonetheless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departments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reported</a:t>
            </a:r>
            <a:r>
              <a:rPr lang="de-DE" dirty="0"/>
              <a:t> a </a:t>
            </a:r>
            <a:r>
              <a:rPr lang="de-DE" dirty="0" err="1"/>
              <a:t>drop</a:t>
            </a:r>
            <a:r>
              <a:rPr lang="de-DE" dirty="0"/>
              <a:t> in </a:t>
            </a:r>
            <a:r>
              <a:rPr lang="de-DE" dirty="0" err="1"/>
              <a:t>crime</a:t>
            </a:r>
            <a:r>
              <a:rPr lang="de-DE" dirty="0"/>
              <a:t>/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arrests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fact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worth</a:t>
            </a:r>
            <a:r>
              <a:rPr lang="de-DE" dirty="0"/>
              <a:t> </a:t>
            </a:r>
            <a:r>
              <a:rPr lang="de-DE" dirty="0" err="1"/>
              <a:t>noting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violent </a:t>
            </a:r>
            <a:r>
              <a:rPr lang="de-DE" dirty="0" err="1"/>
              <a:t>crime</a:t>
            </a:r>
            <a:r>
              <a:rPr lang="de-DE" dirty="0"/>
              <a:t> </a:t>
            </a:r>
            <a:r>
              <a:rPr lang="de-DE" dirty="0" err="1"/>
              <a:t>victims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assailants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It‘s</a:t>
            </a:r>
            <a:r>
              <a:rPr lang="de-DE" dirty="0"/>
              <a:t> also </a:t>
            </a:r>
            <a:r>
              <a:rPr lang="de-DE" dirty="0" err="1"/>
              <a:t>worth</a:t>
            </a:r>
            <a:r>
              <a:rPr lang="de-DE" dirty="0"/>
              <a:t> </a:t>
            </a:r>
            <a:r>
              <a:rPr lang="de-DE" dirty="0" err="1"/>
              <a:t>noting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police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involves</a:t>
            </a:r>
            <a:r>
              <a:rPr lang="de-DE" dirty="0"/>
              <a:t> </a:t>
            </a:r>
            <a:r>
              <a:rPr lang="de-DE" dirty="0" err="1"/>
              <a:t>investigating</a:t>
            </a:r>
            <a:r>
              <a:rPr lang="de-DE" dirty="0"/>
              <a:t> </a:t>
            </a:r>
            <a:r>
              <a:rPr lang="de-DE" dirty="0" err="1"/>
              <a:t>crimes</a:t>
            </a:r>
            <a:r>
              <a:rPr lang="de-DE" dirty="0"/>
              <a:t> after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committed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crime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/after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happening</a:t>
            </a:r>
            <a:r>
              <a:rPr lang="de-DE" dirty="0"/>
              <a:t>—</a:t>
            </a:r>
            <a:r>
              <a:rPr lang="de-DE" dirty="0" err="1"/>
              <a:t>hence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eagerness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preventative</a:t>
            </a:r>
            <a:r>
              <a:rPr lang="de-DE" dirty="0"/>
              <a:t> </a:t>
            </a:r>
            <a:r>
              <a:rPr lang="de-DE" dirty="0" err="1"/>
              <a:t>policing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8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9B3BE-9241-FF81-C41C-9B12567D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Weighing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pros</a:t>
            </a:r>
            <a:r>
              <a:rPr lang="de-DE" dirty="0"/>
              <a:t> and </a:t>
            </a:r>
            <a:r>
              <a:rPr lang="de-DE" dirty="0" err="1"/>
              <a:t>cons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442C8-2531-8B02-B277-11D02DB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Privacy vs. </a:t>
            </a:r>
            <a:r>
              <a:rPr lang="de-DE" dirty="0" err="1"/>
              <a:t>security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Profiling</a:t>
            </a:r>
            <a:r>
              <a:rPr lang="de-DE" dirty="0"/>
              <a:t> vs. </a:t>
            </a:r>
            <a:r>
              <a:rPr lang="de-DE" dirty="0" err="1"/>
              <a:t>pre-emptive</a:t>
            </a:r>
            <a:r>
              <a:rPr lang="de-DE" dirty="0"/>
              <a:t> </a:t>
            </a:r>
            <a:r>
              <a:rPr lang="de-DE" dirty="0" err="1"/>
              <a:t>policing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Community </a:t>
            </a:r>
            <a:r>
              <a:rPr lang="de-DE" dirty="0" err="1"/>
              <a:t>trust</a:t>
            </a:r>
            <a:r>
              <a:rPr lang="de-DE" dirty="0"/>
              <a:t> in vs. </a:t>
            </a:r>
            <a:r>
              <a:rPr lang="de-DE" dirty="0" err="1"/>
              <a:t>animosity</a:t>
            </a:r>
            <a:r>
              <a:rPr lang="de-DE" dirty="0"/>
              <a:t> </a:t>
            </a:r>
            <a:r>
              <a:rPr lang="de-DE" dirty="0" err="1"/>
              <a:t>toward</a:t>
            </a:r>
            <a:r>
              <a:rPr lang="de-DE" dirty="0"/>
              <a:t> </a:t>
            </a:r>
            <a:r>
              <a:rPr lang="de-DE" dirty="0" err="1"/>
              <a:t>police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crime</a:t>
            </a:r>
            <a:r>
              <a:rPr lang="de-DE" dirty="0"/>
              <a:t> vs. </a:t>
            </a:r>
            <a:r>
              <a:rPr lang="de-DE"/>
              <a:t>flare-ups</a:t>
            </a:r>
            <a:r>
              <a:rPr lang="de-DE" dirty="0"/>
              <a:t> in </a:t>
            </a:r>
            <a:r>
              <a:rPr lang="de-DE" dirty="0" err="1"/>
              <a:t>confrontations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25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913E4-F633-B2CD-05F9-3E6260EA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F0619-6E15-8FBD-8D51-3278948A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Wired</a:t>
            </a:r>
          </a:p>
          <a:p>
            <a:r>
              <a:rPr lang="de-DE" dirty="0"/>
              <a:t>Brennan Center </a:t>
            </a:r>
            <a:r>
              <a:rPr lang="de-DE" dirty="0" err="1"/>
              <a:t>for</a:t>
            </a:r>
            <a:r>
              <a:rPr lang="de-DE" dirty="0"/>
              <a:t> Justice</a:t>
            </a:r>
          </a:p>
          <a:p>
            <a:r>
              <a:rPr lang="de-DE" dirty="0"/>
              <a:t>JSTOR</a:t>
            </a:r>
          </a:p>
          <a:p>
            <a:r>
              <a:rPr lang="de-DE" dirty="0"/>
              <a:t>The Guardian</a:t>
            </a:r>
          </a:p>
          <a:p>
            <a:r>
              <a:rPr lang="de-DE" dirty="0" err="1"/>
              <a:t>Civil</a:t>
            </a:r>
            <a:r>
              <a:rPr lang="de-DE" dirty="0"/>
              <a:t> </a:t>
            </a:r>
            <a:r>
              <a:rPr lang="de-DE" dirty="0" err="1"/>
              <a:t>Liberties</a:t>
            </a:r>
            <a:r>
              <a:rPr lang="de-DE" dirty="0"/>
              <a:t> Union </a:t>
            </a:r>
            <a:r>
              <a:rPr lang="de-DE" dirty="0" err="1"/>
              <a:t>for</a:t>
            </a:r>
            <a:r>
              <a:rPr lang="de-DE" dirty="0"/>
              <a:t> Europe</a:t>
            </a:r>
          </a:p>
          <a:p>
            <a:r>
              <a:rPr lang="de-DE" dirty="0"/>
              <a:t>The Washington Post</a:t>
            </a:r>
          </a:p>
          <a:p>
            <a:r>
              <a:rPr lang="de-DE" dirty="0"/>
              <a:t>KQED</a:t>
            </a:r>
          </a:p>
        </p:txBody>
      </p:sp>
    </p:spTree>
    <p:extLst>
      <p:ext uri="{BB962C8B-B14F-4D97-AF65-F5344CB8AC3E}">
        <p14:creationId xmlns:p14="http://schemas.microsoft.com/office/powerpoint/2010/main" val="39682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Predictive Policing</vt:lpstr>
      <vt:lpstr>Visualization of the Data</vt:lpstr>
      <vt:lpstr>Programs</vt:lpstr>
      <vt:lpstr>Advantages</vt:lpstr>
      <vt:lpstr>Disadvantages</vt:lpstr>
      <vt:lpstr>Items to consider</vt:lpstr>
      <vt:lpstr>Weighing the pros and cons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Policing</dc:title>
  <dc:creator>Harrison Teeter</dc:creator>
  <cp:lastModifiedBy>Harrison Teeter</cp:lastModifiedBy>
  <cp:revision>9</cp:revision>
  <dcterms:created xsi:type="dcterms:W3CDTF">2023-11-25T10:16:39Z</dcterms:created>
  <dcterms:modified xsi:type="dcterms:W3CDTF">2023-11-25T12:31:22Z</dcterms:modified>
</cp:coreProperties>
</file>