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4" r:id="rId4"/>
    <p:sldId id="261" r:id="rId5"/>
    <p:sldId id="262" r:id="rId6"/>
    <p:sldId id="263" r:id="rId7"/>
    <p:sldId id="264" r:id="rId8"/>
    <p:sldId id="258" r:id="rId9"/>
    <p:sldId id="259" r:id="rId10"/>
    <p:sldId id="260" r:id="rId11"/>
    <p:sldId id="271" r:id="rId12"/>
    <p:sldId id="266" r:id="rId13"/>
    <p:sldId id="272" r:id="rId14"/>
    <p:sldId id="268" r:id="rId15"/>
    <p:sldId id="270" r:id="rId16"/>
    <p:sldId id="269" r:id="rId17"/>
    <p:sldId id="273" r:id="rId18"/>
    <p:sldId id="267" r:id="rId19"/>
    <p:sldId id="257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16D33D-CE38-4D91-727B-B9C102ACE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49A0BD5-4ED7-D6B2-A633-635F48A90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017401-41E3-8AFE-F9E3-B519CA67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9297-55BE-4BE0-BDE3-3A7255F92863}" type="datetimeFigureOut">
              <a:rPr lang="de-DE" smtClean="0"/>
              <a:t>17.11.2023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A3DF47-BB0B-D389-6F45-2013F696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1F7D3E-9ED8-C753-3F5B-9EF5DED1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39F3-4450-4FEC-8E76-140D9867A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69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A39F6B-6433-74DE-3151-882EA1300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5CB691-5454-B37F-9B6F-C3FDEEB96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6FAD4C-EB0B-69C8-9C48-A50FA303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9297-55BE-4BE0-BDE3-3A7255F92863}" type="datetimeFigureOut">
              <a:rPr lang="de-DE" smtClean="0"/>
              <a:t>17.11.2023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A14692-6FC9-DE9D-91AA-9F6D9650A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468D33-BF9C-4CF5-C90D-48BDF08DB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39F3-4450-4FEC-8E76-140D9867A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25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1493E5-8418-F83A-381A-F3F63DD7E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602D2FA-44B4-EC6F-FC7F-29093D993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5FBD6F-7E96-09EA-6409-C45E0D97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9297-55BE-4BE0-BDE3-3A7255F92863}" type="datetimeFigureOut">
              <a:rPr lang="de-DE" smtClean="0"/>
              <a:t>17.11.2023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C7CA61-053D-89CC-514F-ABBD981E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1488AA-B52E-3001-6BD8-58D3A93D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39F3-4450-4FEC-8E76-140D9867A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82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C394E-87F1-6BB8-F5F8-962F3752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CF371E-1D7A-10F1-0412-DE0808E1F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7A96B4-FAAE-18E4-C9BF-25F99CB2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9297-55BE-4BE0-BDE3-3A7255F92863}" type="datetimeFigureOut">
              <a:rPr lang="de-DE" smtClean="0"/>
              <a:t>17.11.2023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766273-2BFC-25DC-CF17-A7F769EA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0E44A7-618A-BAF2-2930-C34884EF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39F3-4450-4FEC-8E76-140D9867A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30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4CCEE-22DE-5839-818C-31D98514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23627C-6CD8-2F61-0321-ED18F44F7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57A594-C7A6-2D93-6F06-EA5EDD56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9297-55BE-4BE0-BDE3-3A7255F92863}" type="datetimeFigureOut">
              <a:rPr lang="de-DE" smtClean="0"/>
              <a:t>17.11.2023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C6D676-81D7-368C-55AB-E4D1DA32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6A125E-E446-7C69-DC88-56A3C307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39F3-4450-4FEC-8E76-140D9867A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46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FC2EE-21AD-60DF-FFCF-5B55CB377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316746-3F8F-7EF8-D281-2952744F4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B6AE74-23F9-4138-D7AA-1CC721D45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A624CB-4947-26F8-D312-0A37F55CA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9297-55BE-4BE0-BDE3-3A7255F92863}" type="datetimeFigureOut">
              <a:rPr lang="de-DE" smtClean="0"/>
              <a:t>17.11.2023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75685B-E759-9B76-1E98-8806E7B3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D67B75-5853-0208-39D2-D4C18FE8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39F3-4450-4FEC-8E76-140D9867A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07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CDBF5C-1300-BB8B-0992-5623792FA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176895-97B7-45D2-4FE3-9FCE9BB47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11F9AC-4B4A-7CA0-C401-A35EFA82A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AD2CFE-60D6-83AB-1B95-5AED04EAC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EADADD0-CC08-671C-CC3E-4D58D429C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B910AB1-8175-22E7-ACC8-B3026D279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9297-55BE-4BE0-BDE3-3A7255F92863}" type="datetimeFigureOut">
              <a:rPr lang="de-DE" smtClean="0"/>
              <a:t>17.11.2023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6D69722-A031-06AC-A82D-BC72843C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81204F-2479-2AE3-5012-EBA08AEC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39F3-4450-4FEC-8E76-140D9867A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06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7A7AF-D248-A006-D6EC-4EDA3F97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B16BAA-49B2-EE0D-319F-846764CB6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9297-55BE-4BE0-BDE3-3A7255F92863}" type="datetimeFigureOut">
              <a:rPr lang="de-DE" smtClean="0"/>
              <a:t>17.11.2023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95BDCA-D1B6-B9FF-0E49-1C683037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71A2D8-95DF-BE72-ACED-E3CB46EC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39F3-4450-4FEC-8E76-140D9867A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66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C6F9687-AB67-67A2-E3CD-20C26717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9297-55BE-4BE0-BDE3-3A7255F92863}" type="datetimeFigureOut">
              <a:rPr lang="de-DE" smtClean="0"/>
              <a:t>17.11.2023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3B46926-219E-9B88-B767-34F4332E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0902D3-7B58-C97E-A3BD-359B0FE7F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39F3-4450-4FEC-8E76-140D9867A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44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431A3-DE6C-60FB-0DEA-E3AD49B48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7DF5E0-CA4B-5203-FF67-FBABAEF06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91D322-5BA0-3BD2-23A1-8D4112048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3C0641-F227-952A-FF81-20432826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9297-55BE-4BE0-BDE3-3A7255F92863}" type="datetimeFigureOut">
              <a:rPr lang="de-DE" smtClean="0"/>
              <a:t>17.11.2023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771B69-27EC-19B2-2E0A-3EFC61C98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5B71CE-BFC8-1C46-455A-EB032866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39F3-4450-4FEC-8E76-140D9867A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76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C8EB9F-B250-3923-BC23-AFDB9782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40D389C-1D99-08EC-DBD5-9FFB0857E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F03139-2C22-41E4-9656-3864F371B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5150EA-68BD-43D0-F422-35E22AB3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9297-55BE-4BE0-BDE3-3A7255F92863}" type="datetimeFigureOut">
              <a:rPr lang="de-DE" smtClean="0"/>
              <a:t>17.11.2023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23BA55-2F1D-CCCD-E241-B065EB55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AC4E99-F682-F9B3-C573-8B05F72F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39F3-4450-4FEC-8E76-140D9867A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0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74DE67-EFA4-DECC-98E2-B29D967E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D3F102-79C1-3B8F-5774-7E12DACEC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E8B904-6738-DC4E-ACC7-384721D94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D9297-55BE-4BE0-BDE3-3A7255F92863}" type="datetimeFigureOut">
              <a:rPr lang="de-DE" smtClean="0"/>
              <a:t>17.11.2023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4A139A-054A-3E68-6B92-98A4C10F6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8CE9FD-DB89-567D-9691-7D61DD64A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E39F3-4450-4FEC-8E76-140D9867A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1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C209D-1B3B-2BD4-FF3A-7A31655EF1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3600" dirty="0" err="1"/>
              <a:t>Automatic</a:t>
            </a:r>
            <a:r>
              <a:rPr lang="de-DE" sz="3600" dirty="0"/>
              <a:t> </a:t>
            </a:r>
            <a:r>
              <a:rPr lang="de-DE" sz="3600" dirty="0" err="1"/>
              <a:t>Voter</a:t>
            </a:r>
            <a:r>
              <a:rPr lang="de-DE" sz="3600" dirty="0"/>
              <a:t> Registration &amp; </a:t>
            </a:r>
            <a:r>
              <a:rPr lang="de-DE" sz="3600" dirty="0" err="1"/>
              <a:t>Voter</a:t>
            </a:r>
            <a:r>
              <a:rPr lang="de-DE" sz="3600" dirty="0"/>
              <a:t> </a:t>
            </a:r>
            <a:r>
              <a:rPr lang="de-DE" sz="3600" dirty="0" err="1"/>
              <a:t>Turnout</a:t>
            </a:r>
            <a:br>
              <a:rPr lang="de-DE" sz="3600" dirty="0"/>
            </a:br>
            <a:r>
              <a:rPr lang="de-DE" sz="3600" dirty="0"/>
              <a:t>2016 &amp; 2020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786AFB-76A6-BAAF-4C8E-B3C01925B2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by</a:t>
            </a:r>
            <a:r>
              <a:rPr lang="de-DE" dirty="0"/>
              <a:t> Harrison Teeter</a:t>
            </a:r>
          </a:p>
          <a:p>
            <a:r>
              <a:rPr lang="de-DE" dirty="0" err="1"/>
              <a:t>Ironhack</a:t>
            </a:r>
            <a:r>
              <a:rPr lang="de-DE" dirty="0"/>
              <a:t>, Fall 2023</a:t>
            </a:r>
          </a:p>
        </p:txBody>
      </p:sp>
    </p:spTree>
    <p:extLst>
      <p:ext uri="{BB962C8B-B14F-4D97-AF65-F5344CB8AC3E}">
        <p14:creationId xmlns:p14="http://schemas.microsoft.com/office/powerpoint/2010/main" val="212928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40F312-231C-F537-E772-E9CA49CB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2020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01B303B-572A-47EF-110C-C118074A5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595" y="1825625"/>
            <a:ext cx="7480810" cy="4351338"/>
          </a:xfrm>
        </p:spPr>
      </p:pic>
    </p:spTree>
    <p:extLst>
      <p:ext uri="{BB962C8B-B14F-4D97-AF65-F5344CB8AC3E}">
        <p14:creationId xmlns:p14="http://schemas.microsoft.com/office/powerpoint/2010/main" val="1249815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44A82-22EF-FBD7-4A48-7E963838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Trend?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1C979A-2EA2-317B-DD91-31AB725A68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40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42535F-CA05-A4EE-AE42-3CD9E5C2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2020                                 2024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DD0E19-8F92-DF6C-4A67-6B1A9710F8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Presidential</a:t>
            </a:r>
            <a:r>
              <a:rPr lang="de-DE" dirty="0"/>
              <a:t> </a:t>
            </a:r>
            <a:r>
              <a:rPr lang="de-DE" dirty="0" err="1"/>
              <a:t>Election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133D27-0304-ADAC-FC31-9E3DC3F09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States </a:t>
            </a:r>
            <a:r>
              <a:rPr lang="de-DE" dirty="0" err="1"/>
              <a:t>with</a:t>
            </a:r>
            <a:r>
              <a:rPr lang="de-DE" dirty="0"/>
              <a:t> AVR</a:t>
            </a:r>
          </a:p>
        </p:txBody>
      </p:sp>
      <p:pic>
        <p:nvPicPr>
          <p:cNvPr id="7" name="Inhaltsplatzhalter 4">
            <a:extLst>
              <a:ext uri="{FF2B5EF4-FFF2-40B4-BE49-F238E27FC236}">
                <a16:creationId xmlns:a16="http://schemas.microsoft.com/office/drawing/2014/main" id="{C6C217F5-68F5-D22D-DF9D-1AB7293502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847313"/>
            <a:ext cx="5157787" cy="3000112"/>
          </a:xfrm>
        </p:spPr>
      </p:pic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CD55BCB3-B9C1-8CCB-ED43-7E00F9314C9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84790"/>
            <a:ext cx="5183188" cy="3125157"/>
          </a:xfrm>
        </p:spPr>
      </p:pic>
    </p:spTree>
    <p:extLst>
      <p:ext uri="{BB962C8B-B14F-4D97-AF65-F5344CB8AC3E}">
        <p14:creationId xmlns:p14="http://schemas.microsoft.com/office/powerpoint/2010/main" val="3822009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D439D2-9DFB-082B-4BA6-A7037993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Voter</a:t>
            </a:r>
            <a:r>
              <a:rPr lang="de-DE" dirty="0"/>
              <a:t> </a:t>
            </a:r>
            <a:r>
              <a:rPr lang="de-DE" dirty="0" err="1"/>
              <a:t>Participation</a:t>
            </a:r>
            <a:r>
              <a:rPr lang="de-DE" dirty="0"/>
              <a:t> Theory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AF2B85-10FE-0CEF-85F2-60F55F868A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727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F9607E-B347-8DEA-1F41-B2B352DE3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California Registration </a:t>
            </a:r>
            <a:r>
              <a:rPr lang="de-DE" dirty="0" err="1"/>
              <a:t>Statistics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ED21D8C-BC95-34D7-9D83-612DA090F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24" y="1690688"/>
            <a:ext cx="10200951" cy="4364750"/>
          </a:xfrm>
        </p:spPr>
      </p:pic>
    </p:spTree>
    <p:extLst>
      <p:ext uri="{BB962C8B-B14F-4D97-AF65-F5344CB8AC3E}">
        <p14:creationId xmlns:p14="http://schemas.microsoft.com/office/powerpoint/2010/main" val="666639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D73B13B-DD98-97E8-8439-75E20A2F612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815" y="308412"/>
            <a:ext cx="8980370" cy="6241175"/>
          </a:xfrm>
        </p:spPr>
      </p:pic>
    </p:spTree>
    <p:extLst>
      <p:ext uri="{BB962C8B-B14F-4D97-AF65-F5344CB8AC3E}">
        <p14:creationId xmlns:p14="http://schemas.microsoft.com/office/powerpoint/2010/main" val="954771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CFC953E1-DD4A-71A9-28A6-68CACE8899E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57" y="560241"/>
            <a:ext cx="10472286" cy="5737517"/>
          </a:xfrm>
        </p:spPr>
      </p:pic>
    </p:spTree>
    <p:extLst>
      <p:ext uri="{BB962C8B-B14F-4D97-AF65-F5344CB8AC3E}">
        <p14:creationId xmlns:p14="http://schemas.microsoft.com/office/powerpoint/2010/main" val="1179927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E1028-CABF-0ADF-66F7-7EB9EF56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8526"/>
          </a:xfrm>
        </p:spPr>
        <p:txBody>
          <a:bodyPr>
            <a:normAutofit/>
          </a:bodyPr>
          <a:lstStyle/>
          <a:p>
            <a:r>
              <a:rPr lang="de-DE" sz="3200" dirty="0" err="1"/>
              <a:t>Voter</a:t>
            </a:r>
            <a:r>
              <a:rPr lang="de-DE" sz="3200" dirty="0"/>
              <a:t> </a:t>
            </a:r>
            <a:r>
              <a:rPr lang="de-DE" sz="3200" dirty="0" err="1"/>
              <a:t>Turnout</a:t>
            </a:r>
            <a:endParaRPr lang="de-DE" sz="3200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DFB340F-9274-F9AD-F131-C2653D65FE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857" y="933652"/>
            <a:ext cx="4156292" cy="5276162"/>
          </a:xfr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D5FA58A4-14CA-C3D7-C9E7-79CAD14AB0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853" y="472900"/>
            <a:ext cx="3839968" cy="5912200"/>
          </a:xfrm>
        </p:spPr>
      </p:pic>
    </p:spTree>
    <p:extLst>
      <p:ext uri="{BB962C8B-B14F-4D97-AF65-F5344CB8AC3E}">
        <p14:creationId xmlns:p14="http://schemas.microsoft.com/office/powerpoint/2010/main" val="3546332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72FFB-F2B5-E7E6-007B-F3303235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C68564-886E-5933-897B-4DF45502E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369018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Legal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789546-16F3-20F2-4A9A-0E78A0418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093119"/>
            <a:ext cx="5157787" cy="3684588"/>
          </a:xfrm>
        </p:spPr>
        <p:txBody>
          <a:bodyPr>
            <a:normAutofit/>
          </a:bodyPr>
          <a:lstStyle/>
          <a:p>
            <a:r>
              <a:rPr lang="de-DE" sz="2400" dirty="0" err="1"/>
              <a:t>Automatic</a:t>
            </a:r>
            <a:r>
              <a:rPr lang="de-DE" sz="2400" dirty="0"/>
              <a:t> </a:t>
            </a:r>
            <a:r>
              <a:rPr lang="de-DE" sz="2400" dirty="0" err="1"/>
              <a:t>distribution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ballots</a:t>
            </a:r>
            <a:endParaRPr lang="de-DE" sz="2400" dirty="0"/>
          </a:p>
          <a:p>
            <a:r>
              <a:rPr lang="de-DE" sz="2400" dirty="0" err="1"/>
              <a:t>Absentee</a:t>
            </a:r>
            <a:r>
              <a:rPr lang="de-DE" sz="2400" dirty="0"/>
              <a:t> </a:t>
            </a:r>
            <a:r>
              <a:rPr lang="de-DE" sz="2400" dirty="0" err="1"/>
              <a:t>voting</a:t>
            </a:r>
            <a:r>
              <a:rPr lang="de-DE" sz="2400" dirty="0"/>
              <a:t> </a:t>
            </a:r>
            <a:r>
              <a:rPr lang="de-DE" sz="2400" dirty="0" err="1"/>
              <a:t>availability</a:t>
            </a:r>
            <a:endParaRPr lang="de-DE" sz="2400" dirty="0"/>
          </a:p>
          <a:p>
            <a:r>
              <a:rPr lang="de-DE" sz="2400" dirty="0"/>
              <a:t>Registration </a:t>
            </a:r>
            <a:r>
              <a:rPr lang="de-DE" sz="2400" dirty="0" err="1"/>
              <a:t>deadlines</a:t>
            </a:r>
            <a:endParaRPr lang="de-DE" sz="2400" dirty="0"/>
          </a:p>
          <a:p>
            <a:r>
              <a:rPr lang="de-DE" sz="2400" dirty="0"/>
              <a:t>Early </a:t>
            </a:r>
            <a:r>
              <a:rPr lang="de-DE" sz="2400" dirty="0" err="1"/>
              <a:t>voting</a:t>
            </a:r>
            <a:r>
              <a:rPr lang="de-DE" sz="2400" dirty="0"/>
              <a:t> </a:t>
            </a:r>
            <a:r>
              <a:rPr lang="de-DE" sz="2400" dirty="0" err="1"/>
              <a:t>availability</a:t>
            </a:r>
            <a:endParaRPr lang="de-DE" sz="2400" dirty="0"/>
          </a:p>
          <a:p>
            <a:r>
              <a:rPr lang="de-DE" sz="2400" dirty="0" err="1"/>
              <a:t>Voter</a:t>
            </a:r>
            <a:r>
              <a:rPr lang="de-DE" sz="2400" dirty="0"/>
              <a:t> ID </a:t>
            </a:r>
            <a:r>
              <a:rPr lang="de-DE" sz="2400" dirty="0" err="1"/>
              <a:t>requirements</a:t>
            </a:r>
            <a:r>
              <a:rPr lang="de-DE" sz="2400" dirty="0"/>
              <a:t>*</a:t>
            </a:r>
          </a:p>
          <a:p>
            <a:r>
              <a:rPr lang="de-DE" sz="2400" dirty="0" err="1"/>
              <a:t>Disqualification</a:t>
            </a:r>
            <a:r>
              <a:rPr lang="de-DE" sz="2400" dirty="0"/>
              <a:t> </a:t>
            </a:r>
            <a:r>
              <a:rPr lang="de-DE" sz="2400" dirty="0" err="1"/>
              <a:t>from</a:t>
            </a:r>
            <a:r>
              <a:rPr lang="de-DE" sz="2400" dirty="0"/>
              <a:t> </a:t>
            </a:r>
            <a:r>
              <a:rPr lang="de-DE" sz="2400" dirty="0" err="1"/>
              <a:t>voting</a:t>
            </a:r>
            <a:endParaRPr lang="de-DE" sz="2400" dirty="0"/>
          </a:p>
          <a:p>
            <a:r>
              <a:rPr lang="de-DE" sz="2400" dirty="0" err="1"/>
              <a:t>Unsigned</a:t>
            </a:r>
            <a:r>
              <a:rPr lang="de-DE" sz="2400" dirty="0"/>
              <a:t> </a:t>
            </a:r>
            <a:r>
              <a:rPr lang="de-DE" sz="2400" dirty="0" err="1"/>
              <a:t>absentee</a:t>
            </a:r>
            <a:r>
              <a:rPr lang="de-DE" sz="2400" dirty="0"/>
              <a:t> </a:t>
            </a:r>
            <a:r>
              <a:rPr lang="de-DE" sz="2400" dirty="0" err="1"/>
              <a:t>ballots</a:t>
            </a:r>
            <a:endParaRPr lang="de-DE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9826AE6-660A-B6DB-3E2F-E0D3A5E66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11956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Non-Legal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DA3B78B-9B7A-E193-3CFE-C72950319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05251"/>
            <a:ext cx="5183188" cy="3684588"/>
          </a:xfrm>
        </p:spPr>
        <p:txBody>
          <a:bodyPr>
            <a:normAutofit/>
          </a:bodyPr>
          <a:lstStyle/>
          <a:p>
            <a:r>
              <a:rPr lang="de-DE" sz="2400" dirty="0" err="1"/>
              <a:t>Weather</a:t>
            </a:r>
            <a:endParaRPr lang="de-DE" sz="2400" dirty="0"/>
          </a:p>
          <a:p>
            <a:r>
              <a:rPr lang="de-DE" sz="2400" dirty="0"/>
              <a:t>Motivation</a:t>
            </a:r>
          </a:p>
          <a:p>
            <a:r>
              <a:rPr lang="de-DE" sz="2400" dirty="0"/>
              <a:t>Technical </a:t>
            </a:r>
            <a:r>
              <a:rPr lang="de-DE" sz="2400" dirty="0" err="1"/>
              <a:t>issues</a:t>
            </a:r>
            <a:endParaRPr lang="de-DE" sz="2400" dirty="0"/>
          </a:p>
          <a:p>
            <a:r>
              <a:rPr lang="de-DE" sz="2400" dirty="0" err="1"/>
              <a:t>Staffing</a:t>
            </a:r>
            <a:endParaRPr lang="de-DE" sz="2400" dirty="0"/>
          </a:p>
          <a:p>
            <a:r>
              <a:rPr lang="de-DE" sz="2400" dirty="0"/>
              <a:t>Population </a:t>
            </a:r>
            <a:r>
              <a:rPr lang="de-DE" sz="2400" dirty="0" err="1"/>
              <a:t>changes</a:t>
            </a:r>
            <a:endParaRPr lang="de-DE" sz="2400" dirty="0"/>
          </a:p>
          <a:p>
            <a:r>
              <a:rPr lang="de-DE" sz="2400" dirty="0"/>
              <a:t>“Swing </a:t>
            </a:r>
            <a:r>
              <a:rPr lang="de-DE" sz="2400" dirty="0" err="1"/>
              <a:t>state</a:t>
            </a:r>
            <a:r>
              <a:rPr lang="de-DE" sz="2400" dirty="0"/>
              <a:t>“ </a:t>
            </a:r>
            <a:r>
              <a:rPr lang="de-DE" sz="2400" dirty="0" err="1"/>
              <a:t>status</a:t>
            </a:r>
            <a:endParaRPr lang="de-DE" sz="2400" dirty="0"/>
          </a:p>
          <a:p>
            <a:r>
              <a:rPr lang="de-DE" sz="2400" dirty="0" err="1"/>
              <a:t>Spoiled</a:t>
            </a:r>
            <a:r>
              <a:rPr lang="de-DE" sz="2400" dirty="0"/>
              <a:t> </a:t>
            </a:r>
            <a:r>
              <a:rPr lang="de-DE" sz="2400" dirty="0" err="1"/>
              <a:t>ballot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727444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1655E-028A-5879-F2BF-712E1B12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E54804-AE50-B82F-51C5-5F7A5E2E8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The Associated Press</a:t>
            </a:r>
          </a:p>
          <a:p>
            <a:r>
              <a:rPr lang="de-DE" dirty="0"/>
              <a:t>CA Department </a:t>
            </a:r>
            <a:r>
              <a:rPr lang="de-DE" dirty="0" err="1"/>
              <a:t>of</a:t>
            </a:r>
            <a:r>
              <a:rPr lang="de-DE" dirty="0"/>
              <a:t> Motor </a:t>
            </a:r>
            <a:r>
              <a:rPr lang="de-DE" dirty="0" err="1"/>
              <a:t>Vehicles</a:t>
            </a:r>
            <a:endParaRPr lang="de-DE" dirty="0"/>
          </a:p>
          <a:p>
            <a:r>
              <a:rPr lang="de-DE" dirty="0"/>
              <a:t>CA </a:t>
            </a:r>
            <a:r>
              <a:rPr lang="de-DE" dirty="0" err="1"/>
              <a:t>Secretary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State</a:t>
            </a:r>
          </a:p>
          <a:p>
            <a:r>
              <a:rPr lang="de-DE" dirty="0"/>
              <a:t>CT </a:t>
            </a:r>
            <a:r>
              <a:rPr lang="de-DE" dirty="0" err="1"/>
              <a:t>Secretary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State</a:t>
            </a:r>
          </a:p>
          <a:p>
            <a:r>
              <a:rPr lang="de-DE" dirty="0"/>
              <a:t>National Conference </a:t>
            </a:r>
            <a:r>
              <a:rPr lang="de-DE" dirty="0" err="1"/>
              <a:t>of</a:t>
            </a:r>
            <a:r>
              <a:rPr lang="de-DE" dirty="0"/>
              <a:t> State </a:t>
            </a:r>
            <a:r>
              <a:rPr lang="de-DE" dirty="0" err="1"/>
              <a:t>Legislatures</a:t>
            </a:r>
            <a:endParaRPr lang="de-DE" dirty="0"/>
          </a:p>
          <a:p>
            <a:r>
              <a:rPr lang="de-DE" dirty="0"/>
              <a:t>OR </a:t>
            </a:r>
            <a:r>
              <a:rPr lang="de-DE" dirty="0" err="1"/>
              <a:t>Secretary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State</a:t>
            </a:r>
          </a:p>
          <a:p>
            <a:r>
              <a:rPr lang="de-DE" dirty="0"/>
              <a:t>Oregon Live - The </a:t>
            </a:r>
            <a:r>
              <a:rPr lang="de-DE" dirty="0" err="1"/>
              <a:t>Oregonian</a:t>
            </a:r>
            <a:endParaRPr lang="de-DE" dirty="0"/>
          </a:p>
          <a:p>
            <a:r>
              <a:rPr lang="de-DE" dirty="0"/>
              <a:t>Public Policy Institute </a:t>
            </a:r>
            <a:r>
              <a:rPr lang="de-DE" dirty="0" err="1"/>
              <a:t>of</a:t>
            </a:r>
            <a:r>
              <a:rPr lang="de-DE" dirty="0"/>
              <a:t> California</a:t>
            </a:r>
          </a:p>
          <a:p>
            <a:r>
              <a:rPr lang="de-DE" dirty="0"/>
              <a:t>US </a:t>
            </a:r>
            <a:r>
              <a:rPr lang="de-DE" dirty="0" err="1"/>
              <a:t>Elections</a:t>
            </a:r>
            <a:r>
              <a:rPr lang="de-DE" dirty="0"/>
              <a:t> Project</a:t>
            </a:r>
          </a:p>
          <a:p>
            <a:r>
              <a:rPr lang="de-DE" dirty="0"/>
              <a:t>US Federal Register</a:t>
            </a:r>
          </a:p>
          <a:p>
            <a:r>
              <a:rPr lang="de-DE" dirty="0"/>
              <a:t>US </a:t>
            </a:r>
            <a:r>
              <a:rPr lang="de-DE" dirty="0" err="1"/>
              <a:t>Census</a:t>
            </a:r>
            <a:r>
              <a:rPr lang="de-DE" dirty="0"/>
              <a:t> Bureau</a:t>
            </a:r>
          </a:p>
          <a:p>
            <a:r>
              <a:rPr lang="de-DE" dirty="0"/>
              <a:t>Wikipedia (</a:t>
            </a:r>
            <a:r>
              <a:rPr lang="de-DE" dirty="0" err="1"/>
              <a:t>presidential</a:t>
            </a:r>
            <a:r>
              <a:rPr lang="de-DE" dirty="0"/>
              <a:t> </a:t>
            </a:r>
            <a:r>
              <a:rPr lang="de-DE" dirty="0" err="1"/>
              <a:t>election</a:t>
            </a:r>
            <a:r>
              <a:rPr lang="de-DE" dirty="0"/>
              <a:t> </a:t>
            </a:r>
            <a:r>
              <a:rPr lang="de-DE" dirty="0" err="1"/>
              <a:t>maps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781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DD525A-6EF0-2038-5D75-9A67D608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States </a:t>
            </a:r>
            <a:r>
              <a:rPr lang="de-DE" dirty="0" err="1"/>
              <a:t>with</a:t>
            </a:r>
            <a:r>
              <a:rPr lang="de-DE" dirty="0"/>
              <a:t> AVR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1B5D45-6A66-D0ED-25D9-9D0180F890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12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D10DB6-66B4-6612-0336-8293A8EF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California AVR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B52B93F7-05ED-A42C-551C-A69D257E8F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B2E48440-8F8A-23ED-9CFA-B950C8DA4E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19" y="1825625"/>
            <a:ext cx="4361961" cy="4351338"/>
          </a:xfrm>
        </p:spPr>
      </p:pic>
    </p:spTree>
    <p:extLst>
      <p:ext uri="{BB962C8B-B14F-4D97-AF65-F5344CB8AC3E}">
        <p14:creationId xmlns:p14="http://schemas.microsoft.com/office/powerpoint/2010/main" val="24344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446188-669F-3178-D7F5-1AB003C1E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2016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7E32FDE-9CA1-D08F-7EFC-1D66E62B9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741" y="2035868"/>
            <a:ext cx="6172517" cy="3930852"/>
          </a:xfrm>
        </p:spPr>
      </p:pic>
    </p:spTree>
    <p:extLst>
      <p:ext uri="{BB962C8B-B14F-4D97-AF65-F5344CB8AC3E}">
        <p14:creationId xmlns:p14="http://schemas.microsoft.com/office/powerpoint/2010/main" val="250434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FCC83-B6D4-CBDC-4646-E88C1C58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2020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1D86A47-2185-13F2-DBB3-CA7E6519D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837" y="2061269"/>
            <a:ext cx="6350326" cy="3880049"/>
          </a:xfrm>
        </p:spPr>
      </p:pic>
    </p:spTree>
    <p:extLst>
      <p:ext uri="{BB962C8B-B14F-4D97-AF65-F5344CB8AC3E}">
        <p14:creationId xmlns:p14="http://schemas.microsoft.com/office/powerpoint/2010/main" val="3937203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E0A5F-4DEC-10D8-F2E2-D6C80B4A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2024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A3B40AD-FCF3-83AC-D326-85F594971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333" y="2048568"/>
            <a:ext cx="6477333" cy="3905451"/>
          </a:xfrm>
        </p:spPr>
      </p:pic>
    </p:spTree>
    <p:extLst>
      <p:ext uri="{BB962C8B-B14F-4D97-AF65-F5344CB8AC3E}">
        <p14:creationId xmlns:p14="http://schemas.microsoft.com/office/powerpoint/2010/main" val="3230153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C09415-8BA1-E437-9798-2E614202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U.S. </a:t>
            </a:r>
            <a:r>
              <a:rPr lang="de-DE" dirty="0" err="1"/>
              <a:t>Presidential</a:t>
            </a:r>
            <a:r>
              <a:rPr lang="de-DE" dirty="0"/>
              <a:t> </a:t>
            </a:r>
            <a:r>
              <a:rPr lang="de-DE" dirty="0" err="1"/>
              <a:t>Elections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A85F9D5-F148-4A27-0441-7532BC7008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719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3AA37-0E4C-03FD-017C-99B244B1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2012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BF4E237-09EC-7A40-5C49-B2897A843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595" y="1825625"/>
            <a:ext cx="7480810" cy="4351338"/>
          </a:xfrm>
        </p:spPr>
      </p:pic>
    </p:spTree>
    <p:extLst>
      <p:ext uri="{BB962C8B-B14F-4D97-AF65-F5344CB8AC3E}">
        <p14:creationId xmlns:p14="http://schemas.microsoft.com/office/powerpoint/2010/main" val="3754283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0DB0F-F56A-9B6D-30D4-00CC7F489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2016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6841AC6-5996-969D-B8D5-E24AEF5ED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595" y="1825625"/>
            <a:ext cx="7480810" cy="4351338"/>
          </a:xfrm>
        </p:spPr>
      </p:pic>
    </p:spTree>
    <p:extLst>
      <p:ext uri="{BB962C8B-B14F-4D97-AF65-F5344CB8AC3E}">
        <p14:creationId xmlns:p14="http://schemas.microsoft.com/office/powerpoint/2010/main" val="4285731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Breitbild</PresentationFormat>
  <Paragraphs>50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Automatic Voter Registration &amp; Voter Turnout 2016 &amp; 2020</vt:lpstr>
      <vt:lpstr>States with AVR</vt:lpstr>
      <vt:lpstr>California AVR</vt:lpstr>
      <vt:lpstr>2016</vt:lpstr>
      <vt:lpstr>2020</vt:lpstr>
      <vt:lpstr>2024</vt:lpstr>
      <vt:lpstr>U.S. Presidential Elections</vt:lpstr>
      <vt:lpstr>2012</vt:lpstr>
      <vt:lpstr>2016</vt:lpstr>
      <vt:lpstr>2020</vt:lpstr>
      <vt:lpstr>Trend?</vt:lpstr>
      <vt:lpstr>2020                                 2024</vt:lpstr>
      <vt:lpstr>Voter Participation Theory</vt:lpstr>
      <vt:lpstr>California Registration Statistics</vt:lpstr>
      <vt:lpstr>PowerPoint-Präsentation</vt:lpstr>
      <vt:lpstr>PowerPoint-Präsentation</vt:lpstr>
      <vt:lpstr>Voter Turnout</vt:lpstr>
      <vt:lpstr>Variables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Voter Registration &amp; Voter Turnout 2016 &amp; 2020</dc:title>
  <dc:creator>Harrison Teeter</dc:creator>
  <cp:lastModifiedBy>Harrison Teeter</cp:lastModifiedBy>
  <cp:revision>21</cp:revision>
  <dcterms:created xsi:type="dcterms:W3CDTF">2023-11-15T17:48:11Z</dcterms:created>
  <dcterms:modified xsi:type="dcterms:W3CDTF">2023-11-17T09:59:58Z</dcterms:modified>
</cp:coreProperties>
</file>