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A0B6-A9F9-4502-AE1E-8AA5CE9D3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EEB03-BAD5-454C-9989-FC2CF400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0077-8FE1-46B7-8265-ACE5FC78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68FA-1B01-47C1-9E29-6C1E3D1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9121-017B-40DB-97E7-A6F7FE5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B7EA-1EC1-4B9F-83E1-3A984088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94AF2-F907-460F-8FF3-90CD83A5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67F7-EE19-4EAE-90E5-2468FFD9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AE75-0821-4B5A-A832-5630FBF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F210-7C7B-4905-A090-3CC40F72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980F4-F80D-41AE-B007-46C884E6B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DB76-AE15-40CD-BE01-DAC642C0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D087-C413-4225-81C0-2924D2E0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9DA0-7B47-4659-B268-D8BEC673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9C12-2072-4436-A3D4-1183D18A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E367-DA77-49F1-994A-2FF280D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CE71-A1A3-42D1-9AD6-4309DAF0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11B3-04A1-4E3B-9D2E-023B6F6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15A1-7982-4287-A2A5-B2A6B78B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60DE-F852-4D3E-8881-CA4E5A4B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2AD9-7B3B-4225-9766-AB2E2E2F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0B53-B7B8-440B-9CE9-066F82D9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CF22-1710-4455-B74A-1ABFC6F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C293-897F-42AD-B4AE-31BD5DF7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B36C-722E-429E-9121-391517C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A4C7-CE73-48B8-845A-585623CE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6573-428A-4B67-B594-87AB0327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791B-A5C4-4EE5-AE8E-4D040249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29BC-3D35-43BF-83E5-50E08818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54C96-C403-486E-A063-F305E181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9CCB-7AB9-4658-B73C-944B21CE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1454-2CC0-4BD4-8C40-690E4E2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F577-4653-4DC3-BCAC-D85471E8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B8B7-BEFF-43AF-9697-F2F2508A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EA894-D6A2-41CE-B18B-CC0072A6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821C3-11A1-4A43-933E-BBC7F6F3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EB39F-628E-441A-AD0C-C70E117C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FBA7C-ACFA-4AD8-A1C7-8E27B729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8940A-FA11-4775-90E3-858C7991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0BB7-6B79-4A25-8218-B3D0A513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FD976-0E34-43EE-A71D-20099CD1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88E44-5DA2-4B98-BEF1-9B2DE6B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5C1BE-868F-4EFB-8C6C-D72B98DC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9B2AA-BED0-41DC-B891-4A0AF761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525C5-0095-42FC-8662-177DE6AC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34F9-C343-4712-9126-9484471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2FD-D9AD-41E1-881A-07887DD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DD42-C6DF-4A15-BE29-654176DA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422E4-AA12-4311-9CA3-43F080A7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7985-C1A0-41C6-B375-E15414F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E1D9-9988-4AB7-B83E-E74AEBF6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0C92-3F4D-4698-B965-FEEC975C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8F9-9776-4226-86AE-20E06DB6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CF88C-ABB9-4264-937D-C50EB4EA6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B79E-183B-4A7A-A199-DF6ACEE7C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55EB-D408-465D-A10F-CD1C156D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86947-A8D9-497B-9690-D5F2438D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3FBD-B561-424E-8017-C9307BD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6A490-1BAB-480C-8BA2-2A2E060C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F59-B4FA-453F-AE50-8912556A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0753-07B7-4E3C-8045-D9EE53153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C00-08C0-4E55-B3FE-FE1A5695074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2641-A903-4707-8EE6-1576F452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09E0-837B-4FF9-9ECC-65CCEF4E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B37D-1810-4BC5-82CC-53532BF9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F53318-E14F-4275-9BA4-9735075B30B6}"/>
              </a:ext>
            </a:extLst>
          </p:cNvPr>
          <p:cNvSpPr/>
          <p:nvPr/>
        </p:nvSpPr>
        <p:spPr>
          <a:xfrm>
            <a:off x="0" y="0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Look at the recall data and identify the relevant data type.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2FB149-FE21-4F9F-91B5-549497AA5F05}"/>
              </a:ext>
            </a:extLst>
          </p:cNvPr>
          <p:cNvSpPr/>
          <p:nvPr/>
        </p:nvSpPr>
        <p:spPr>
          <a:xfrm>
            <a:off x="2234626" y="-1"/>
            <a:ext cx="1280160" cy="640079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food/cosmetic recalls OUTPUT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6F3882E-6CD7-4405-9F01-858E436A2128}"/>
              </a:ext>
            </a:extLst>
          </p:cNvPr>
          <p:cNvSpPr/>
          <p:nvPr/>
        </p:nvSpPr>
        <p:spPr>
          <a:xfrm>
            <a:off x="52490" y="1651753"/>
            <a:ext cx="2124173" cy="1007706"/>
          </a:xfrm>
          <a:prstGeom prst="flowChartDecisi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Did it load without problems?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84E702-5D5B-4414-8B38-B0E8058D0D3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37360" y="320039"/>
            <a:ext cx="497266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06623-02ED-49AC-AA64-994713326E0E}"/>
              </a:ext>
            </a:extLst>
          </p:cNvPr>
          <p:cNvSpPr/>
          <p:nvPr/>
        </p:nvSpPr>
        <p:spPr>
          <a:xfrm>
            <a:off x="4012052" y="1371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Identify percentage the whole that are F/C recalls.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083EE-637E-4B27-9BB5-A03617289D6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514786" y="320039"/>
            <a:ext cx="497266" cy="137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54BDC2-37FA-4F0F-B5CC-CD1E7441355C}"/>
              </a:ext>
            </a:extLst>
          </p:cNvPr>
          <p:cNvSpPr/>
          <p:nvPr/>
        </p:nvSpPr>
        <p:spPr>
          <a:xfrm>
            <a:off x="6243323" y="93008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Graphical </a:t>
            </a:r>
            <a:r>
              <a:rPr lang="en-US" sz="1200" dirty="0">
                <a:solidFill>
                  <a:schemeClr val="tx1"/>
                </a:solidFill>
              </a:rPr>
              <a:t>OUTPUT.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3F59D-1347-4ECE-B641-D51EAF0254F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749412" y="321411"/>
            <a:ext cx="493911" cy="1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565952-6A78-48B2-A851-19828CEF3A88}"/>
              </a:ext>
            </a:extLst>
          </p:cNvPr>
          <p:cNvSpPr/>
          <p:nvPr/>
        </p:nvSpPr>
        <p:spPr>
          <a:xfrm>
            <a:off x="8017394" y="0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Identify useful features.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709366-5A8B-4644-B7C3-B4D9FB3E6FB3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7523483" y="320040"/>
            <a:ext cx="493911" cy="15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A63890-7531-488F-8A79-48AC5C01247F}"/>
              </a:ext>
            </a:extLst>
          </p:cNvPr>
          <p:cNvSpPr/>
          <p:nvPr/>
        </p:nvSpPr>
        <p:spPr>
          <a:xfrm>
            <a:off x="10247401" y="103650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features OUTPUT.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A36ED8-2202-4D2E-AAC6-EF71FA3AA3C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754754" y="320040"/>
            <a:ext cx="492647" cy="122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29451F-3564-4DE1-8B89-FF61F7F919A6}"/>
              </a:ext>
            </a:extLst>
          </p:cNvPr>
          <p:cNvSpPr/>
          <p:nvPr/>
        </p:nvSpPr>
        <p:spPr>
          <a:xfrm>
            <a:off x="10018801" y="905735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Determine my research questions.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88530C-CB49-4617-92C3-37502C5FAE1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10887481" y="560850"/>
            <a:ext cx="0" cy="3448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2C4BCE-05A7-4FBD-ADC4-6789C768B1D5}"/>
              </a:ext>
            </a:extLst>
          </p:cNvPr>
          <p:cNvSpPr/>
          <p:nvPr/>
        </p:nvSpPr>
        <p:spPr>
          <a:xfrm>
            <a:off x="8245994" y="748154"/>
            <a:ext cx="1280160" cy="96042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Grain recall dates and reasons OUTPUT.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4207E5-64FA-4ACB-B4EC-3D671C1C8FF0}"/>
              </a:ext>
            </a:extLst>
          </p:cNvPr>
          <p:cNvCxnSpPr>
            <a:cxnSpLocks/>
            <a:stCxn id="30" idx="1"/>
            <a:endCxn id="34" idx="3"/>
          </p:cNvCxnSpPr>
          <p:nvPr/>
        </p:nvCxnSpPr>
        <p:spPr>
          <a:xfrm flipH="1">
            <a:off x="9526154" y="1225775"/>
            <a:ext cx="492647" cy="25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206797-6A55-40A8-8D71-52CC60378637}"/>
              </a:ext>
            </a:extLst>
          </p:cNvPr>
          <p:cNvSpPr/>
          <p:nvPr/>
        </p:nvSpPr>
        <p:spPr>
          <a:xfrm>
            <a:off x="6014723" y="913118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Thoroughly clean and filter data if possible.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E2364E-600E-405E-A65D-C2DB7D0C3F9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>
            <a:off x="7752083" y="1228366"/>
            <a:ext cx="493911" cy="47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2D93BFC-5163-4CC6-95B0-9CF949971887}"/>
              </a:ext>
            </a:extLst>
          </p:cNvPr>
          <p:cNvSpPr/>
          <p:nvPr/>
        </p:nvSpPr>
        <p:spPr>
          <a:xfrm>
            <a:off x="4240652" y="1008144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 dataset OUTPUT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00B5FD-6B02-4610-82D4-C2D12E22A383}"/>
              </a:ext>
            </a:extLst>
          </p:cNvPr>
          <p:cNvCxnSpPr>
            <a:cxnSpLocks/>
            <a:stCxn id="38" idx="1"/>
            <a:endCxn id="42" idx="3"/>
          </p:cNvCxnSpPr>
          <p:nvPr/>
        </p:nvCxnSpPr>
        <p:spPr>
          <a:xfrm flipH="1">
            <a:off x="5520812" y="1233158"/>
            <a:ext cx="493911" cy="358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D6AABD9-5802-4400-BCA4-E236D74FF73D}"/>
              </a:ext>
            </a:extLst>
          </p:cNvPr>
          <p:cNvSpPr/>
          <p:nvPr/>
        </p:nvSpPr>
        <p:spPr>
          <a:xfrm>
            <a:off x="2002948" y="918567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the data into an appropriate framework/analysis tool.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86D70C-08FC-449C-954E-B7A9F2A09B26}"/>
              </a:ext>
            </a:extLst>
          </p:cNvPr>
          <p:cNvCxnSpPr>
            <a:cxnSpLocks/>
            <a:stCxn id="42" idx="1"/>
            <a:endCxn id="46" idx="3"/>
          </p:cNvCxnSpPr>
          <p:nvPr/>
        </p:nvCxnSpPr>
        <p:spPr>
          <a:xfrm flipH="1">
            <a:off x="3740308" y="1236744"/>
            <a:ext cx="500344" cy="18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064CAC-5AD2-4AC8-8FF9-FB9FC3C7EDCC}"/>
              </a:ext>
            </a:extLst>
          </p:cNvPr>
          <p:cNvSpPr txBox="1"/>
          <p:nvPr/>
        </p:nvSpPr>
        <p:spPr>
          <a:xfrm>
            <a:off x="2123392" y="1817052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2ABBA1-4D93-47E5-92FD-F5FAD6148F89}"/>
              </a:ext>
            </a:extLst>
          </p:cNvPr>
          <p:cNvSpPr/>
          <p:nvPr/>
        </p:nvSpPr>
        <p:spPr>
          <a:xfrm>
            <a:off x="4978978" y="2350887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Interpret data, generate descriptive statistics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1ABB29-D319-4B2A-84CA-AEA77B186E7A}"/>
              </a:ext>
            </a:extLst>
          </p:cNvPr>
          <p:cNvCxnSpPr>
            <a:cxnSpLocks/>
            <a:stCxn id="6" idx="2"/>
            <a:endCxn id="58" idx="1"/>
          </p:cNvCxnSpPr>
          <p:nvPr/>
        </p:nvCxnSpPr>
        <p:spPr>
          <a:xfrm>
            <a:off x="1114577" y="2659459"/>
            <a:ext cx="3864401" cy="11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1EE6FB-D403-4A57-94D9-6DD03294AF8D}"/>
              </a:ext>
            </a:extLst>
          </p:cNvPr>
          <p:cNvSpPr/>
          <p:nvPr/>
        </p:nvSpPr>
        <p:spPr>
          <a:xfrm>
            <a:off x="7208622" y="2369694"/>
            <a:ext cx="1280160" cy="601052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Descriptive analysis OUTPUT.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7882F5-08DA-4513-8004-C25AFB44B00D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6716338" y="2670220"/>
            <a:ext cx="492284" cy="7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2D50000-E9A3-43C3-8B7B-7BF9FA787135}"/>
              </a:ext>
            </a:extLst>
          </p:cNvPr>
          <p:cNvSpPr txBox="1"/>
          <p:nvPr/>
        </p:nvSpPr>
        <p:spPr>
          <a:xfrm>
            <a:off x="404720" y="2649251"/>
            <a:ext cx="47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06094553-7C4F-4E2A-9C10-A12E19277DD6}"/>
              </a:ext>
            </a:extLst>
          </p:cNvPr>
          <p:cNvSpPr/>
          <p:nvPr/>
        </p:nvSpPr>
        <p:spPr>
          <a:xfrm>
            <a:off x="8720917" y="2185413"/>
            <a:ext cx="2124173" cy="1007706"/>
          </a:xfrm>
          <a:prstGeom prst="flowChartDecisi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do we want to do with this data?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1DF22D-28A4-4D18-BA3A-8B314CAAC6D0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8488782" y="2670220"/>
            <a:ext cx="232135" cy="190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4AF09E8-8EC0-49CE-8C86-58612A12E41F}"/>
              </a:ext>
            </a:extLst>
          </p:cNvPr>
          <p:cNvSpPr/>
          <p:nvPr/>
        </p:nvSpPr>
        <p:spPr>
          <a:xfrm>
            <a:off x="10442031" y="3684174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the task that will be learned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2926C1-7E43-4194-9752-5DD1DAB407F4}"/>
              </a:ext>
            </a:extLst>
          </p:cNvPr>
          <p:cNvSpPr/>
          <p:nvPr/>
        </p:nvSpPr>
        <p:spPr>
          <a:xfrm>
            <a:off x="9132396" y="4387140"/>
            <a:ext cx="1280161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data visualizations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538883-8E12-4149-B7FF-409663B0F1E5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 flipH="1">
            <a:off x="9772477" y="3193119"/>
            <a:ext cx="10527" cy="11940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84C4A6-F7BB-4C60-9CF4-B7BA0D473F62}"/>
              </a:ext>
            </a:extLst>
          </p:cNvPr>
          <p:cNvSpPr txBox="1"/>
          <p:nvPr/>
        </p:nvSpPr>
        <p:spPr>
          <a:xfrm rot="5400000">
            <a:off x="9308871" y="3759146"/>
            <a:ext cx="1205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Visualization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11961A-71E0-4393-BE19-4B353B368FB1}"/>
              </a:ext>
            </a:extLst>
          </p:cNvPr>
          <p:cNvSpPr txBox="1"/>
          <p:nvPr/>
        </p:nvSpPr>
        <p:spPr>
          <a:xfrm rot="5400000">
            <a:off x="10828312" y="305627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Machine Learning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5C46DEF-1729-42D5-AEEC-FE422BFC2B28}"/>
              </a:ext>
            </a:extLst>
          </p:cNvPr>
          <p:cNvSpPr/>
          <p:nvPr/>
        </p:nvSpPr>
        <p:spPr>
          <a:xfrm>
            <a:off x="7358958" y="4468993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Plots and/or graphs OUTPUT.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9181764-5CC9-4341-9DE9-FEF2F1F5D40F}"/>
              </a:ext>
            </a:extLst>
          </p:cNvPr>
          <p:cNvSpPr/>
          <p:nvPr/>
        </p:nvSpPr>
        <p:spPr>
          <a:xfrm>
            <a:off x="10728911" y="4492217"/>
            <a:ext cx="1191468" cy="932025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Correlation date/location/reason for recall OUTPUT.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77CC91B-67FD-4120-ABA5-82C7D17B1BDC}"/>
              </a:ext>
            </a:extLst>
          </p:cNvPr>
          <p:cNvCxnSpPr>
            <a:cxnSpLocks/>
            <a:stCxn id="73" idx="1"/>
            <a:endCxn id="84" idx="3"/>
          </p:cNvCxnSpPr>
          <p:nvPr/>
        </p:nvCxnSpPr>
        <p:spPr>
          <a:xfrm flipH="1" flipV="1">
            <a:off x="8639118" y="4697593"/>
            <a:ext cx="493278" cy="9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DBC1E5-B52A-4E50-8E74-927EB0E4EB38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>
            <a:off x="11310711" y="4324254"/>
            <a:ext cx="13934" cy="1679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A2C1FE6-663C-420A-857A-BF5722E64F3D}"/>
              </a:ext>
            </a:extLst>
          </p:cNvPr>
          <p:cNvSpPr/>
          <p:nvPr/>
        </p:nvSpPr>
        <p:spPr>
          <a:xfrm>
            <a:off x="5054187" y="4381848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Communicate and discuss results.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6D33B7D-60BA-419F-A492-22302FBEF309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6791547" y="4697593"/>
            <a:ext cx="567411" cy="42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974629D-A933-47A0-8838-6DEC5D1E38AB}"/>
              </a:ext>
            </a:extLst>
          </p:cNvPr>
          <p:cNvSpPr/>
          <p:nvPr/>
        </p:nvSpPr>
        <p:spPr>
          <a:xfrm>
            <a:off x="2506999" y="4468993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Analysis with visuals OUTPUT.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DFED8727-D032-4D84-9254-D1E572A6F415}"/>
              </a:ext>
            </a:extLst>
          </p:cNvPr>
          <p:cNvSpPr/>
          <p:nvPr/>
        </p:nvSpPr>
        <p:spPr>
          <a:xfrm>
            <a:off x="2084993" y="2921259"/>
            <a:ext cx="2124173" cy="1007706"/>
          </a:xfrm>
          <a:prstGeom prst="flowChartDecisi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Did more questions arise?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A62ADB-33E8-4018-AA93-DB816703DDEA}"/>
              </a:ext>
            </a:extLst>
          </p:cNvPr>
          <p:cNvCxnSpPr>
            <a:cxnSpLocks/>
            <a:stCxn id="95" idx="1"/>
            <a:endCxn id="99" idx="3"/>
          </p:cNvCxnSpPr>
          <p:nvPr/>
        </p:nvCxnSpPr>
        <p:spPr>
          <a:xfrm flipH="1" flipV="1">
            <a:off x="3787159" y="4697593"/>
            <a:ext cx="1267028" cy="42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9955639-CA58-4D83-8F6C-8EED2A5402E7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rot="5400000" flipH="1" flipV="1">
            <a:off x="2877065" y="4198979"/>
            <a:ext cx="5400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4C7E5A7-2C0B-4D47-B871-1273786BCF49}"/>
              </a:ext>
            </a:extLst>
          </p:cNvPr>
          <p:cNvCxnSpPr>
            <a:cxnSpLocks/>
            <a:stCxn id="100" idx="3"/>
            <a:endCxn id="58" idx="2"/>
          </p:cNvCxnSpPr>
          <p:nvPr/>
        </p:nvCxnSpPr>
        <p:spPr>
          <a:xfrm flipV="1">
            <a:off x="4209166" y="2990967"/>
            <a:ext cx="1638492" cy="43414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213456-9997-481E-80FC-334FF781B62D}"/>
              </a:ext>
            </a:extLst>
          </p:cNvPr>
          <p:cNvSpPr/>
          <p:nvPr/>
        </p:nvSpPr>
        <p:spPr>
          <a:xfrm>
            <a:off x="-1" y="5943600"/>
            <a:ext cx="774442" cy="9144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Report findings.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B5313EE-AC66-44CF-A685-F9A600108659}"/>
              </a:ext>
            </a:extLst>
          </p:cNvPr>
          <p:cNvSpPr txBox="1"/>
          <p:nvPr/>
        </p:nvSpPr>
        <p:spPr>
          <a:xfrm>
            <a:off x="4191741" y="3123750"/>
            <a:ext cx="47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6F5A19-1786-43D7-B882-B5CD4C327AC6}"/>
              </a:ext>
            </a:extLst>
          </p:cNvPr>
          <p:cNvSpPr txBox="1"/>
          <p:nvPr/>
        </p:nvSpPr>
        <p:spPr>
          <a:xfrm>
            <a:off x="1655291" y="312375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596A02-62E4-4F5B-8A9A-F9C7C8D7BFF1}"/>
              </a:ext>
            </a:extLst>
          </p:cNvPr>
          <p:cNvSpPr/>
          <p:nvPr/>
        </p:nvSpPr>
        <p:spPr>
          <a:xfrm>
            <a:off x="10442031" y="6217920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recall date, location, and reason.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A7178BC-35AF-45AC-8E4B-758DDF3449D2}"/>
              </a:ext>
            </a:extLst>
          </p:cNvPr>
          <p:cNvSpPr/>
          <p:nvPr/>
        </p:nvSpPr>
        <p:spPr>
          <a:xfrm>
            <a:off x="8720917" y="6300029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features OUTPUT.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9DFBE4C-A28F-452C-AE80-88CCBA5767A9}"/>
              </a:ext>
            </a:extLst>
          </p:cNvPr>
          <p:cNvCxnSpPr>
            <a:cxnSpLocks/>
            <a:stCxn id="100" idx="1"/>
            <a:endCxn id="112" idx="0"/>
          </p:cNvCxnSpPr>
          <p:nvPr/>
        </p:nvCxnSpPr>
        <p:spPr>
          <a:xfrm rot="10800000" flipV="1">
            <a:off x="387221" y="3425112"/>
            <a:ext cx="1697773" cy="251848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407CD9-38AB-447C-8C03-C6FCA7F79C69}"/>
              </a:ext>
            </a:extLst>
          </p:cNvPr>
          <p:cNvSpPr/>
          <p:nvPr/>
        </p:nvSpPr>
        <p:spPr>
          <a:xfrm>
            <a:off x="6542603" y="6199258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the model.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17D9806-6D57-4044-8D1C-0105537354EA}"/>
              </a:ext>
            </a:extLst>
          </p:cNvPr>
          <p:cNvCxnSpPr>
            <a:cxnSpLocks/>
            <a:stCxn id="46" idx="1"/>
            <a:endCxn id="6" idx="0"/>
          </p:cNvCxnSpPr>
          <p:nvPr/>
        </p:nvCxnSpPr>
        <p:spPr>
          <a:xfrm rot="10800000" flipV="1">
            <a:off x="1114578" y="1238607"/>
            <a:ext cx="888371" cy="41314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039A010E-6D44-489D-88D0-754147ACD013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 flipV="1">
            <a:off x="2176663" y="1553198"/>
            <a:ext cx="4706740" cy="60240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5B2B6B96-2077-442B-AC14-DA315BFBB5AA}"/>
              </a:ext>
            </a:extLst>
          </p:cNvPr>
          <p:cNvCxnSpPr>
            <a:cxnSpLocks/>
            <a:stCxn id="67" idx="3"/>
            <a:endCxn id="72" idx="0"/>
          </p:cNvCxnSpPr>
          <p:nvPr/>
        </p:nvCxnSpPr>
        <p:spPr>
          <a:xfrm>
            <a:off x="10845090" y="2689266"/>
            <a:ext cx="465621" cy="99490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8A39C3BA-7BD2-4595-8A5C-60DC062C8E4E}"/>
              </a:ext>
            </a:extLst>
          </p:cNvPr>
          <p:cNvCxnSpPr>
            <a:cxnSpLocks/>
            <a:stCxn id="85" idx="2"/>
            <a:endCxn id="139" idx="0"/>
          </p:cNvCxnSpPr>
          <p:nvPr/>
        </p:nvCxnSpPr>
        <p:spPr>
          <a:xfrm flipH="1">
            <a:off x="11310711" y="5424242"/>
            <a:ext cx="13934" cy="793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58BE4A34-1277-4E24-8AED-054E61B943C9}"/>
              </a:ext>
            </a:extLst>
          </p:cNvPr>
          <p:cNvSpPr/>
          <p:nvPr/>
        </p:nvSpPr>
        <p:spPr>
          <a:xfrm>
            <a:off x="4821489" y="6289814"/>
            <a:ext cx="1280160" cy="4572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OUTPUT.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6105533-B3BC-4DFF-BDCA-66A466CA062A}"/>
              </a:ext>
            </a:extLst>
          </p:cNvPr>
          <p:cNvSpPr/>
          <p:nvPr/>
        </p:nvSpPr>
        <p:spPr>
          <a:xfrm>
            <a:off x="2643175" y="6198374"/>
            <a:ext cx="1737360" cy="6400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the model for performance.</a:t>
            </a:r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D747FC3D-04A1-40D8-8E1C-9CB26CA9927D}"/>
              </a:ext>
            </a:extLst>
          </p:cNvPr>
          <p:cNvSpPr/>
          <p:nvPr/>
        </p:nvSpPr>
        <p:spPr>
          <a:xfrm>
            <a:off x="1068728" y="6245261"/>
            <a:ext cx="1280160" cy="547072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Performance measure OUTPUT.</a:t>
            </a:r>
          </a:p>
        </p:txBody>
      </p:sp>
      <p:sp>
        <p:nvSpPr>
          <p:cNvPr id="277" name="Flowchart: Decision 276">
            <a:extLst>
              <a:ext uri="{FF2B5EF4-FFF2-40B4-BE49-F238E27FC236}">
                <a16:creationId xmlns:a16="http://schemas.microsoft.com/office/drawing/2014/main" id="{E30AA949-D282-4BB6-9BA5-30D147D08E62}"/>
              </a:ext>
            </a:extLst>
          </p:cNvPr>
          <p:cNvSpPr/>
          <p:nvPr/>
        </p:nvSpPr>
        <p:spPr>
          <a:xfrm>
            <a:off x="647166" y="4993692"/>
            <a:ext cx="2124173" cy="1007706"/>
          </a:xfrm>
          <a:prstGeom prst="flowChartDecisi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Does the model fulfill the requirements?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85B3D4E8-8E20-44B0-A506-22E89A2F022B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2771339" y="5497545"/>
            <a:ext cx="8515613" cy="3617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3272875A-57E6-43C7-BE46-0876660D0819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380962" y="5497545"/>
            <a:ext cx="26620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F0EEAFE-4F64-45AC-8724-D40DACC9B63D}"/>
              </a:ext>
            </a:extLst>
          </p:cNvPr>
          <p:cNvCxnSpPr>
            <a:cxnSpLocks/>
            <a:stCxn id="276" idx="0"/>
            <a:endCxn id="277" idx="2"/>
          </p:cNvCxnSpPr>
          <p:nvPr/>
        </p:nvCxnSpPr>
        <p:spPr>
          <a:xfrm flipV="1">
            <a:off x="1708808" y="6001398"/>
            <a:ext cx="445" cy="2438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D7B9597-CF45-439F-98DD-E0B9ED314A47}"/>
              </a:ext>
            </a:extLst>
          </p:cNvPr>
          <p:cNvCxnSpPr>
            <a:cxnSpLocks/>
            <a:stCxn id="275" idx="1"/>
            <a:endCxn id="276" idx="3"/>
          </p:cNvCxnSpPr>
          <p:nvPr/>
        </p:nvCxnSpPr>
        <p:spPr>
          <a:xfrm flipH="1">
            <a:off x="2348888" y="6518414"/>
            <a:ext cx="294287" cy="3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B877C37-80BC-4FD0-80DC-588AAE7C742D}"/>
              </a:ext>
            </a:extLst>
          </p:cNvPr>
          <p:cNvCxnSpPr>
            <a:cxnSpLocks/>
            <a:stCxn id="274" idx="1"/>
            <a:endCxn id="275" idx="3"/>
          </p:cNvCxnSpPr>
          <p:nvPr/>
        </p:nvCxnSpPr>
        <p:spPr>
          <a:xfrm flipH="1">
            <a:off x="4380535" y="6518414"/>
            <a:ext cx="44095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F15A35F4-FF17-4CE4-89E0-951306BFD17A}"/>
              </a:ext>
            </a:extLst>
          </p:cNvPr>
          <p:cNvCxnSpPr>
            <a:cxnSpLocks/>
            <a:stCxn id="158" idx="1"/>
            <a:endCxn id="274" idx="3"/>
          </p:cNvCxnSpPr>
          <p:nvPr/>
        </p:nvCxnSpPr>
        <p:spPr>
          <a:xfrm flipH="1" flipV="1">
            <a:off x="6101649" y="6518414"/>
            <a:ext cx="440954" cy="8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85F7F59-A762-4687-9020-7E794A69ADED}"/>
              </a:ext>
            </a:extLst>
          </p:cNvPr>
          <p:cNvCxnSpPr>
            <a:cxnSpLocks/>
            <a:stCxn id="140" idx="1"/>
            <a:endCxn id="158" idx="3"/>
          </p:cNvCxnSpPr>
          <p:nvPr/>
        </p:nvCxnSpPr>
        <p:spPr>
          <a:xfrm flipH="1" flipV="1">
            <a:off x="8279963" y="6519298"/>
            <a:ext cx="440954" cy="93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5E9B2E9-F66D-4BD0-8323-7A68099D83D3}"/>
              </a:ext>
            </a:extLst>
          </p:cNvPr>
          <p:cNvCxnSpPr>
            <a:cxnSpLocks/>
            <a:stCxn id="139" idx="1"/>
            <a:endCxn id="140" idx="3"/>
          </p:cNvCxnSpPr>
          <p:nvPr/>
        </p:nvCxnSpPr>
        <p:spPr>
          <a:xfrm flipH="1" flipV="1">
            <a:off x="10001077" y="6528629"/>
            <a:ext cx="440954" cy="93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2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Tenboer</dc:creator>
  <cp:lastModifiedBy>Heather Tenboer</cp:lastModifiedBy>
  <cp:revision>5</cp:revision>
  <cp:lastPrinted>2021-11-16T03:19:55Z</cp:lastPrinted>
  <dcterms:created xsi:type="dcterms:W3CDTF">2021-11-09T14:49:43Z</dcterms:created>
  <dcterms:modified xsi:type="dcterms:W3CDTF">2021-11-16T03:20:54Z</dcterms:modified>
</cp:coreProperties>
</file>