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&lt;NAME&gt;</a:t>
            </a:r>
          </a:p>
          <a:p>
            <a:pPr marL="0" indent="0">
              <a:buNone/>
            </a:pPr>
            <a:r>
              <a:rPr lang="en-US" dirty="0"/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GitHub link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357</Words>
  <Application>Microsoft Office PowerPoint</Application>
  <PresentationFormat>Widescreen</PresentationFormat>
  <Paragraphs>111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Pooja Patel</cp:lastModifiedBy>
  <cp:revision>20</cp:revision>
  <dcterms:created xsi:type="dcterms:W3CDTF">2020-10-28T18:29:43Z</dcterms:created>
  <dcterms:modified xsi:type="dcterms:W3CDTF">2024-01-16T12:31:50Z</dcterms:modified>
</cp:coreProperties>
</file>