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6624-6475-4681-8394-F72C5713706D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D871-1CF6-421E-9867-359E288B1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6624-6475-4681-8394-F72C5713706D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D871-1CF6-421E-9867-359E288B1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6624-6475-4681-8394-F72C5713706D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D871-1CF6-421E-9867-359E288B1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6624-6475-4681-8394-F72C5713706D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D871-1CF6-421E-9867-359E288B1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6624-6475-4681-8394-F72C5713706D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D871-1CF6-421E-9867-359E288B1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6624-6475-4681-8394-F72C5713706D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D871-1CF6-421E-9867-359E288B1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6624-6475-4681-8394-F72C5713706D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D871-1CF6-421E-9867-359E288B1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6624-6475-4681-8394-F72C5713706D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D871-1CF6-421E-9867-359E288B1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6624-6475-4681-8394-F72C5713706D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D871-1CF6-421E-9867-359E288B1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6624-6475-4681-8394-F72C5713706D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D871-1CF6-421E-9867-359E288B1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6624-6475-4681-8394-F72C5713706D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D871-1CF6-421E-9867-359E288B1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D6624-6475-4681-8394-F72C5713706D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9D871-1CF6-421E-9867-359E288B1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8458200" cy="750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 </a:t>
            </a:r>
            <a:r>
              <a:rPr lang="en-US" sz="2000" b="1" dirty="0" smtClean="0"/>
              <a:t>    Development </a:t>
            </a:r>
            <a:r>
              <a:rPr lang="en-US" sz="2000" b="1" dirty="0" err="1" smtClean="0"/>
              <a:t>vs</a:t>
            </a:r>
            <a:r>
              <a:rPr lang="en-US" sz="2000" b="1" dirty="0" smtClean="0"/>
              <a:t> Deployment</a:t>
            </a:r>
          </a:p>
          <a:p>
            <a:endParaRPr lang="en-US" dirty="0" smtClean="0"/>
          </a:p>
          <a:p>
            <a:r>
              <a:rPr lang="en-US" dirty="0" smtClean="0"/>
              <a:t>   This is the most important part of completing software </a:t>
            </a:r>
            <a:r>
              <a:rPr lang="en-US" dirty="0" err="1" smtClean="0"/>
              <a:t>development.Before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we hand over the project, We need to approve the system requirements in order </a:t>
            </a:r>
          </a:p>
          <a:p>
            <a:r>
              <a:rPr lang="en-US" dirty="0" smtClean="0"/>
              <a:t>   for the customer to be able to operate the system regardless of any responsibilities or</a:t>
            </a:r>
          </a:p>
          <a:p>
            <a:r>
              <a:rPr lang="en-US" dirty="0"/>
              <a:t> </a:t>
            </a:r>
            <a:r>
              <a:rPr lang="en-US" dirty="0" smtClean="0"/>
              <a:t>  dissatisfaction.</a:t>
            </a:r>
          </a:p>
          <a:p>
            <a:r>
              <a:rPr lang="en-US" dirty="0" smtClean="0"/>
              <a:t>   </a:t>
            </a:r>
          </a:p>
          <a:p>
            <a:r>
              <a:rPr lang="en-US" sz="2000" b="1" dirty="0" smtClean="0"/>
              <a:t>   Software Requirements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Operating System</a:t>
            </a:r>
          </a:p>
          <a:p>
            <a:r>
              <a:rPr lang="en-US" dirty="0" smtClean="0"/>
              <a:t>        Windows (8,9,10,10pro) or Mac or Linux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Database Management System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Mysql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IDE</a:t>
            </a:r>
          </a:p>
          <a:p>
            <a:r>
              <a:rPr lang="en-US" dirty="0" smtClean="0"/>
              <a:t>        Eclipse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Others</a:t>
            </a:r>
          </a:p>
          <a:p>
            <a:r>
              <a:rPr lang="en-US" dirty="0"/>
              <a:t> </a:t>
            </a:r>
            <a:r>
              <a:rPr lang="en-US" dirty="0" smtClean="0"/>
              <a:t>      Spring boot framework</a:t>
            </a:r>
          </a:p>
          <a:p>
            <a:endParaRPr lang="en-US" dirty="0"/>
          </a:p>
          <a:p>
            <a:r>
              <a:rPr lang="en-US" sz="2000" b="1" dirty="0" smtClean="0"/>
              <a:t>    Hardware Requirements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/>
              <a:t> </a:t>
            </a:r>
            <a:r>
              <a:rPr lang="en-US" dirty="0" smtClean="0"/>
              <a:t>RAM : Minimum 2GB or higher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HDD  : Minimum 50GB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Processor : Intel core i3</a:t>
            </a:r>
          </a:p>
          <a:p>
            <a:endParaRPr lang="en-US" sz="2000" b="1" dirty="0" smtClean="0"/>
          </a:p>
          <a:p>
            <a:endParaRPr lang="en-US" dirty="0" smtClean="0"/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21180" y="1645722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96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800" u="sng" dirty="0"/>
          </a:p>
          <a:p>
            <a:pPr>
              <a:buNone/>
            </a:pPr>
            <a:r>
              <a:rPr lang="en-US" sz="1800" dirty="0" smtClean="0"/>
              <a:t>  Task </a:t>
            </a:r>
            <a:r>
              <a:rPr lang="en-US" sz="2000" dirty="0" smtClean="0"/>
              <a:t>3</a:t>
            </a:r>
            <a:r>
              <a:rPr lang="en-US" sz="2000" b="1" dirty="0" smtClean="0"/>
              <a:t>:Testing Type</a:t>
            </a:r>
          </a:p>
          <a:p>
            <a:pPr>
              <a:buNone/>
            </a:pPr>
            <a:r>
              <a:rPr lang="en-US" sz="1800" u="sng" dirty="0" smtClean="0"/>
              <a:t>Functional Testing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Unit Testing </a:t>
            </a:r>
          </a:p>
          <a:p>
            <a:r>
              <a:rPr lang="en-US" sz="1800" dirty="0" smtClean="0"/>
              <a:t>System Testing</a:t>
            </a:r>
          </a:p>
          <a:p>
            <a:r>
              <a:rPr lang="en-US" sz="1800" dirty="0" smtClean="0"/>
              <a:t>Interface Testing</a:t>
            </a:r>
          </a:p>
          <a:p>
            <a:r>
              <a:rPr lang="en-US" sz="1800" dirty="0" smtClean="0"/>
              <a:t>Integration Testing</a:t>
            </a:r>
            <a:endParaRPr lang="en-US" sz="1800" dirty="0"/>
          </a:p>
          <a:p>
            <a:pPr>
              <a:buNone/>
            </a:pPr>
            <a:r>
              <a:rPr lang="en-US" sz="1800" u="sng" dirty="0" smtClean="0"/>
              <a:t>Non-Functional Testing</a:t>
            </a:r>
          </a:p>
          <a:p>
            <a:r>
              <a:rPr lang="en-US" sz="1800" dirty="0" smtClean="0"/>
              <a:t>Install Testing</a:t>
            </a:r>
          </a:p>
          <a:p>
            <a:r>
              <a:rPr lang="en-US" sz="1800" dirty="0" smtClean="0"/>
              <a:t>Performance Testing</a:t>
            </a:r>
          </a:p>
          <a:p>
            <a:r>
              <a:rPr lang="en-US" sz="1800" dirty="0" smtClean="0"/>
              <a:t>Security Testing</a:t>
            </a:r>
          </a:p>
          <a:p>
            <a:r>
              <a:rPr lang="en-US" sz="1800" dirty="0" smtClean="0"/>
              <a:t>Recovery Testing</a:t>
            </a:r>
          </a:p>
          <a:p>
            <a:r>
              <a:rPr lang="en-US" sz="1800" dirty="0" smtClean="0"/>
              <a:t>Reliability Testing</a:t>
            </a:r>
          </a:p>
          <a:p>
            <a:r>
              <a:rPr lang="en-US" sz="1800" dirty="0" smtClean="0"/>
              <a:t>Usability Testing</a:t>
            </a:r>
            <a:endParaRPr lang="en-US" sz="1800" dirty="0"/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Task4:</a:t>
            </a:r>
            <a:r>
              <a:rPr lang="en-US" sz="2000" b="1" dirty="0" smtClean="0"/>
              <a:t>Test Plan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Test 1</a:t>
            </a:r>
          </a:p>
          <a:p>
            <a:r>
              <a:rPr lang="en-US" sz="1800" dirty="0" smtClean="0"/>
              <a:t>Test title : Login</a:t>
            </a:r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sz="1800" dirty="0"/>
          </a:p>
          <a:p>
            <a:r>
              <a:rPr lang="en-US" sz="1800" dirty="0" smtClean="0"/>
              <a:t> Test Procedure : Click  button “login”</a:t>
            </a:r>
          </a:p>
          <a:p>
            <a:r>
              <a:rPr lang="en-US" sz="1800" dirty="0" smtClean="0"/>
              <a:t>Test Data : User need to click on the button</a:t>
            </a:r>
          </a:p>
          <a:p>
            <a:r>
              <a:rPr lang="en-US" sz="1800" dirty="0" smtClean="0"/>
              <a:t> Expected Result : It will save the new user details into database</a:t>
            </a:r>
          </a:p>
          <a:p>
            <a:pPr>
              <a:buNone/>
            </a:pPr>
            <a:r>
              <a:rPr lang="en-US" sz="1800" dirty="0" smtClean="0"/>
              <a:t>Test 2</a:t>
            </a:r>
          </a:p>
          <a:p>
            <a:r>
              <a:rPr lang="en-US" sz="1800" dirty="0" smtClean="0"/>
              <a:t>Test title : Register</a:t>
            </a:r>
          </a:p>
          <a:p>
            <a:r>
              <a:rPr lang="en-US" sz="1800" dirty="0" smtClean="0"/>
              <a:t> Test Procedure : Click  button “Sign up”</a:t>
            </a:r>
          </a:p>
          <a:p>
            <a:r>
              <a:rPr lang="en-US" sz="1800" dirty="0" smtClean="0"/>
              <a:t>Test Data : User need to click on the button</a:t>
            </a:r>
          </a:p>
          <a:p>
            <a:pPr>
              <a:buNone/>
            </a:pPr>
            <a:r>
              <a:rPr lang="en-US" sz="1800" dirty="0" smtClean="0"/>
              <a:t> Expected Result : It will save the new user details into database</a:t>
            </a:r>
          </a:p>
          <a:p>
            <a:pPr>
              <a:buNone/>
            </a:pPr>
            <a:r>
              <a:rPr lang="en-US" sz="1800" dirty="0" smtClean="0"/>
              <a:t> Test 3</a:t>
            </a:r>
          </a:p>
          <a:p>
            <a:r>
              <a:rPr lang="en-US" sz="1800" dirty="0" smtClean="0"/>
              <a:t>Test title : </a:t>
            </a:r>
            <a:r>
              <a:rPr lang="en-US" sz="1800" dirty="0" smtClean="0"/>
              <a:t> </a:t>
            </a:r>
            <a:r>
              <a:rPr lang="en-US" sz="1800" dirty="0" smtClean="0"/>
              <a:t>Order Report</a:t>
            </a:r>
            <a:endParaRPr lang="en-US" sz="1800" dirty="0" smtClean="0"/>
          </a:p>
          <a:p>
            <a:r>
              <a:rPr lang="en-US" sz="1800" dirty="0" smtClean="0"/>
              <a:t> Test Procedure : Click  button </a:t>
            </a:r>
            <a:r>
              <a:rPr lang="en-US" sz="1800" dirty="0" smtClean="0"/>
              <a:t>“Order”</a:t>
            </a:r>
            <a:endParaRPr lang="en-US" sz="1800" dirty="0" smtClean="0"/>
          </a:p>
          <a:p>
            <a:r>
              <a:rPr lang="en-US" sz="1800" dirty="0" smtClean="0"/>
              <a:t>Test Data : User need to click on the button</a:t>
            </a:r>
          </a:p>
          <a:p>
            <a:pPr>
              <a:buNone/>
            </a:pPr>
            <a:r>
              <a:rPr lang="en-US" sz="1800" dirty="0" smtClean="0"/>
              <a:t> Expected Result : It will save the new </a:t>
            </a:r>
            <a:r>
              <a:rPr lang="en-US" sz="1800" dirty="0" smtClean="0"/>
              <a:t>order details </a:t>
            </a:r>
            <a:r>
              <a:rPr lang="en-US" sz="1800" dirty="0" smtClean="0"/>
              <a:t>into database</a:t>
            </a:r>
          </a:p>
          <a:p>
            <a:pPr>
              <a:buNone/>
            </a:pPr>
            <a:r>
              <a:rPr lang="en-US" sz="1800" dirty="0" smtClean="0"/>
              <a:t> Test 4</a:t>
            </a:r>
          </a:p>
          <a:p>
            <a:r>
              <a:rPr lang="en-US" sz="1800" dirty="0" smtClean="0"/>
              <a:t>Test title : </a:t>
            </a:r>
            <a:r>
              <a:rPr lang="en-US" sz="1800" dirty="0" smtClean="0"/>
              <a:t>Order list</a:t>
            </a:r>
            <a:endParaRPr lang="en-US" sz="1800" dirty="0" smtClean="0"/>
          </a:p>
          <a:p>
            <a:r>
              <a:rPr lang="en-US" sz="1800" dirty="0" smtClean="0"/>
              <a:t> Test Procedure : Click  button </a:t>
            </a:r>
            <a:r>
              <a:rPr lang="en-US" sz="1800" dirty="0" smtClean="0"/>
              <a:t>“Show”</a:t>
            </a:r>
            <a:endParaRPr lang="en-US" sz="1800" dirty="0" smtClean="0"/>
          </a:p>
          <a:p>
            <a:r>
              <a:rPr lang="en-US" sz="1800" dirty="0" smtClean="0"/>
              <a:t>Test Data : User need to click on the button</a:t>
            </a:r>
          </a:p>
          <a:p>
            <a:r>
              <a:rPr lang="en-US" sz="1800" dirty="0" smtClean="0"/>
              <a:t> Expected </a:t>
            </a:r>
            <a:r>
              <a:rPr lang="en-US" sz="1800" dirty="0" smtClean="0"/>
              <a:t>Result : You will view </a:t>
            </a:r>
            <a:r>
              <a:rPr lang="en-US" sz="1800" dirty="0" smtClean="0"/>
              <a:t>order list from database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sz="1800" dirty="0" smtClean="0"/>
              <a:t>Test 5</a:t>
            </a:r>
          </a:p>
          <a:p>
            <a:r>
              <a:rPr lang="en-US" sz="1800" dirty="0" smtClean="0"/>
              <a:t>Test title : </a:t>
            </a:r>
            <a:r>
              <a:rPr lang="en-US" sz="1800" dirty="0" smtClean="0"/>
              <a:t>Payment</a:t>
            </a:r>
            <a:endParaRPr lang="en-US" sz="1800" dirty="0" smtClean="0"/>
          </a:p>
          <a:p>
            <a:r>
              <a:rPr lang="en-US" sz="1800" dirty="0" smtClean="0"/>
              <a:t>Expected </a:t>
            </a:r>
            <a:r>
              <a:rPr lang="en-US" sz="1800" dirty="0" smtClean="0"/>
              <a:t>Result : </a:t>
            </a:r>
            <a:r>
              <a:rPr lang="en-US" sz="1800" dirty="0" smtClean="0"/>
              <a:t>Customer</a:t>
            </a:r>
            <a:r>
              <a:rPr lang="en-US" sz="1800" dirty="0" smtClean="0"/>
              <a:t> </a:t>
            </a:r>
            <a:r>
              <a:rPr lang="en-US" sz="1800" dirty="0" smtClean="0"/>
              <a:t>will view </a:t>
            </a:r>
            <a:r>
              <a:rPr lang="en-US" sz="1800" dirty="0" smtClean="0"/>
              <a:t>total cost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</a:t>
            </a:r>
          </a:p>
          <a:p>
            <a:pPr>
              <a:buNone/>
            </a:pPr>
            <a:r>
              <a:rPr lang="en-US" sz="1800" dirty="0" smtClean="0"/>
              <a:t>Maintenance </a:t>
            </a:r>
            <a:r>
              <a:rPr lang="en-US" sz="1800" dirty="0" smtClean="0"/>
              <a:t>Plan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We did according to the needs of the project owner. We will rewrite what is needed. Currently users need to enter every details manually . Besides  we will also add Credit Card Reader so that  customers can pay by using card.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351</Words>
  <Application>Microsoft Office PowerPoint</Application>
  <PresentationFormat>On-screen Show (4:3)</PresentationFormat>
  <Paragraphs>72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Oakar Sai</dc:creator>
  <cp:lastModifiedBy>Oakar Sai</cp:lastModifiedBy>
  <cp:revision>8</cp:revision>
  <dcterms:created xsi:type="dcterms:W3CDTF">2020-08-26T05:54:47Z</dcterms:created>
  <dcterms:modified xsi:type="dcterms:W3CDTF">2020-08-26T13:14:00Z</dcterms:modified>
</cp:coreProperties>
</file>