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58" r:id="rId12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4940AE1-5995-1F40-8E89-8F95408F9F6A}">
          <p14:sldIdLst>
            <p14:sldId id="256"/>
          </p14:sldIdLst>
        </p14:section>
        <p14:section name="Flask Framwork" id="{7A19B269-0BFF-5E4D-875C-8E6F51CF55EB}">
          <p14:sldIdLst>
            <p14:sldId id="257"/>
            <p14:sldId id="259"/>
            <p14:sldId id="260"/>
            <p14:sldId id="261"/>
            <p14:sldId id="262"/>
            <p14:sldId id="263"/>
            <p14:sldId id="264"/>
            <p14:sldId id="266"/>
            <p14:sldId id="265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84"/>
    <p:restoredTop sz="94656"/>
  </p:normalViewPr>
  <p:slideViewPr>
    <p:cSldViewPr snapToGrid="0">
      <p:cViewPr varScale="1">
        <p:scale>
          <a:sx n="43" d="100"/>
          <a:sy n="43" d="100"/>
        </p:scale>
        <p:origin x="232" y="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FD3C5-8DB7-EA67-2C68-1D5E1B8F2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0583B-4EB2-22DF-C2B6-CDB14A519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90F11-85F5-FC16-3886-F25C9AA6B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4FDF-3CEC-DE46-A727-302D40A53E5A}" type="datetimeFigureOut">
              <a:rPr lang="en-TH" smtClean="0"/>
              <a:t>12/11/2023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6D9B9-6E09-D0BA-E1BC-B4E977B61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A1095-D8DB-DC35-7D9F-072815461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753C-3D78-5E48-8A34-427125421A1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34471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78760-E2B3-0F7F-865C-C01FC329C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5861B-CACE-7960-F279-4D7A15F96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39BD9-ADD6-182F-E0A1-7B77D3423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4FDF-3CEC-DE46-A727-302D40A53E5A}" type="datetimeFigureOut">
              <a:rPr lang="en-TH" smtClean="0"/>
              <a:t>12/11/2023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8B377-3B58-A1F2-BB84-622BDFBBD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D82E4-8535-CBB6-594A-F7C8AF144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753C-3D78-5E48-8A34-427125421A1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71423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ABA677-62D9-8860-070C-1F2CC9BA63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0373E-898A-8F60-CE17-AD8AA89B0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BD520-E9C9-A78D-6656-45DA7129D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4FDF-3CEC-DE46-A727-302D40A53E5A}" type="datetimeFigureOut">
              <a:rPr lang="en-TH" smtClean="0"/>
              <a:t>12/11/2023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86117-9024-1318-DC25-69EA2E1C3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84DD3-FA90-C134-DB27-F1DB6DAD7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753C-3D78-5E48-8A34-427125421A1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24991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10E38-BEEB-8A0B-BF64-EC8711F85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D6336-02D8-9746-B78F-84919F8DD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AB5BF-D951-E618-E9D6-CB9ADB54B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4FDF-3CEC-DE46-A727-302D40A53E5A}" type="datetimeFigureOut">
              <a:rPr lang="en-TH" smtClean="0"/>
              <a:t>12/11/2023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D4C2F-2134-736F-987F-CFC582DD3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E7568-432F-6652-64AD-E47099ECC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753C-3D78-5E48-8A34-427125421A1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57500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56103-1BEB-EF9D-FC57-395A260AA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CBCBC-A9B3-9F6D-7223-86B1C6271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61B4C-697D-D880-8AC6-6E2E9122C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4FDF-3CEC-DE46-A727-302D40A53E5A}" type="datetimeFigureOut">
              <a:rPr lang="en-TH" smtClean="0"/>
              <a:t>12/11/2023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B6484-4EBE-CF9D-67AF-1FF2D1C06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7311B-2344-9B72-6370-752CFBDCE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753C-3D78-5E48-8A34-427125421A1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365420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EDB7E-DD92-FD5A-4FB9-33E90DBA3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8DA07-BE91-9B91-0ADF-9F7DE9B54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1F960-E744-BCDB-3FF2-0A5099481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D67AE-E5BE-D093-14BF-FD6C1BD1D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4FDF-3CEC-DE46-A727-302D40A53E5A}" type="datetimeFigureOut">
              <a:rPr lang="en-TH" smtClean="0"/>
              <a:t>12/11/2023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8AE65-447C-29B2-20D5-12B41FF7B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D94F1-D9DD-9521-A883-5B0FEEC3D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753C-3D78-5E48-8A34-427125421A1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185193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A0E64-82F4-B370-0603-D71581BA3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94806-FCA4-CB8A-90CB-778BC92B7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523996-5999-9F2A-FD1B-E9DD37856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6E2FCC-0961-D746-B8EE-DA8FBD3346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4E5156-1E30-2C37-3218-66407B497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8BEF71-FDC1-5C10-D589-4ED162466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4FDF-3CEC-DE46-A727-302D40A53E5A}" type="datetimeFigureOut">
              <a:rPr lang="en-TH" smtClean="0"/>
              <a:t>12/11/2023 R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8832CD-D47E-CC13-FAEF-E4DAABA8B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200D68-088A-5B0F-A2CA-531B57A91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753C-3D78-5E48-8A34-427125421A1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973291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BAE11-B843-5FE5-1C3F-3A3F50EB9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A9149-6662-ED8B-D081-BEF6A5DEA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4FDF-3CEC-DE46-A727-302D40A53E5A}" type="datetimeFigureOut">
              <a:rPr lang="en-TH" smtClean="0"/>
              <a:t>12/11/2023 R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81F4A1-CE23-5E94-0041-D7EEBE9BB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07A083-E8B4-4293-A761-105CA4A05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753C-3D78-5E48-8A34-427125421A1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61394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6B238D-DE63-DFA3-7325-DF8121383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4FDF-3CEC-DE46-A727-302D40A53E5A}" type="datetimeFigureOut">
              <a:rPr lang="en-TH" smtClean="0"/>
              <a:t>12/11/2023 R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1E39B3-3F61-246A-544C-CF5B76868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8573F-9C37-331E-6103-038A6EC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753C-3D78-5E48-8A34-427125421A1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391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E67F0-ABAA-3641-197D-3FB7EB360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74DD9-22B7-EB77-1444-CF6019777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E5242-0DE7-3DE4-CA96-E90F50185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49652-7B52-342A-C700-15A3011DE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4FDF-3CEC-DE46-A727-302D40A53E5A}" type="datetimeFigureOut">
              <a:rPr lang="en-TH" smtClean="0"/>
              <a:t>12/11/2023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E3583-B684-F7BA-0AF9-0136EC501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14887-6FE0-3924-A4F2-3C5B2A6E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753C-3D78-5E48-8A34-427125421A1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758406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22990-A974-BC4B-338D-9B5BC72E6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9B1269-829A-0A72-E2FF-F3B9E7113D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23D0A-76FD-A141-BAE4-62268A849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82C84-9C99-940B-DC95-52F2F5579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4FDF-3CEC-DE46-A727-302D40A53E5A}" type="datetimeFigureOut">
              <a:rPr lang="en-TH" smtClean="0"/>
              <a:t>12/11/2023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7FF04-1EFB-60E2-37C4-8DDBA2971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61E0A-AF84-F979-FC68-2035314C2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753C-3D78-5E48-8A34-427125421A1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764789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38AD58-D050-BB7F-AFC3-57A073312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C2965-1C44-FC73-6C17-D86E69C50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A18D4-F4AB-3470-16AD-E1209B33DF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4FDF-3CEC-DE46-A727-302D40A53E5A}" type="datetimeFigureOut">
              <a:rPr lang="en-TH" smtClean="0"/>
              <a:t>12/11/2023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CDBDE-4952-2DB4-5781-982F3B3D85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2BDA6-F2DF-EAEE-C8C8-0ED380990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0753C-3D78-5E48-8A34-427125421A1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98942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flask.palletsprojects.com/en/3.0.x/installatio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12F35-6ED0-3743-D9E3-97685978FD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H" dirty="0"/>
              <a:t>Flask FrameWork &amp; RestAPI</a:t>
            </a:r>
          </a:p>
        </p:txBody>
      </p:sp>
    </p:spTree>
    <p:extLst>
      <p:ext uri="{BB962C8B-B14F-4D97-AF65-F5344CB8AC3E}">
        <p14:creationId xmlns:p14="http://schemas.microsoft.com/office/powerpoint/2010/main" val="3821575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2C42AE-52C5-8166-1BEA-8C0C1D130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Flask </a:t>
            </a:r>
            <a:r>
              <a:rPr lang="en-US" sz="2600" dirty="0">
                <a:solidFill>
                  <a:srgbClr val="FFFFFF"/>
                </a:solidFill>
              </a:rPr>
              <a:t>Templates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0698A6C-4E6A-D7C3-9A5E-1D65BF4D9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346" y="1263021"/>
            <a:ext cx="5796280" cy="433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955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C42AE-52C5-8166-1BEA-8C0C1D130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Rest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AB96E-997B-2D43-FACD-CB02D7D17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250762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2C42AE-52C5-8166-1BEA-8C0C1D130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Flask Framework Definition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8CB93B3-DFF0-F07E-5CEC-FA638A6E69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2514" y="353655"/>
            <a:ext cx="6828710" cy="650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205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2C42AE-52C5-8166-1BEA-8C0C1D130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to Install Flask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6657F4-9DEE-31DE-1757-7F05C9350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2514" y="1158007"/>
            <a:ext cx="7519406" cy="4541985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800" dirty="0"/>
              <a:t>Go to T</a:t>
            </a:r>
            <a:r>
              <a:rPr lang="en-TH" sz="1800" dirty="0"/>
              <a:t>erminal</a:t>
            </a:r>
          </a:p>
          <a:p>
            <a:pPr lvl="1"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 ls </a:t>
            </a:r>
            <a:r>
              <a:rPr lang="en-US" sz="1800" dirty="0">
                <a:sym typeface="Wingdings" pitchFamily="2" charset="2"/>
              </a:rPr>
              <a:t> Check all List </a:t>
            </a:r>
          </a:p>
          <a:p>
            <a:pPr lvl="1"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ym typeface="Wingdings" pitchFamily="2" charset="2"/>
              </a:rPr>
              <a:t>cd Documents  Going to Directory</a:t>
            </a:r>
          </a:p>
          <a:p>
            <a:pPr lvl="1"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US" sz="1800" dirty="0" err="1">
                <a:sym typeface="Wingdings" pitchFamily="2" charset="2"/>
              </a:rPr>
              <a:t>mkdir</a:t>
            </a:r>
            <a:r>
              <a:rPr lang="en-US" sz="1800" dirty="0">
                <a:sym typeface="Wingdings" pitchFamily="2" charset="2"/>
              </a:rPr>
              <a:t> filename  Create a file</a:t>
            </a:r>
          </a:p>
          <a:p>
            <a:pPr>
              <a:lnSpc>
                <a:spcPct val="170000"/>
              </a:lnSpc>
            </a:pPr>
            <a:r>
              <a:rPr lang="en-US" sz="1800" dirty="0">
                <a:sym typeface="Wingdings" pitchFamily="2" charset="2"/>
              </a:rPr>
              <a:t>Install Flask (create virtual environment &amp; activate flask)</a:t>
            </a:r>
          </a:p>
          <a:p>
            <a:pPr lvl="1"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hlinkClick r:id="rId2"/>
              </a:rPr>
              <a:t>https://flask.palletsprojects.com/en/3.0.x/installation/</a:t>
            </a:r>
            <a:endParaRPr lang="en-TH" sz="1800" dirty="0"/>
          </a:p>
          <a:p>
            <a:pPr>
              <a:lnSpc>
                <a:spcPct val="170000"/>
              </a:lnSpc>
            </a:pPr>
            <a:r>
              <a:rPr lang="en-TH" sz="1800" dirty="0"/>
              <a:t>Read/Write access command</a:t>
            </a:r>
          </a:p>
          <a:p>
            <a:pPr lvl="1"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s</a:t>
            </a:r>
            <a:r>
              <a:rPr lang="en-TH" sz="1800" dirty="0"/>
              <a:t>udo chmod -R a+rwx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38479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2C42AE-52C5-8166-1BEA-8C0C1D130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to run Flask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6657F4-9DEE-31DE-1757-7F05C9350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3025" y="1162373"/>
            <a:ext cx="8060670" cy="4537619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800" dirty="0"/>
              <a:t>Go to T</a:t>
            </a:r>
            <a:r>
              <a:rPr lang="en-TH" sz="1800" dirty="0"/>
              <a:t>erminal</a:t>
            </a:r>
          </a:p>
          <a:p>
            <a:pPr lvl="1"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 python3 filename</a:t>
            </a:r>
          </a:p>
          <a:p>
            <a:pPr>
              <a:lnSpc>
                <a:spcPct val="170000"/>
              </a:lnSpc>
            </a:pPr>
            <a:r>
              <a:rPr lang="en-US" sz="1800" dirty="0">
                <a:sym typeface="Wingdings" pitchFamily="2" charset="2"/>
              </a:rPr>
              <a:t>To Quit</a:t>
            </a:r>
          </a:p>
          <a:p>
            <a:pPr lvl="1"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Ctrl + C</a:t>
            </a:r>
            <a:endParaRPr lang="en-TH" sz="1800" dirty="0"/>
          </a:p>
          <a:p>
            <a:pPr>
              <a:lnSpc>
                <a:spcPct val="170000"/>
              </a:lnSpc>
            </a:pPr>
            <a:r>
              <a:rPr lang="en-US" sz="1800" dirty="0"/>
              <a:t>Go back one step</a:t>
            </a:r>
            <a:endParaRPr lang="en-TH" sz="1800" dirty="0"/>
          </a:p>
          <a:p>
            <a:pPr lvl="1"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cd ..</a:t>
            </a:r>
          </a:p>
          <a:p>
            <a:pPr>
              <a:lnSpc>
                <a:spcPct val="170000"/>
              </a:lnSpc>
            </a:pPr>
            <a:r>
              <a:rPr lang="en-US" sz="1800" dirty="0"/>
              <a:t>Need to activate every time (flask) after you quit</a:t>
            </a:r>
          </a:p>
          <a:p>
            <a:pPr>
              <a:lnSpc>
                <a:spcPct val="170000"/>
              </a:lnSpc>
            </a:pPr>
            <a:r>
              <a:rPr lang="en-US" sz="1800" dirty="0"/>
              <a:t>Testing from command line</a:t>
            </a:r>
          </a:p>
          <a:p>
            <a:pPr lvl="1">
              <a:lnSpc>
                <a:spcPct val="170000"/>
              </a:lnSpc>
            </a:pPr>
            <a:r>
              <a:rPr lang="en-US" sz="1800" dirty="0"/>
              <a:t>curl  http:/  (</a:t>
            </a:r>
            <a:r>
              <a:rPr lang="en-US" sz="1800" dirty="0" err="1"/>
              <a:t>ip</a:t>
            </a:r>
            <a:r>
              <a:rPr lang="en-US" sz="1800" dirty="0"/>
              <a:t> address)</a:t>
            </a:r>
          </a:p>
          <a:p>
            <a:pPr>
              <a:lnSpc>
                <a:spcPct val="17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99047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2C42AE-52C5-8166-1BEA-8C0C1D130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Flask Basic &amp; Routing</a:t>
            </a:r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3BED665-834D-F8B4-31A4-23E0A2EE6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250" y="2074363"/>
            <a:ext cx="71247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659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2C42AE-52C5-8166-1BEA-8C0C1D130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Flask </a:t>
            </a:r>
            <a:r>
              <a:rPr lang="en-US" sz="2600" dirty="0">
                <a:solidFill>
                  <a:srgbClr val="FFFFFF"/>
                </a:solidFill>
              </a:rPr>
              <a:t>Variable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6A87D79A-1E5A-4569-A8B3-3989A1BEB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989" y="1314450"/>
            <a:ext cx="57023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07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2C42AE-52C5-8166-1BEA-8C0C1D130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Flask </a:t>
            </a:r>
            <a:r>
              <a:rPr lang="en-US" sz="2600" dirty="0">
                <a:solidFill>
                  <a:srgbClr val="FFFFFF"/>
                </a:solidFill>
              </a:rPr>
              <a:t>URL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6ED55B18-F9CD-AC63-DDCA-BA641123A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428" y="991448"/>
            <a:ext cx="7356172" cy="474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683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2C42AE-52C5-8166-1BEA-8C0C1D130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Flask </a:t>
            </a:r>
            <a:r>
              <a:rPr lang="en-US" sz="2600" dirty="0">
                <a:solidFill>
                  <a:srgbClr val="FFFFFF"/>
                </a:solidFill>
              </a:rPr>
              <a:t>Templates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58CCA46-86CB-6996-ACA2-282942CB5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728" y="552450"/>
            <a:ext cx="664210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352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2C42AE-52C5-8166-1BEA-8C0C1D130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Flask </a:t>
            </a:r>
            <a:r>
              <a:rPr lang="en-US" sz="2600" dirty="0">
                <a:solidFill>
                  <a:srgbClr val="FFFFFF"/>
                </a:solidFill>
              </a:rPr>
              <a:t>Templates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B49309BF-1951-270D-41C9-DC2B14D7F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384" y="2667000"/>
            <a:ext cx="4076700" cy="1524000"/>
          </a:xfrm>
          <a:prstGeom prst="rect">
            <a:avLst/>
          </a:prstGeom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A288C8F-DB01-18F2-1091-0A40AA378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034" y="1722938"/>
            <a:ext cx="30226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340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132</Words>
  <Application>Microsoft Macintosh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Flask FrameWork &amp; RestAPI</vt:lpstr>
      <vt:lpstr>Flask Framework Definition</vt:lpstr>
      <vt:lpstr>How to Install Flask</vt:lpstr>
      <vt:lpstr>How to run Flask</vt:lpstr>
      <vt:lpstr>Flask Basic &amp; Routing</vt:lpstr>
      <vt:lpstr>Flask Variable</vt:lpstr>
      <vt:lpstr>Flask URL</vt:lpstr>
      <vt:lpstr>Flask Templates</vt:lpstr>
      <vt:lpstr>Flask Templates</vt:lpstr>
      <vt:lpstr>Flask Templates</vt:lpstr>
      <vt:lpstr>Rest 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Flask FrameWork &amp; RestAPI</dc:title>
  <dc:creator>Htet Yadanar Oo</dc:creator>
  <cp:lastModifiedBy>Htet Yadanar Oo</cp:lastModifiedBy>
  <cp:revision>6</cp:revision>
  <dcterms:created xsi:type="dcterms:W3CDTF">2023-11-11T04:12:42Z</dcterms:created>
  <dcterms:modified xsi:type="dcterms:W3CDTF">2023-11-12T08:39:33Z</dcterms:modified>
</cp:coreProperties>
</file>