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940AE1-5995-1F40-8E89-8F95408F9F6A}">
          <p14:sldIdLst>
            <p14:sldId id="256"/>
          </p14:sldIdLst>
        </p14:section>
        <p14:section name="Flask Framwork" id="{7A19B269-0BFF-5E4D-875C-8E6F51CF55EB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84"/>
    <p:restoredTop sz="94656"/>
  </p:normalViewPr>
  <p:slideViewPr>
    <p:cSldViewPr snapToGrid="0">
      <p:cViewPr varScale="1">
        <p:scale>
          <a:sx n="43" d="100"/>
          <a:sy n="43" d="100"/>
        </p:scale>
        <p:origin x="23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D3C5-8DB7-EA67-2C68-1D5E1B8F2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583B-4EB2-22DF-C2B6-CDB14A519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0F11-85F5-FC16-3886-F25C9AA6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D9B9-6E09-D0BA-E1BC-B4E977B6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1095-D8DB-DC35-7D9F-07281546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447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8760-E2B3-0F7F-865C-C01FC329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861B-CACE-7960-F279-4D7A15F96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9BD9-ADD6-182F-E0A1-7B77D342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B377-3B58-A1F2-BB84-622BDFB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82E4-8535-CBB6-594A-F7C8AF14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14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BA677-62D9-8860-070C-1F2CC9BA6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373E-898A-8F60-CE17-AD8AA89B0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D520-E9C9-A78D-6656-45DA7129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6117-9024-1318-DC25-69EA2E1C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4DD3-FA90-C134-DB27-F1DB6DAD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499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0E38-BEEB-8A0B-BF64-EC8711F8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6336-02D8-9746-B78F-84919F8D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B5BF-D951-E618-E9D6-CB9ADB54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4C2F-2134-736F-987F-CFC582D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7568-432F-6652-64AD-E47099EC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500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6103-1BEB-EF9D-FC57-395A260A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BCBC-A9B3-9F6D-7223-86B1C627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1B4C-697D-D880-8AC6-6E2E9122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6484-4EBE-CF9D-67AF-1FF2D1C0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311B-2344-9B72-6370-752CFBD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6542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DB7E-DD92-FD5A-4FB9-33E90DBA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DA07-BE91-9B91-0ADF-9F7DE9B54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960-E744-BCDB-3FF2-0A5099481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D67AE-E5BE-D093-14BF-FD6C1BD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AE65-447C-29B2-20D5-12B41FF7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94F1-D9DD-9521-A883-5B0FEEC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51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0E64-82F4-B370-0603-D71581BA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94806-FCA4-CB8A-90CB-778BC92B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3996-5999-9F2A-FD1B-E9DD3785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2FCC-0961-D746-B8EE-DA8FBD334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5156-1E30-2C37-3218-66407B497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BEF71-FDC1-5C10-D589-4ED16246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832CD-D47E-CC13-FAEF-E4DAABA8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00D68-088A-5B0F-A2CA-531B57A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7329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AE11-B843-5FE5-1C3F-3A3F50EB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A9149-6662-ED8B-D081-BEF6A5D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1F4A1-CE23-5E94-0041-D7EEBE9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7A083-E8B4-4293-A761-105CA4A0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139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B238D-DE63-DFA3-7325-DF812138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E39B3-3F61-246A-544C-CF5B7686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8573F-9C37-331E-6103-038A6EC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67F0-ABAA-3641-197D-3FB7EB36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4DD9-22B7-EB77-1444-CF601977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5242-0DE7-3DE4-CA96-E90F5018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49652-7B52-342A-C700-15A3011D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3583-B684-F7BA-0AF9-0136EC50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14887-6FE0-3924-A4F2-3C5B2A6E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5840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2990-A974-BC4B-338D-9B5BC72E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B1269-829A-0A72-E2FF-F3B9E7113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3D0A-76FD-A141-BAE4-62268A84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2C84-9C99-940B-DC95-52F2F557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FF04-1EFB-60E2-37C4-8DDBA297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1E0A-AF84-F979-FC68-2035314C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647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8AD58-D050-BB7F-AFC3-57A0733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C2965-1C44-FC73-6C17-D86E69C5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18D4-F4AB-3470-16AD-E1209B33D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DBDE-4952-2DB4-5781-982F3B3D8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BDA6-F2DF-EAEE-C8C8-0ED380990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894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3.0.x/install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2F35-6ED0-3743-D9E3-97685978F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Flask FrameWork</a:t>
            </a:r>
          </a:p>
        </p:txBody>
      </p:sp>
    </p:spTree>
    <p:extLst>
      <p:ext uri="{BB962C8B-B14F-4D97-AF65-F5344CB8AC3E}">
        <p14:creationId xmlns:p14="http://schemas.microsoft.com/office/powerpoint/2010/main" val="38215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Templates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698A6C-4E6A-D7C3-9A5E-1D65BF4D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46" y="1263021"/>
            <a:ext cx="5796280" cy="43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5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Framework Definition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CB93B3-DFF0-F07E-5CEC-FA638A6E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353655"/>
            <a:ext cx="6828710" cy="65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0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Install Flask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657F4-9DEE-31DE-1757-7F05C935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514" y="1158007"/>
            <a:ext cx="7519406" cy="454198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Go to T</a:t>
            </a:r>
            <a:r>
              <a:rPr lang="en-TH" sz="1800" dirty="0"/>
              <a:t>erminal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 ls </a:t>
            </a:r>
            <a:r>
              <a:rPr lang="en-US" sz="1800" dirty="0">
                <a:sym typeface="Wingdings" pitchFamily="2" charset="2"/>
              </a:rPr>
              <a:t> Check all List 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ym typeface="Wingdings" pitchFamily="2" charset="2"/>
              </a:rPr>
              <a:t>cd Documents  Going to Directory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ym typeface="Wingdings" pitchFamily="2" charset="2"/>
              </a:rPr>
              <a:t>mkdir</a:t>
            </a:r>
            <a:r>
              <a:rPr lang="en-US" sz="1800" dirty="0">
                <a:sym typeface="Wingdings" pitchFamily="2" charset="2"/>
              </a:rPr>
              <a:t> filename  Create a file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sym typeface="Wingdings" pitchFamily="2" charset="2"/>
              </a:rPr>
              <a:t>Install Flask (create virtual environment &amp; activate flask)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hlinkClick r:id="rId2"/>
              </a:rPr>
              <a:t>https://flask.palletsprojects.com/en/3.0.x/installation/</a:t>
            </a:r>
            <a:endParaRPr lang="en-TH" sz="1800" dirty="0"/>
          </a:p>
          <a:p>
            <a:pPr>
              <a:lnSpc>
                <a:spcPct val="170000"/>
              </a:lnSpc>
            </a:pPr>
            <a:r>
              <a:rPr lang="en-TH" sz="1800" dirty="0"/>
              <a:t>Read/Write access command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</a:t>
            </a:r>
            <a:r>
              <a:rPr lang="en-TH" sz="1800" dirty="0"/>
              <a:t>udo chmod -R a+rwx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847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run Flask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657F4-9DEE-31DE-1757-7F05C935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025" y="1162373"/>
            <a:ext cx="8060670" cy="453761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Go to T</a:t>
            </a:r>
            <a:r>
              <a:rPr lang="en-TH" sz="1800" dirty="0"/>
              <a:t>erminal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 python3 filename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sym typeface="Wingdings" pitchFamily="2" charset="2"/>
              </a:rPr>
              <a:t>To Quit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Ctrl + C</a:t>
            </a:r>
            <a:endParaRPr lang="en-TH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Go back one step</a:t>
            </a:r>
            <a:endParaRPr lang="en-TH" sz="1800" dirty="0"/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cd ..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Need to activate every time (flask) after you quit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Testing from command line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curl  http:/  (</a:t>
            </a:r>
            <a:r>
              <a:rPr lang="en-US" sz="1800" dirty="0" err="1"/>
              <a:t>ip</a:t>
            </a:r>
            <a:r>
              <a:rPr lang="en-US" sz="1800" dirty="0"/>
              <a:t> address)</a:t>
            </a:r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04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Basic &amp; Routing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BED665-834D-F8B4-31A4-23E0A2EE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2074363"/>
            <a:ext cx="7124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5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Variable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A87D79A-1E5A-4569-A8B3-3989A1BE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989" y="1314450"/>
            <a:ext cx="5702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URL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D55B18-F9CD-AC63-DDCA-BA641123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28" y="991448"/>
            <a:ext cx="7356172" cy="47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Templates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58CCA46-86CB-6996-ACA2-282942CB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28" y="552450"/>
            <a:ext cx="6642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Templates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49309BF-1951-270D-41C9-DC2B14D7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84" y="2667000"/>
            <a:ext cx="4076700" cy="152400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288C8F-DB01-18F2-1091-0A40AA37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034" y="1722938"/>
            <a:ext cx="3022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128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Flask FrameWork</vt:lpstr>
      <vt:lpstr>Flask Framework Definition</vt:lpstr>
      <vt:lpstr>How to Install Flask</vt:lpstr>
      <vt:lpstr>How to run Flask</vt:lpstr>
      <vt:lpstr>Flask Basic &amp; Routing</vt:lpstr>
      <vt:lpstr>Flask Variable</vt:lpstr>
      <vt:lpstr>Flask URL</vt:lpstr>
      <vt:lpstr>Flask Templates</vt:lpstr>
      <vt:lpstr>Flask Templates</vt:lpstr>
      <vt:lpstr>Flask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FrameWork &amp; RestAPI</dc:title>
  <dc:creator>Htet Yadanar Oo</dc:creator>
  <cp:lastModifiedBy>Htet Yadanar Oo</cp:lastModifiedBy>
  <cp:revision>8</cp:revision>
  <dcterms:created xsi:type="dcterms:W3CDTF">2023-11-11T04:12:42Z</dcterms:created>
  <dcterms:modified xsi:type="dcterms:W3CDTF">2023-11-12T12:16:57Z</dcterms:modified>
</cp:coreProperties>
</file>