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458" r:id="rId3"/>
    <p:sldId id="567" r:id="rId4"/>
    <p:sldId id="578" r:id="rId5"/>
    <p:sldId id="598" r:id="rId6"/>
    <p:sldId id="599" r:id="rId7"/>
    <p:sldId id="600" r:id="rId8"/>
    <p:sldId id="601" r:id="rId9"/>
    <p:sldId id="602" r:id="rId10"/>
    <p:sldId id="606" r:id="rId11"/>
    <p:sldId id="604" r:id="rId12"/>
    <p:sldId id="605" r:id="rId13"/>
    <p:sldId id="607" r:id="rId14"/>
    <p:sldId id="608" r:id="rId15"/>
    <p:sldId id="609" r:id="rId16"/>
    <p:sldId id="610" r:id="rId17"/>
    <p:sldId id="611" r:id="rId18"/>
    <p:sldId id="580" r:id="rId19"/>
    <p:sldId id="612" r:id="rId20"/>
    <p:sldId id="613" r:id="rId21"/>
    <p:sldId id="614" r:id="rId22"/>
    <p:sldId id="603" r:id="rId23"/>
    <p:sldId id="400" r:id="rId24"/>
  </p:sldIdLst>
  <p:sldSz cx="12192000" cy="6858000"/>
  <p:notesSz cx="7103745" cy="10234295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-316" y="-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notesMaster" Target="notesMasters/notesMaster1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3.png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45.png"/><Relationship Id="rId4" Type="http://schemas.openxmlformats.org/officeDocument/2006/relationships/image" Target="../media/image52.png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800+60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5271" y="128342"/>
            <a:ext cx="948417" cy="71141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5395" y="1628140"/>
            <a:ext cx="7410450" cy="16097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45" y="3952875"/>
            <a:ext cx="10734675" cy="1905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800+60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5271" y="128342"/>
            <a:ext cx="948417" cy="71141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95" y="1036955"/>
            <a:ext cx="3519805" cy="17418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795" y="3994150"/>
            <a:ext cx="7381875" cy="2114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255" y="436245"/>
            <a:ext cx="2274570" cy="33451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800+60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5271" y="128342"/>
            <a:ext cx="948417" cy="7114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405" y="1111250"/>
            <a:ext cx="5966460" cy="2533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8780" y="4252595"/>
            <a:ext cx="6572250" cy="1885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90" y="1295400"/>
            <a:ext cx="3757295" cy="13265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800+60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5271" y="128342"/>
            <a:ext cx="948417" cy="71141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630" y="3679190"/>
            <a:ext cx="6877050" cy="17811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15" y="1271270"/>
            <a:ext cx="3061970" cy="16065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4840" y="598170"/>
            <a:ext cx="2952750" cy="2952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800+60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5271" y="128342"/>
            <a:ext cx="948417" cy="71141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5" y="4247515"/>
            <a:ext cx="11220450" cy="1562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895" y="1346200"/>
            <a:ext cx="3018790" cy="12458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9700" y="839470"/>
            <a:ext cx="4572000" cy="2943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800+60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5271" y="128342"/>
            <a:ext cx="948417" cy="71141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424940"/>
            <a:ext cx="2523490" cy="15582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260" y="280670"/>
            <a:ext cx="4170680" cy="4006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565" y="4377055"/>
            <a:ext cx="7905750" cy="1704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800+60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5271" y="128342"/>
            <a:ext cx="948417" cy="71141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260" y="1419860"/>
            <a:ext cx="2360295" cy="15792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260" y="4189095"/>
            <a:ext cx="6562725" cy="18573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2015" y="363855"/>
            <a:ext cx="4900930" cy="3825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800+60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5271" y="128342"/>
            <a:ext cx="948417" cy="71141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685" y="839470"/>
            <a:ext cx="4713605" cy="35750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0" y="1162685"/>
            <a:ext cx="2758440" cy="12058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5270" y="646430"/>
            <a:ext cx="2647950" cy="33051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3400" y="4414520"/>
            <a:ext cx="3819525" cy="1562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800+60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5271" y="128342"/>
            <a:ext cx="948417" cy="711413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81271" y="386788"/>
            <a:ext cx="2079625" cy="208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780" y="311785"/>
            <a:ext cx="4128770" cy="33940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85" y="1426845"/>
            <a:ext cx="3069590" cy="11639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685" y="3790950"/>
            <a:ext cx="4663440" cy="23120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800+60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5271" y="128342"/>
            <a:ext cx="948417" cy="71141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180" y="1223645"/>
            <a:ext cx="3238500" cy="13125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220" y="379095"/>
            <a:ext cx="3950970" cy="3482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260" y="3862070"/>
            <a:ext cx="8896350" cy="2057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1810" y="1946910"/>
            <a:ext cx="1947545" cy="1915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800+60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5271" y="128342"/>
            <a:ext cx="948417" cy="71141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475" y="1556385"/>
            <a:ext cx="3364865" cy="1485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810" y="332740"/>
            <a:ext cx="4585335" cy="33597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25" y="3839210"/>
            <a:ext cx="6407150" cy="20618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8720" y="3938905"/>
            <a:ext cx="4648200" cy="18630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800+60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5271" y="128342"/>
            <a:ext cx="948417" cy="71141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95" y="1990725"/>
            <a:ext cx="11001375" cy="2876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800+60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5271" y="128342"/>
            <a:ext cx="948417" cy="71141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70" y="1175385"/>
            <a:ext cx="3966845" cy="14605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275" y="3644900"/>
            <a:ext cx="5553075" cy="2390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6345" y="534670"/>
            <a:ext cx="3766820" cy="31178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5730" y="1488440"/>
            <a:ext cx="1947545" cy="19151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7265" y="3978275"/>
            <a:ext cx="4629150" cy="1724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800+60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5271" y="128342"/>
            <a:ext cx="948417" cy="7114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055" y="938530"/>
            <a:ext cx="4488180" cy="49809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" y="2489835"/>
            <a:ext cx="6769100" cy="847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964565" y="2885440"/>
            <a:ext cx="10515600" cy="2846070"/>
          </a:xfrm>
        </p:spPr>
        <p:txBody>
          <a:bodyPr>
            <a:normAutofit/>
          </a:bodyPr>
          <a:lstStyle/>
          <a:p>
            <a:endParaRPr lang="zh-CN" altLang="en-US" sz="3600" b="1">
              <a:latin typeface="华文琥珀" panose="02010800040101010101" charset="-122"/>
              <a:ea typeface="华文琥珀" panose="02010800040101010101" charset="-122"/>
              <a:cs typeface="华文琥珀" panose="02010800040101010101" charset="-122"/>
            </a:endParaRPr>
          </a:p>
          <a:p>
            <a:endParaRPr lang="zh-CN" altLang="en-US" sz="3600" b="1">
              <a:latin typeface="华文琥珀" panose="02010800040101010101" charset="-122"/>
              <a:ea typeface="华文琥珀" panose="02010800040101010101" charset="-122"/>
              <a:cs typeface="华文琥珀" panose="02010800040101010101" charset="-122"/>
            </a:endParaRPr>
          </a:p>
          <a:p>
            <a:endParaRPr lang="zh-CN" altLang="en-US" sz="3600" b="1">
              <a:latin typeface="华文琥珀" panose="02010800040101010101" charset="-122"/>
              <a:ea typeface="华文琥珀" panose="02010800040101010101" charset="-122"/>
              <a:cs typeface="华文琥珀" panose="02010800040101010101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1230" y="893134"/>
            <a:ext cx="8293735" cy="4664710"/>
          </a:xfrm>
          <a:prstGeom prst="flowChartMagneticTape">
            <a:avLst/>
          </a:prstGeom>
        </p:spPr>
      </p:pic>
      <p:pic>
        <p:nvPicPr>
          <p:cNvPr id="6" name="图片 5" descr="800+60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5271" y="128342"/>
            <a:ext cx="948417" cy="711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800+60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5271" y="128342"/>
            <a:ext cx="948417" cy="71141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" y="2280920"/>
            <a:ext cx="11249025" cy="22955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800+60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5271" y="128342"/>
            <a:ext cx="948417" cy="7114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176145"/>
            <a:ext cx="10934700" cy="2505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800+60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5271" y="128342"/>
            <a:ext cx="948417" cy="71141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2333625"/>
            <a:ext cx="8820150" cy="2190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800+60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5271" y="128342"/>
            <a:ext cx="948417" cy="71141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45" y="1966595"/>
            <a:ext cx="10887075" cy="2924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800+60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5271" y="128342"/>
            <a:ext cx="948417" cy="71141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876300"/>
            <a:ext cx="10496550" cy="5105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800+60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5271" y="128342"/>
            <a:ext cx="948417" cy="711413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65" y="1657985"/>
            <a:ext cx="10614660" cy="3542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800+600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115271" y="128342"/>
            <a:ext cx="948417" cy="711413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" y="1327785"/>
            <a:ext cx="2905125" cy="14954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r="1897"/>
          <a:stretch>
            <a:fillRect/>
          </a:stretch>
        </p:blipFill>
        <p:spPr>
          <a:xfrm>
            <a:off x="4162425" y="1327785"/>
            <a:ext cx="3481070" cy="14947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65" y="3759835"/>
            <a:ext cx="2619375" cy="1552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rcRect l="1114"/>
          <a:stretch>
            <a:fillRect/>
          </a:stretch>
        </p:blipFill>
        <p:spPr>
          <a:xfrm>
            <a:off x="4602480" y="3340100"/>
            <a:ext cx="3183255" cy="1798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76fcac74-3f74-4b9e-a571-9fcc0e8fda03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WPS 演示</Application>
  <PresentationFormat>自定义</PresentationFormat>
  <Paragraphs>3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华文楷体</vt:lpstr>
      <vt:lpstr>华文中宋</vt:lpstr>
      <vt:lpstr>华文琥珀</vt:lpstr>
      <vt:lpstr>微软雅黑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Administrator</cp:lastModifiedBy>
  <cp:revision>465</cp:revision>
  <dcterms:created xsi:type="dcterms:W3CDTF">2018-04-06T07:18:00Z</dcterms:created>
  <dcterms:modified xsi:type="dcterms:W3CDTF">2019-03-09T03:48:35Z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2052-11.1.0.8524</vt:lpwstr>
  </property>
</Properties>
</file>