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handoutMasterIdLst>
    <p:handoutMasterId r:id="rId25"/>
  </p:handoutMasterIdLst>
  <p:sldIdLst>
    <p:sldId id="265" r:id="rId2"/>
    <p:sldId id="313" r:id="rId3"/>
    <p:sldId id="348" r:id="rId4"/>
    <p:sldId id="321" r:id="rId5"/>
    <p:sldId id="335" r:id="rId6"/>
    <p:sldId id="322" r:id="rId7"/>
    <p:sldId id="349" r:id="rId8"/>
    <p:sldId id="323" r:id="rId9"/>
    <p:sldId id="324" r:id="rId10"/>
    <p:sldId id="325" r:id="rId11"/>
    <p:sldId id="350" r:id="rId12"/>
    <p:sldId id="326" r:id="rId13"/>
    <p:sldId id="331" r:id="rId14"/>
    <p:sldId id="327" r:id="rId15"/>
    <p:sldId id="332" r:id="rId16"/>
    <p:sldId id="328" r:id="rId17"/>
    <p:sldId id="334" r:id="rId18"/>
    <p:sldId id="330" r:id="rId19"/>
    <p:sldId id="336" r:id="rId20"/>
    <p:sldId id="337" r:id="rId21"/>
    <p:sldId id="338" r:id="rId22"/>
    <p:sldId id="346"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95280" autoAdjust="0"/>
  </p:normalViewPr>
  <p:slideViewPr>
    <p:cSldViewPr showGuides="1">
      <p:cViewPr>
        <p:scale>
          <a:sx n="75" d="100"/>
          <a:sy n="75" d="100"/>
        </p:scale>
        <p:origin x="-366"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vi-VN" sz="1200"/>
            </a:lvl1pPr>
          </a:lstStyle>
          <a:p>
            <a:fld id="{59088EAF-6ECA-4616-85EF-35AA19C641F3}" type="datetimeFigureOut">
              <a:rPr lang="vi-VN"/>
              <a:pPr/>
              <a:t>18/06/2015</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vi-VN" sz="1200"/>
            </a:lvl1pPr>
          </a:lstStyle>
          <a:p>
            <a:endParaRPr lang="vi-VN"/>
          </a:p>
        </p:txBody>
      </p:sp>
      <p:sp>
        <p:nvSpPr>
          <p:cNvPr id="5" name="Chỗ dành sẵn cho Số Trang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vi-VN" sz="1200"/>
            </a:lvl1pPr>
          </a:lstStyle>
          <a:p>
            <a:fld id="{D9F912AB-2776-42F2-A957-313FC7EFEDB9}" type="slidenum">
              <a:rPr lang="vi-VN"/>
              <a:pPr/>
              <a:t>‹#›</a:t>
            </a:fld>
            <a:endParaRPr lang="vi-VN"/>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vi-VN" sz="1200"/>
            </a:lvl1pPr>
          </a:lstStyle>
          <a:p>
            <a:endParaRPr lang="vi-VN"/>
          </a:p>
        </p:txBody>
      </p:sp>
      <p:sp>
        <p:nvSpPr>
          <p:cNvPr id="3" name="Chỗ dành sẵn cho Ngày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vi-VN" sz="1200"/>
            </a:lvl1pPr>
          </a:lstStyle>
          <a:p>
            <a:fld id="{3ABD2D7A-D230-4F91-BD59-0A39C2703BA8}" type="datetimeFigureOut">
              <a:rPr/>
              <a:pPr/>
              <a:t>12/26/2013</a:t>
            </a:fld>
            <a:endParaRPr lang="vi-VN"/>
          </a:p>
        </p:txBody>
      </p:sp>
      <p:sp>
        <p:nvSpPr>
          <p:cNvPr id="4" name="Chỗ dành sẵn cho Ảnh Trang chiế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vi-VN" sz="1200"/>
            </a:lvl1pPr>
          </a:lstStyle>
          <a:p>
            <a:endParaRPr lang="vi-VN"/>
          </a:p>
        </p:txBody>
      </p:sp>
      <p:sp>
        <p:nvSpPr>
          <p:cNvPr id="7" name="Chỗ dành sẵn cho Số Trang chiế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vi-VN" sz="1200"/>
            </a:lvl1pPr>
          </a:lstStyle>
          <a:p>
            <a:fld id="{F93199CD-3E1B-4AE6-990F-76F925F5EA9F}" type="slidenum">
              <a:rPr/>
              <a:pPr/>
              <a:t>‹#›</a:t>
            </a:fld>
            <a:endParaRPr lang="vi-VN"/>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lang="vi-VN" sz="1200" kern="1200">
        <a:solidFill>
          <a:schemeClr val="tx1"/>
        </a:solidFill>
        <a:latin typeface="+mn-lt"/>
        <a:ea typeface="+mn-ea"/>
        <a:cs typeface="+mn-cs"/>
      </a:defRPr>
    </a:lvl1pPr>
    <a:lvl2pPr marL="457200" algn="l" defTabSz="914400" rtl="0" eaLnBrk="1" latinLnBrk="0" hangingPunct="1">
      <a:defRPr lang="vi-VN" sz="1200" kern="1200">
        <a:solidFill>
          <a:schemeClr val="tx1"/>
        </a:solidFill>
        <a:latin typeface="+mn-lt"/>
        <a:ea typeface="+mn-ea"/>
        <a:cs typeface="+mn-cs"/>
      </a:defRPr>
    </a:lvl2pPr>
    <a:lvl3pPr marL="914400" algn="l" defTabSz="914400" rtl="0" eaLnBrk="1" latinLnBrk="0" hangingPunct="1">
      <a:defRPr lang="vi-VN" sz="1200" kern="1200">
        <a:solidFill>
          <a:schemeClr val="tx1"/>
        </a:solidFill>
        <a:latin typeface="+mn-lt"/>
        <a:ea typeface="+mn-ea"/>
        <a:cs typeface="+mn-cs"/>
      </a:defRPr>
    </a:lvl3pPr>
    <a:lvl4pPr marL="1371600" algn="l" defTabSz="914400" rtl="0" eaLnBrk="1" latinLnBrk="0" hangingPunct="1">
      <a:defRPr lang="vi-VN" sz="1200" kern="1200">
        <a:solidFill>
          <a:schemeClr val="tx1"/>
        </a:solidFill>
        <a:latin typeface="+mn-lt"/>
        <a:ea typeface="+mn-ea"/>
        <a:cs typeface="+mn-cs"/>
      </a:defRPr>
    </a:lvl4pPr>
    <a:lvl5pPr marL="1828800" algn="l" defTabSz="914400" rtl="0" eaLnBrk="1" latinLnBrk="0" hangingPunct="1">
      <a:defRPr lang="vi-VN" sz="1200" kern="1200">
        <a:solidFill>
          <a:schemeClr val="tx1"/>
        </a:solidFill>
        <a:latin typeface="+mn-lt"/>
        <a:ea typeface="+mn-ea"/>
        <a:cs typeface="+mn-cs"/>
      </a:defRPr>
    </a:lvl5pPr>
    <a:lvl6pPr marL="2286000" algn="l" defTabSz="914400" rtl="0" eaLnBrk="1" latinLnBrk="0" hangingPunct="1">
      <a:defRPr lang="vi-VN" sz="1200" kern="1200">
        <a:solidFill>
          <a:schemeClr val="tx1"/>
        </a:solidFill>
        <a:latin typeface="+mn-lt"/>
        <a:ea typeface="+mn-ea"/>
        <a:cs typeface="+mn-cs"/>
      </a:defRPr>
    </a:lvl6pPr>
    <a:lvl7pPr marL="2743200" algn="l" defTabSz="914400" rtl="0" eaLnBrk="1" latinLnBrk="0" hangingPunct="1">
      <a:defRPr lang="vi-VN" sz="1200" kern="1200">
        <a:solidFill>
          <a:schemeClr val="tx1"/>
        </a:solidFill>
        <a:latin typeface="+mn-lt"/>
        <a:ea typeface="+mn-ea"/>
        <a:cs typeface="+mn-cs"/>
      </a:defRPr>
    </a:lvl7pPr>
    <a:lvl8pPr marL="3200400" algn="l" defTabSz="914400" rtl="0" eaLnBrk="1" latinLnBrk="0" hangingPunct="1">
      <a:defRPr lang="vi-VN" sz="1200" kern="1200">
        <a:solidFill>
          <a:schemeClr val="tx1"/>
        </a:solidFill>
        <a:latin typeface="+mn-lt"/>
        <a:ea typeface="+mn-ea"/>
        <a:cs typeface="+mn-cs"/>
      </a:defRPr>
    </a:lvl8pPr>
    <a:lvl9pPr marL="3657600" algn="l" defTabSz="914400" rtl="0" eaLnBrk="1" latinLnBrk="0" hangingPunct="1">
      <a:defRPr lang="vi-V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20</a:t>
            </a:fld>
            <a:endParaRPr lang="en-US"/>
          </a:p>
        </p:txBody>
      </p:sp>
    </p:spTree>
    <p:extLst>
      <p:ext uri="{BB962C8B-B14F-4D97-AF65-F5344CB8AC3E}">
        <p14:creationId xmlns:p14="http://schemas.microsoft.com/office/powerpoint/2010/main" val="3333288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n chiếu Tiêu đề">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ctrTitle"/>
          </p:nvPr>
        </p:nvSpPr>
        <p:spPr>
          <a:xfrm>
            <a:off x="1065214" y="1828800"/>
            <a:ext cx="8229600" cy="2895600"/>
          </a:xfrm>
        </p:spPr>
        <p:txBody>
          <a:bodyPr anchor="b">
            <a:normAutofit/>
          </a:bodyPr>
          <a:lstStyle>
            <a:lvl1pPr latinLnBrk="0">
              <a:lnSpc>
                <a:spcPct val="80000"/>
              </a:lnSpc>
              <a:defRPr lang="vi-VN" sz="6600">
                <a:solidFill>
                  <a:schemeClr val="tx1"/>
                </a:solidFill>
              </a:defRPr>
            </a:lvl1pPr>
          </a:lstStyle>
          <a:p>
            <a:r>
              <a:rPr lang="vi-VN"/>
              <a:t>Bấm để sửa kiểu tiêu đề Bản cái</a:t>
            </a:r>
          </a:p>
        </p:txBody>
      </p:sp>
      <p:sp>
        <p:nvSpPr>
          <p:cNvPr id="3" name="Tiêu đề phụ 2"/>
          <p:cNvSpPr>
            <a:spLocks noGrp="1"/>
          </p:cNvSpPr>
          <p:nvPr>
            <p:ph type="subTitle" idx="1"/>
          </p:nvPr>
        </p:nvSpPr>
        <p:spPr>
          <a:xfrm>
            <a:off x="1065213" y="4800600"/>
            <a:ext cx="8229600" cy="1219200"/>
          </a:xfrm>
        </p:spPr>
        <p:txBody>
          <a:bodyPr>
            <a:normAutofit/>
          </a:bodyPr>
          <a:lstStyle>
            <a:lvl1pPr marL="0" indent="0" algn="l" latinLnBrk="0">
              <a:spcBef>
                <a:spcPts val="0"/>
              </a:spcBef>
              <a:buNone/>
              <a:defRPr lang="vi-VN" sz="2000" cap="all" spc="200" baseline="0">
                <a:solidFill>
                  <a:schemeClr val="accent1"/>
                </a:solidFill>
              </a:defRPr>
            </a:lvl1pPr>
            <a:lvl2pPr marL="457200" indent="0" algn="ctr" latinLnBrk="0">
              <a:buNone/>
              <a:defRPr lang="vi-VN">
                <a:solidFill>
                  <a:schemeClr val="tx1">
                    <a:tint val="75000"/>
                  </a:schemeClr>
                </a:solidFill>
              </a:defRPr>
            </a:lvl2pPr>
            <a:lvl3pPr marL="914400" indent="0" algn="ctr" latinLnBrk="0">
              <a:buNone/>
              <a:defRPr lang="vi-VN">
                <a:solidFill>
                  <a:schemeClr val="tx1">
                    <a:tint val="75000"/>
                  </a:schemeClr>
                </a:solidFill>
              </a:defRPr>
            </a:lvl3pPr>
            <a:lvl4pPr marL="1371600" indent="0" algn="ctr" latinLnBrk="0">
              <a:buNone/>
              <a:defRPr lang="vi-VN">
                <a:solidFill>
                  <a:schemeClr val="tx1">
                    <a:tint val="75000"/>
                  </a:schemeClr>
                </a:solidFill>
              </a:defRPr>
            </a:lvl4pPr>
            <a:lvl5pPr marL="1828800" indent="0" algn="ctr" latinLnBrk="0">
              <a:buNone/>
              <a:defRPr lang="vi-VN">
                <a:solidFill>
                  <a:schemeClr val="tx1">
                    <a:tint val="75000"/>
                  </a:schemeClr>
                </a:solidFill>
              </a:defRPr>
            </a:lvl5pPr>
            <a:lvl6pPr marL="2286000" indent="0" algn="ctr" latinLnBrk="0">
              <a:buNone/>
              <a:defRPr lang="vi-VN">
                <a:solidFill>
                  <a:schemeClr val="tx1">
                    <a:tint val="75000"/>
                  </a:schemeClr>
                </a:solidFill>
              </a:defRPr>
            </a:lvl6pPr>
            <a:lvl7pPr marL="2743200" indent="0" algn="ctr" latinLnBrk="0">
              <a:buNone/>
              <a:defRPr lang="vi-VN">
                <a:solidFill>
                  <a:schemeClr val="tx1">
                    <a:tint val="75000"/>
                  </a:schemeClr>
                </a:solidFill>
              </a:defRPr>
            </a:lvl7pPr>
            <a:lvl8pPr marL="3200400" indent="0" algn="ctr" latinLnBrk="0">
              <a:buNone/>
              <a:defRPr lang="vi-VN">
                <a:solidFill>
                  <a:schemeClr val="tx1">
                    <a:tint val="75000"/>
                  </a:schemeClr>
                </a:solidFill>
              </a:defRPr>
            </a:lvl8pPr>
            <a:lvl9pPr marL="3657600" indent="0" algn="ctr" latinLnBrk="0">
              <a:buNone/>
              <a:defRPr lang="vi-VN">
                <a:solidFill>
                  <a:schemeClr val="tx1">
                    <a:tint val="75000"/>
                  </a:schemeClr>
                </a:solidFill>
              </a:defRPr>
            </a:lvl9pPr>
          </a:lstStyle>
          <a:p>
            <a:r>
              <a:rPr lang="vi-VN"/>
              <a:t>Bấm để sửa kiểu tiêu đề phụ Bản cái</a:t>
            </a: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10"/>
          </p:nvPr>
        </p:nvSpPr>
        <p:spPr/>
        <p:txBody>
          <a:bodyPr/>
          <a:lstStyle/>
          <a:p>
            <a:fld id="{03F41C87-7AD9-4845-A077-840E4A0F3F06}" type="datetimeFigureOut">
              <a:rPr/>
              <a:pPr/>
              <a:t>12/26/2013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Trang chiếu 5"/>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ăn bản và Tiêu đề Dọc">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9142412" y="381001"/>
            <a:ext cx="1524001" cy="5638800"/>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1522412" y="381001"/>
            <a:ext cx="7391399" cy="5638800"/>
          </a:xfrm>
        </p:spPr>
        <p:txBody>
          <a:bodyPr vert="eaVert"/>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10"/>
          </p:nvPr>
        </p:nvSpPr>
        <p:spPr/>
        <p:txBody>
          <a:bodyPr/>
          <a:lstStyle/>
          <a:p>
            <a:fld id="{03F41C87-7AD9-4845-A077-840E4A0F3F06}" type="datetimeFigureOut">
              <a:rPr/>
              <a:pPr/>
              <a:t>12/26/2013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Trang chiếu 5"/>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lvl5pPr latinLnBrk="0">
              <a:defRPr lang="vi-VN"/>
            </a:lvl5pPr>
            <a:lvl6pPr latinLnBrk="0">
              <a:defRPr lang="vi-VN"/>
            </a:lvl6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10"/>
          </p:nvPr>
        </p:nvSpPr>
        <p:spPr/>
        <p:txBody>
          <a:bodyPr/>
          <a:lstStyle/>
          <a:p>
            <a:fld id="{03F41C87-7AD9-4845-A077-840E4A0F3F06}" type="datetimeFigureOut">
              <a:rPr/>
              <a:pPr/>
              <a:t>12/26/2013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Trang chiếu 5"/>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title"/>
          </p:nvPr>
        </p:nvSpPr>
        <p:spPr>
          <a:xfrm>
            <a:off x="1059614" y="2514600"/>
            <a:ext cx="8692399" cy="2819400"/>
          </a:xfrm>
        </p:spPr>
        <p:txBody>
          <a:bodyPr anchor="b">
            <a:normAutofit/>
          </a:bodyPr>
          <a:lstStyle>
            <a:lvl1pPr algn="l" latinLnBrk="0">
              <a:lnSpc>
                <a:spcPct val="80000"/>
              </a:lnSpc>
              <a:defRPr lang="vi-VN" sz="4800" b="0" cap="none" baseline="0"/>
            </a:lvl1pPr>
          </a:lstStyle>
          <a:p>
            <a:r>
              <a:rPr lang="vi-VN"/>
              <a:t>Bấm để sửa kiểu tiêu đề Bản cái</a:t>
            </a:r>
          </a:p>
        </p:txBody>
      </p:sp>
      <p:sp>
        <p:nvSpPr>
          <p:cNvPr id="3" name="Chỗ dành sẵn cho Văn bản 2"/>
          <p:cNvSpPr>
            <a:spLocks noGrp="1"/>
          </p:cNvSpPr>
          <p:nvPr>
            <p:ph type="body" idx="1"/>
          </p:nvPr>
        </p:nvSpPr>
        <p:spPr>
          <a:xfrm>
            <a:off x="1065213" y="5410200"/>
            <a:ext cx="8687333" cy="609601"/>
          </a:xfrm>
        </p:spPr>
        <p:txBody>
          <a:bodyPr anchor="t">
            <a:normAutofit/>
          </a:bodyPr>
          <a:lstStyle>
            <a:lvl1pPr marL="0" indent="0" latinLnBrk="0">
              <a:spcBef>
                <a:spcPts val="0"/>
              </a:spcBef>
              <a:buNone/>
              <a:defRPr lang="vi-VN" sz="2000" cap="all" spc="200" baseline="0">
                <a:solidFill>
                  <a:schemeClr val="accent1"/>
                </a:solidFill>
              </a:defRPr>
            </a:lvl1pPr>
            <a:lvl2pPr marL="457200" indent="0" latinLnBrk="0">
              <a:buNone/>
              <a:defRPr lang="vi-VN" sz="1800">
                <a:solidFill>
                  <a:schemeClr val="tx1">
                    <a:tint val="75000"/>
                  </a:schemeClr>
                </a:solidFill>
              </a:defRPr>
            </a:lvl2pPr>
            <a:lvl3pPr marL="914400" indent="0" latinLnBrk="0">
              <a:buNone/>
              <a:defRPr lang="vi-VN" sz="1600">
                <a:solidFill>
                  <a:schemeClr val="tx1">
                    <a:tint val="75000"/>
                  </a:schemeClr>
                </a:solidFill>
              </a:defRPr>
            </a:lvl3pPr>
            <a:lvl4pPr marL="1371600" indent="0" latinLnBrk="0">
              <a:buNone/>
              <a:defRPr lang="vi-VN" sz="1400">
                <a:solidFill>
                  <a:schemeClr val="tx1">
                    <a:tint val="75000"/>
                  </a:schemeClr>
                </a:solidFill>
              </a:defRPr>
            </a:lvl4pPr>
            <a:lvl5pPr marL="1828800" indent="0" latinLnBrk="0">
              <a:buNone/>
              <a:defRPr lang="vi-VN" sz="1400">
                <a:solidFill>
                  <a:schemeClr val="tx1">
                    <a:tint val="75000"/>
                  </a:schemeClr>
                </a:solidFill>
              </a:defRPr>
            </a:lvl5pPr>
            <a:lvl6pPr marL="2286000" indent="0" latinLnBrk="0">
              <a:buNone/>
              <a:defRPr lang="vi-VN" sz="1400">
                <a:solidFill>
                  <a:schemeClr val="tx1">
                    <a:tint val="75000"/>
                  </a:schemeClr>
                </a:solidFill>
              </a:defRPr>
            </a:lvl6pPr>
            <a:lvl7pPr marL="2743200" indent="0" latinLnBrk="0">
              <a:buNone/>
              <a:defRPr lang="vi-VN" sz="1400">
                <a:solidFill>
                  <a:schemeClr val="tx1">
                    <a:tint val="75000"/>
                  </a:schemeClr>
                </a:solidFill>
              </a:defRPr>
            </a:lvl7pPr>
            <a:lvl8pPr marL="3200400" indent="0" latinLnBrk="0">
              <a:buNone/>
              <a:defRPr lang="vi-VN" sz="1400">
                <a:solidFill>
                  <a:schemeClr val="tx1">
                    <a:tint val="75000"/>
                  </a:schemeClr>
                </a:solidFill>
              </a:defRPr>
            </a:lvl8pPr>
            <a:lvl9pPr marL="3657600" indent="0" latinLnBrk="0">
              <a:buNone/>
              <a:defRPr lang="vi-VN" sz="1400">
                <a:solidFill>
                  <a:schemeClr val="tx1">
                    <a:tint val="75000"/>
                  </a:schemeClr>
                </a:solidFill>
              </a:defRPr>
            </a:lvl9pPr>
          </a:lstStyle>
          <a:p>
            <a:pPr lvl="0"/>
            <a:r>
              <a:rPr lang="vi-VN"/>
              <a:t>Bấm để sửa kiểu văn bản Chủ</a:t>
            </a:r>
          </a:p>
        </p:txBody>
      </p:sp>
      <p:sp>
        <p:nvSpPr>
          <p:cNvPr id="4" name="Chỗ dành sẵn cho Ngày 3"/>
          <p:cNvSpPr>
            <a:spLocks noGrp="1"/>
          </p:cNvSpPr>
          <p:nvPr>
            <p:ph type="dt" sz="half" idx="10"/>
          </p:nvPr>
        </p:nvSpPr>
        <p:spPr/>
        <p:txBody>
          <a:bodyPr/>
          <a:lstStyle/>
          <a:p>
            <a:fld id="{03F41C87-7AD9-4845-A077-840E4A0F3F06}" type="datetimeFigureOut">
              <a:rPr/>
              <a:pPr/>
              <a:t>12/26/2013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Trang chiếu 5"/>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1504781" y="1905001"/>
            <a:ext cx="4419599" cy="4114800"/>
          </a:xfrm>
        </p:spPr>
        <p:txBody>
          <a:bodyPr>
            <a:normAutofit/>
          </a:bodyPr>
          <a:lstStyle>
            <a:lvl1pPr latinLnBrk="0">
              <a:defRPr lang="vi-VN" sz="2400"/>
            </a:lvl1pPr>
            <a:lvl2pPr latinLnBrk="0">
              <a:defRPr lang="vi-VN" sz="2000"/>
            </a:lvl2pPr>
            <a:lvl3pPr latinLnBrk="0">
              <a:defRPr lang="vi-VN" sz="1800"/>
            </a:lvl3pPr>
            <a:lvl4pPr latinLnBrk="0">
              <a:defRPr lang="vi-VN" sz="1600"/>
            </a:lvl4pPr>
            <a:lvl5pPr latinLnBrk="0">
              <a:defRPr lang="vi-VN" sz="1600"/>
            </a:lvl5pPr>
            <a:lvl6pPr latinLnBrk="0">
              <a:defRPr lang="vi-VN" sz="1600"/>
            </a:lvl6pPr>
            <a:lvl7pPr latinLnBrk="0">
              <a:defRPr lang="vi-VN" sz="1600"/>
            </a:lvl7pPr>
            <a:lvl8pPr latinLnBrk="0">
              <a:defRPr lang="vi-VN" sz="1600"/>
            </a:lvl8pPr>
            <a:lvl9pPr latinLnBrk="0">
              <a:defRPr lang="vi-VN" sz="1600"/>
            </a:lvl9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229183" y="1905001"/>
            <a:ext cx="4419600" cy="4114800"/>
          </a:xfrm>
        </p:spPr>
        <p:txBody>
          <a:bodyPr>
            <a:normAutofit/>
          </a:bodyPr>
          <a:lstStyle>
            <a:lvl1pPr latinLnBrk="0">
              <a:defRPr lang="vi-VN" sz="2400"/>
            </a:lvl1pPr>
            <a:lvl2pPr latinLnBrk="0">
              <a:defRPr lang="vi-VN" sz="2000"/>
            </a:lvl2pPr>
            <a:lvl3pPr latinLnBrk="0">
              <a:defRPr lang="vi-VN" sz="1800"/>
            </a:lvl3pPr>
            <a:lvl4pPr latinLnBrk="0">
              <a:defRPr lang="vi-VN" sz="1600"/>
            </a:lvl4pPr>
            <a:lvl5pPr latinLnBrk="0">
              <a:defRPr lang="vi-VN" sz="1600"/>
            </a:lvl5pPr>
            <a:lvl6pPr latinLnBrk="0">
              <a:defRPr lang="vi-VN" sz="1600"/>
            </a:lvl6pPr>
            <a:lvl7pPr latinLnBrk="0">
              <a:defRPr lang="vi-VN" sz="1600"/>
            </a:lvl7pPr>
            <a:lvl8pPr latinLnBrk="0">
              <a:defRPr lang="vi-VN" sz="1600"/>
            </a:lvl8pPr>
            <a:lvl9pPr latinLnBrk="0">
              <a:defRPr lang="vi-VN" sz="1600"/>
            </a:lvl9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5" name="Chỗ dành sẵn cho Ngày 4"/>
          <p:cNvSpPr>
            <a:spLocks noGrp="1"/>
          </p:cNvSpPr>
          <p:nvPr>
            <p:ph type="dt" sz="half" idx="10"/>
          </p:nvPr>
        </p:nvSpPr>
        <p:spPr/>
        <p:txBody>
          <a:bodyPr/>
          <a:lstStyle/>
          <a:p>
            <a:fld id="{03F41C87-7AD9-4845-A077-840E4A0F3F06}" type="datetimeFigureOut">
              <a:rPr/>
              <a:pPr/>
              <a:t>12/26/2013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Trang chiếu 6"/>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lvl1pPr latinLnBrk="0">
              <a:defRPr lang="vi-VN"/>
            </a:lvl1pPr>
          </a:lstStyle>
          <a:p>
            <a:r>
              <a:rPr lang="vi-VN"/>
              <a:t>Bấm để sửa kiểu tiêu đề Bản cái</a:t>
            </a:r>
          </a:p>
        </p:txBody>
      </p:sp>
      <p:sp>
        <p:nvSpPr>
          <p:cNvPr id="3" name="Chỗ dành sẵn cho Văn bản 2"/>
          <p:cNvSpPr>
            <a:spLocks noGrp="1"/>
          </p:cNvSpPr>
          <p:nvPr>
            <p:ph type="body" idx="1"/>
          </p:nvPr>
        </p:nvSpPr>
        <p:spPr>
          <a:xfrm>
            <a:off x="1522411" y="1905000"/>
            <a:ext cx="4416552" cy="762000"/>
          </a:xfrm>
        </p:spPr>
        <p:txBody>
          <a:bodyPr anchor="ctr">
            <a:noAutofit/>
          </a:bodyPr>
          <a:lstStyle>
            <a:lvl1pPr marL="0" indent="0" latinLnBrk="0">
              <a:spcBef>
                <a:spcPts val="0"/>
              </a:spcBef>
              <a:buNone/>
              <a:defRPr lang="vi-VN" sz="2000" b="0" cap="all" spc="200" baseline="0">
                <a:solidFill>
                  <a:schemeClr val="accent1"/>
                </a:solidFill>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Bấm để sửa kiểu văn bản Chủ</a:t>
            </a:r>
          </a:p>
        </p:txBody>
      </p:sp>
      <p:sp>
        <p:nvSpPr>
          <p:cNvPr id="4" name="Chỗ dành sẵn cho Nội dung 3"/>
          <p:cNvSpPr>
            <a:spLocks noGrp="1"/>
          </p:cNvSpPr>
          <p:nvPr>
            <p:ph sz="half" idx="2"/>
          </p:nvPr>
        </p:nvSpPr>
        <p:spPr>
          <a:xfrm>
            <a:off x="1522411" y="2743201"/>
            <a:ext cx="4416552" cy="3276600"/>
          </a:xfrm>
        </p:spPr>
        <p:txBody>
          <a:bodyPr>
            <a:normAutofit/>
          </a:bodyPr>
          <a:lstStyle>
            <a:lvl1pPr latinLnBrk="0">
              <a:defRPr lang="vi-VN" sz="2400"/>
            </a:lvl1pPr>
            <a:lvl2pPr latinLnBrk="0">
              <a:defRPr lang="vi-VN" sz="2000"/>
            </a:lvl2pPr>
            <a:lvl3pPr latinLnBrk="0">
              <a:defRPr lang="vi-VN" sz="1800"/>
            </a:lvl3pPr>
            <a:lvl4pPr latinLnBrk="0">
              <a:defRPr lang="vi-VN" sz="1600"/>
            </a:lvl4pPr>
            <a:lvl5pPr latinLnBrk="0">
              <a:defRPr lang="vi-VN" sz="1600"/>
            </a:lvl5pPr>
            <a:lvl6pPr latinLnBrk="0">
              <a:defRPr lang="vi-VN" sz="1600"/>
            </a:lvl6pPr>
            <a:lvl7pPr latinLnBrk="0">
              <a:defRPr lang="vi-VN" sz="1600"/>
            </a:lvl7pPr>
            <a:lvl8pPr latinLnBrk="0">
              <a:defRPr lang="vi-VN" sz="1600"/>
            </a:lvl8pPr>
            <a:lvl9pPr latinLnBrk="0">
              <a:defRPr lang="vi-VN" sz="1600"/>
            </a:lvl9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249861" y="1905000"/>
            <a:ext cx="4416552" cy="762000"/>
          </a:xfrm>
        </p:spPr>
        <p:txBody>
          <a:bodyPr anchor="ctr">
            <a:noAutofit/>
          </a:bodyPr>
          <a:lstStyle>
            <a:lvl1pPr marL="0" indent="0" latinLnBrk="0">
              <a:spcBef>
                <a:spcPts val="0"/>
              </a:spcBef>
              <a:buNone/>
              <a:defRPr lang="vi-VN" sz="2000" b="0" cap="all" spc="200" baseline="0">
                <a:solidFill>
                  <a:schemeClr val="accent1"/>
                </a:solidFill>
              </a:defRPr>
            </a:lvl1pPr>
            <a:lvl2pPr marL="457200" indent="0" latinLnBrk="0">
              <a:buNone/>
              <a:defRPr lang="vi-VN" sz="2000" b="1"/>
            </a:lvl2pPr>
            <a:lvl3pPr marL="914400" indent="0" latinLnBrk="0">
              <a:buNone/>
              <a:defRPr lang="vi-VN" sz="1800" b="1"/>
            </a:lvl3pPr>
            <a:lvl4pPr marL="1371600" indent="0" latinLnBrk="0">
              <a:buNone/>
              <a:defRPr lang="vi-VN" sz="1600" b="1"/>
            </a:lvl4pPr>
            <a:lvl5pPr marL="1828800" indent="0" latinLnBrk="0">
              <a:buNone/>
              <a:defRPr lang="vi-VN" sz="1600" b="1"/>
            </a:lvl5pPr>
            <a:lvl6pPr marL="2286000" indent="0" latinLnBrk="0">
              <a:buNone/>
              <a:defRPr lang="vi-VN" sz="1600" b="1"/>
            </a:lvl6pPr>
            <a:lvl7pPr marL="2743200" indent="0" latinLnBrk="0">
              <a:buNone/>
              <a:defRPr lang="vi-VN" sz="1600" b="1"/>
            </a:lvl7pPr>
            <a:lvl8pPr marL="3200400" indent="0" latinLnBrk="0">
              <a:buNone/>
              <a:defRPr lang="vi-VN" sz="1600" b="1"/>
            </a:lvl8pPr>
            <a:lvl9pPr marL="3657600" indent="0" latinLnBrk="0">
              <a:buNone/>
              <a:defRPr lang="vi-VN" sz="1600" b="1"/>
            </a:lvl9pPr>
          </a:lstStyle>
          <a:p>
            <a:pPr lvl="0"/>
            <a:r>
              <a:rPr lang="vi-VN"/>
              <a:t>Bấm để sửa kiểu văn bản Chủ</a:t>
            </a:r>
          </a:p>
        </p:txBody>
      </p:sp>
      <p:sp>
        <p:nvSpPr>
          <p:cNvPr id="6" name="Chỗ dành sẵn cho Nội dung 5"/>
          <p:cNvSpPr>
            <a:spLocks noGrp="1"/>
          </p:cNvSpPr>
          <p:nvPr>
            <p:ph sz="quarter" idx="4"/>
          </p:nvPr>
        </p:nvSpPr>
        <p:spPr>
          <a:xfrm>
            <a:off x="6249861" y="2743201"/>
            <a:ext cx="4416552" cy="3276600"/>
          </a:xfrm>
        </p:spPr>
        <p:txBody>
          <a:bodyPr>
            <a:normAutofit/>
          </a:bodyPr>
          <a:lstStyle>
            <a:lvl1pPr latinLnBrk="0">
              <a:defRPr lang="vi-VN" sz="2400"/>
            </a:lvl1pPr>
            <a:lvl2pPr latinLnBrk="0">
              <a:defRPr lang="vi-VN" sz="2000"/>
            </a:lvl2pPr>
            <a:lvl3pPr latinLnBrk="0">
              <a:defRPr lang="vi-VN" sz="1800"/>
            </a:lvl3pPr>
            <a:lvl4pPr latinLnBrk="0">
              <a:defRPr lang="vi-VN" sz="1600"/>
            </a:lvl4pPr>
            <a:lvl5pPr latinLnBrk="0">
              <a:defRPr lang="vi-VN" sz="1600"/>
            </a:lvl5pPr>
            <a:lvl6pPr latinLnBrk="0">
              <a:defRPr lang="vi-VN" sz="1600"/>
            </a:lvl6pPr>
            <a:lvl7pPr latinLnBrk="0">
              <a:defRPr lang="vi-VN" sz="1600"/>
            </a:lvl7pPr>
            <a:lvl8pPr latinLnBrk="0">
              <a:defRPr lang="vi-VN" sz="1600"/>
            </a:lvl8pPr>
            <a:lvl9pPr latinLnBrk="0">
              <a:defRPr lang="vi-VN" sz="1600"/>
            </a:lvl9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7" name="Chỗ dành sẵn cho Ngày 6"/>
          <p:cNvSpPr>
            <a:spLocks noGrp="1"/>
          </p:cNvSpPr>
          <p:nvPr>
            <p:ph type="dt" sz="half" idx="10"/>
          </p:nvPr>
        </p:nvSpPr>
        <p:spPr/>
        <p:txBody>
          <a:bodyPr/>
          <a:lstStyle/>
          <a:p>
            <a:fld id="{03F41C87-7AD9-4845-A077-840E4A0F3F06}" type="datetimeFigureOut">
              <a:rPr/>
              <a:pPr/>
              <a:t>12/26/2013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Trang chiếu 8"/>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2"/>
          <p:cNvSpPr>
            <a:spLocks noGrp="1"/>
          </p:cNvSpPr>
          <p:nvPr>
            <p:ph type="dt" sz="half" idx="10"/>
          </p:nvPr>
        </p:nvSpPr>
        <p:spPr/>
        <p:txBody>
          <a:bodyPr/>
          <a:lstStyle/>
          <a:p>
            <a:fld id="{03F41C87-7AD9-4845-A077-840E4A0F3F06}" type="datetimeFigureOut">
              <a:rPr/>
              <a:pPr/>
              <a:t>12/26/2013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Trang chiếu 4"/>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bg>
      <p:bgPr>
        <a:solidFill>
          <a:schemeClr val="bg2"/>
        </a:solidFill>
        <a:effectLst/>
      </p:bgPr>
    </p:bg>
    <p:spTree>
      <p:nvGrpSpPr>
        <p:cNvPr id="1" name=""/>
        <p:cNvGrpSpPr/>
        <p:nvPr/>
      </p:nvGrpSpPr>
      <p:grpSpPr>
        <a:xfrm>
          <a:off x="0" y="0"/>
          <a:ext cx="0" cy="0"/>
          <a:chOff x="0" y="0"/>
          <a:chExt cx="0" cy="0"/>
        </a:xfrm>
      </p:grpSpPr>
      <p:sp>
        <p:nvSpPr>
          <p:cNvPr id="2" name="Chỗ dành sẵn cho Ngày 1"/>
          <p:cNvSpPr>
            <a:spLocks noGrp="1"/>
          </p:cNvSpPr>
          <p:nvPr>
            <p:ph type="dt" sz="half" idx="10"/>
          </p:nvPr>
        </p:nvSpPr>
        <p:spPr/>
        <p:txBody>
          <a:bodyPr/>
          <a:lstStyle/>
          <a:p>
            <a:fld id="{03F41C87-7AD9-4845-A077-840E4A0F3F06}" type="datetimeFigureOut">
              <a:rPr/>
              <a:pPr/>
              <a:t>12/26/2013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Trang chiếu 3"/>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ú thíc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title"/>
          </p:nvPr>
        </p:nvSpPr>
        <p:spPr>
          <a:xfrm>
            <a:off x="1055604" y="1905000"/>
            <a:ext cx="3596607" cy="2667000"/>
          </a:xfrm>
        </p:spPr>
        <p:txBody>
          <a:bodyPr anchor="b">
            <a:noAutofit/>
          </a:bodyPr>
          <a:lstStyle>
            <a:lvl1pPr algn="l" latinLnBrk="0">
              <a:lnSpc>
                <a:spcPct val="90000"/>
              </a:lnSpc>
              <a:defRPr lang="vi-VN" sz="3600" b="0" baseline="0">
                <a:solidFill>
                  <a:schemeClr val="tx1"/>
                </a:solidFill>
              </a:defRPr>
            </a:lvl1pPr>
          </a:lstStyle>
          <a:p>
            <a:r>
              <a:rPr lang="vi-VN"/>
              <a:t>Bấm để sửa kiểu tiêu đề Bản cái</a:t>
            </a:r>
          </a:p>
        </p:txBody>
      </p:sp>
      <p:sp>
        <p:nvSpPr>
          <p:cNvPr id="3" name="Chỗ dành sẵn cho Nội dung 2"/>
          <p:cNvSpPr>
            <a:spLocks noGrp="1"/>
          </p:cNvSpPr>
          <p:nvPr>
            <p:ph idx="1"/>
          </p:nvPr>
        </p:nvSpPr>
        <p:spPr>
          <a:xfrm>
            <a:off x="4951414" y="685800"/>
            <a:ext cx="6400800" cy="5334000"/>
          </a:xfrm>
        </p:spPr>
        <p:txBody>
          <a:bodyPr>
            <a:normAutofit/>
          </a:bodyPr>
          <a:lstStyle>
            <a:lvl1pPr latinLnBrk="0">
              <a:defRPr lang="vi-VN" sz="2400"/>
            </a:lvl1pPr>
            <a:lvl2pPr latinLnBrk="0">
              <a:defRPr lang="vi-VN" sz="2000"/>
            </a:lvl2pPr>
            <a:lvl3pPr latinLnBrk="0">
              <a:defRPr lang="vi-VN" sz="1800"/>
            </a:lvl3pPr>
            <a:lvl4pPr latinLnBrk="0">
              <a:defRPr lang="vi-VN" sz="1600"/>
            </a:lvl4pPr>
            <a:lvl5pPr latinLnBrk="0">
              <a:defRPr lang="vi-VN" sz="1600"/>
            </a:lvl5pPr>
            <a:lvl6pPr latinLnBrk="0">
              <a:defRPr lang="vi-VN" sz="1600"/>
            </a:lvl6pPr>
            <a:lvl7pPr latinLnBrk="0">
              <a:defRPr lang="vi-VN" sz="1600"/>
            </a:lvl7pPr>
            <a:lvl8pPr latinLnBrk="0">
              <a:defRPr lang="vi-VN" sz="1600"/>
            </a:lvl8pPr>
            <a:lvl9pPr latinLnBrk="0">
              <a:defRPr lang="vi-VN" sz="1600"/>
            </a:lvl9p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1065213" y="4648200"/>
            <a:ext cx="3581399" cy="1371600"/>
          </a:xfrm>
        </p:spPr>
        <p:txBody>
          <a:bodyPr>
            <a:normAutofit/>
          </a:bodyPr>
          <a:lstStyle>
            <a:lvl1pPr marL="0" indent="0" latinLnBrk="0">
              <a:lnSpc>
                <a:spcPct val="90000"/>
              </a:lnSpc>
              <a:spcBef>
                <a:spcPts val="1200"/>
              </a:spcBef>
              <a:buNone/>
              <a:defRPr lang="vi-VN" sz="1800"/>
            </a:lvl1pPr>
            <a:lvl2pPr marL="457200" indent="0" latinLnBrk="0">
              <a:buNone/>
              <a:defRPr lang="vi-VN" sz="1200"/>
            </a:lvl2pPr>
            <a:lvl3pPr marL="914400" indent="0" latinLnBrk="0">
              <a:buNone/>
              <a:defRPr lang="vi-VN" sz="1000"/>
            </a:lvl3pPr>
            <a:lvl4pPr marL="1371600" indent="0" latinLnBrk="0">
              <a:buNone/>
              <a:defRPr lang="vi-VN" sz="900"/>
            </a:lvl4pPr>
            <a:lvl5pPr marL="1828800" indent="0" latinLnBrk="0">
              <a:buNone/>
              <a:defRPr lang="vi-VN" sz="900"/>
            </a:lvl5pPr>
            <a:lvl6pPr marL="2286000" indent="0" latinLnBrk="0">
              <a:buNone/>
              <a:defRPr lang="vi-VN" sz="900"/>
            </a:lvl6pPr>
            <a:lvl7pPr marL="2743200" indent="0" latinLnBrk="0">
              <a:buNone/>
              <a:defRPr lang="vi-VN" sz="900"/>
            </a:lvl7pPr>
            <a:lvl8pPr marL="3200400" indent="0" latinLnBrk="0">
              <a:buNone/>
              <a:defRPr lang="vi-VN" sz="900"/>
            </a:lvl8pPr>
            <a:lvl9pPr marL="3657600" indent="0" latinLnBrk="0">
              <a:buNone/>
              <a:defRPr lang="vi-VN" sz="900"/>
            </a:lvl9pPr>
          </a:lstStyle>
          <a:p>
            <a:pPr lvl="0"/>
            <a:r>
              <a:rPr lang="vi-VN"/>
              <a:t>Bấm để sửa kiểu văn bản Chủ</a:t>
            </a:r>
          </a:p>
        </p:txBody>
      </p:sp>
      <p:sp>
        <p:nvSpPr>
          <p:cNvPr id="5" name="Chỗ dành sẵn cho Ngày 4"/>
          <p:cNvSpPr>
            <a:spLocks noGrp="1"/>
          </p:cNvSpPr>
          <p:nvPr>
            <p:ph type="dt" sz="half" idx="10"/>
          </p:nvPr>
        </p:nvSpPr>
        <p:spPr/>
        <p:txBody>
          <a:bodyPr/>
          <a:lstStyle/>
          <a:p>
            <a:fld id="{03F41C87-7AD9-4845-A077-840E4A0F3F06}" type="datetimeFigureOut">
              <a:rPr/>
              <a:pPr/>
              <a:t>12/26/2013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Trang chiếu 6"/>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ú thíc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hỗ dành sẵn cho Ảnh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latinLnBrk="0">
              <a:buNone/>
              <a:defRPr lang="vi-VN" sz="2400"/>
            </a:lvl1pPr>
            <a:lvl2pPr marL="457200" indent="0" latinLnBrk="0">
              <a:buNone/>
              <a:defRPr lang="vi-VN" sz="2800"/>
            </a:lvl2pPr>
            <a:lvl3pPr marL="914400" indent="0" latinLnBrk="0">
              <a:buNone/>
              <a:defRPr lang="vi-VN" sz="2400"/>
            </a:lvl3pPr>
            <a:lvl4pPr marL="1371600" indent="0" latinLnBrk="0">
              <a:buNone/>
              <a:defRPr lang="vi-VN" sz="2000"/>
            </a:lvl4pPr>
            <a:lvl5pPr marL="1828800" indent="0" latinLnBrk="0">
              <a:buNone/>
              <a:defRPr lang="vi-VN" sz="2000"/>
            </a:lvl5pPr>
            <a:lvl6pPr marL="2286000" indent="0" latinLnBrk="0">
              <a:buNone/>
              <a:defRPr lang="vi-VN" sz="2000"/>
            </a:lvl6pPr>
            <a:lvl7pPr marL="2743200" indent="0" latinLnBrk="0">
              <a:buNone/>
              <a:defRPr lang="vi-VN" sz="2000"/>
            </a:lvl7pPr>
            <a:lvl8pPr marL="3200400" indent="0" latinLnBrk="0">
              <a:buNone/>
              <a:defRPr lang="vi-VN" sz="2000"/>
            </a:lvl8pPr>
            <a:lvl9pPr marL="3657600" indent="0" latinLnBrk="0">
              <a:buNone/>
              <a:defRPr lang="vi-VN" sz="2000"/>
            </a:lvl9pPr>
          </a:lstStyle>
          <a:p>
            <a:endParaRPr lang="vi-VN"/>
          </a:p>
        </p:txBody>
      </p:sp>
      <p:sp>
        <p:nvSpPr>
          <p:cNvPr id="2" name="Tiêu đề 1"/>
          <p:cNvSpPr>
            <a:spLocks noGrp="1"/>
          </p:cNvSpPr>
          <p:nvPr>
            <p:ph type="title"/>
          </p:nvPr>
        </p:nvSpPr>
        <p:spPr>
          <a:xfrm>
            <a:off x="1055604" y="1905000"/>
            <a:ext cx="3596607" cy="2667000"/>
          </a:xfrm>
        </p:spPr>
        <p:txBody>
          <a:bodyPr anchor="b">
            <a:normAutofit/>
          </a:bodyPr>
          <a:lstStyle>
            <a:lvl1pPr algn="l" latinLnBrk="0">
              <a:lnSpc>
                <a:spcPct val="90000"/>
              </a:lnSpc>
              <a:defRPr lang="vi-VN" sz="3600" b="0" i="0" baseline="0">
                <a:solidFill>
                  <a:schemeClr val="tx1"/>
                </a:solidFill>
              </a:defRPr>
            </a:lvl1pPr>
          </a:lstStyle>
          <a:p>
            <a:r>
              <a:rPr lang="vi-VN"/>
              <a:t>Bấm để sửa kiểu tiêu đề Bản cái</a:t>
            </a:r>
          </a:p>
        </p:txBody>
      </p:sp>
      <p:sp>
        <p:nvSpPr>
          <p:cNvPr id="4" name="Chỗ dành sẵn cho Văn bản 3"/>
          <p:cNvSpPr>
            <a:spLocks noGrp="1"/>
          </p:cNvSpPr>
          <p:nvPr>
            <p:ph type="body" sz="half" idx="2"/>
          </p:nvPr>
        </p:nvSpPr>
        <p:spPr>
          <a:xfrm>
            <a:off x="1065213" y="4648200"/>
            <a:ext cx="3581399" cy="1371600"/>
          </a:xfrm>
        </p:spPr>
        <p:txBody>
          <a:bodyPr>
            <a:normAutofit/>
          </a:bodyPr>
          <a:lstStyle>
            <a:lvl1pPr marL="0" indent="0" latinLnBrk="0">
              <a:lnSpc>
                <a:spcPct val="90000"/>
              </a:lnSpc>
              <a:spcBef>
                <a:spcPts val="1200"/>
              </a:spcBef>
              <a:buNone/>
              <a:defRPr lang="vi-VN" sz="1800"/>
            </a:lvl1pPr>
            <a:lvl2pPr marL="457200" indent="0" latinLnBrk="0">
              <a:buNone/>
              <a:defRPr lang="vi-VN" sz="1200"/>
            </a:lvl2pPr>
            <a:lvl3pPr marL="914400" indent="0" latinLnBrk="0">
              <a:buNone/>
              <a:defRPr lang="vi-VN" sz="1000"/>
            </a:lvl3pPr>
            <a:lvl4pPr marL="1371600" indent="0" latinLnBrk="0">
              <a:buNone/>
              <a:defRPr lang="vi-VN" sz="900"/>
            </a:lvl4pPr>
            <a:lvl5pPr marL="1828800" indent="0" latinLnBrk="0">
              <a:buNone/>
              <a:defRPr lang="vi-VN" sz="900"/>
            </a:lvl5pPr>
            <a:lvl6pPr marL="2286000" indent="0" latinLnBrk="0">
              <a:buNone/>
              <a:defRPr lang="vi-VN" sz="900"/>
            </a:lvl6pPr>
            <a:lvl7pPr marL="2743200" indent="0" latinLnBrk="0">
              <a:buNone/>
              <a:defRPr lang="vi-VN" sz="900"/>
            </a:lvl7pPr>
            <a:lvl8pPr marL="3200400" indent="0" latinLnBrk="0">
              <a:buNone/>
              <a:defRPr lang="vi-VN" sz="900"/>
            </a:lvl8pPr>
            <a:lvl9pPr marL="3657600" indent="0" latinLnBrk="0">
              <a:buNone/>
              <a:defRPr lang="vi-VN" sz="900"/>
            </a:lvl9pPr>
          </a:lstStyle>
          <a:p>
            <a:pPr lvl="0"/>
            <a:r>
              <a:rPr lang="vi-VN"/>
              <a:t>Bấm để sửa kiểu văn bản Chủ</a:t>
            </a:r>
          </a:p>
        </p:txBody>
      </p:sp>
      <p:sp>
        <p:nvSpPr>
          <p:cNvPr id="5" name="Chỗ dành sẵn cho Ngày 4"/>
          <p:cNvSpPr>
            <a:spLocks noGrp="1"/>
          </p:cNvSpPr>
          <p:nvPr>
            <p:ph type="dt" sz="half" idx="10"/>
          </p:nvPr>
        </p:nvSpPr>
        <p:spPr/>
        <p:txBody>
          <a:bodyPr/>
          <a:lstStyle/>
          <a:p>
            <a:fld id="{03F41C87-7AD9-4845-A077-840E4A0F3F06}" type="datetimeFigureOut">
              <a:rPr/>
              <a:pPr/>
              <a:t>12/26/2013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Trang chiếu 6"/>
          <p:cNvSpPr>
            <a:spLocks noGrp="1"/>
          </p:cNvSpPr>
          <p:nvPr>
            <p:ph type="sldNum" sz="quarter" idx="12"/>
          </p:nvPr>
        </p:nvSpPr>
        <p:spPr/>
        <p:txBody>
          <a:bodyPr/>
          <a:lstStyle/>
          <a:p>
            <a:fld id="{2A013F82-EE5E-44EE-A61D-E31C6657F26F}" type="slidenum">
              <a:rPr/>
              <a:pPr/>
              <a:t>‹#›</a:t>
            </a:fld>
            <a:endParaRPr lang="vi-VN"/>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vi-VN"/>
              <a:t>Bấm để sửa kiểu tiêu đề Bản cái</a:t>
            </a:r>
          </a:p>
        </p:txBody>
      </p:sp>
      <p:sp>
        <p:nvSpPr>
          <p:cNvPr id="3" name="Chỗ dành sẵn cho Văn bản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vi-VN"/>
              <a:t>Bấm để sửa kiểu văn bản Chủ</a:t>
            </a:r>
          </a:p>
          <a:p>
            <a:pPr lvl="1"/>
            <a:r>
              <a:rPr lang="vi-VN"/>
              <a:t>Mức hai</a:t>
            </a:r>
          </a:p>
          <a:p>
            <a:pPr lvl="2"/>
            <a:r>
              <a:rPr lang="vi-VN"/>
              <a:t>Mức ba</a:t>
            </a:r>
          </a:p>
          <a:p>
            <a:pPr lvl="3"/>
            <a:r>
              <a:rPr lang="vi-VN"/>
              <a:t>Mức bốn</a:t>
            </a:r>
          </a:p>
          <a:p>
            <a:pPr lvl="4"/>
            <a:r>
              <a:rPr lang="vi-VN"/>
              <a:t>Mức năm</a:t>
            </a:r>
          </a:p>
        </p:txBody>
      </p:sp>
      <p:sp>
        <p:nvSpPr>
          <p:cNvPr id="4" name="Chỗ dành sẵn cho Ngày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latinLnBrk="0">
              <a:defRPr lang="vi-VN" sz="1000">
                <a:solidFill>
                  <a:schemeClr val="tx1">
                    <a:tint val="75000"/>
                  </a:schemeClr>
                </a:solidFill>
                <a:latin typeface="Times New Roman" panose="02020603050405020304" pitchFamily="18" charset="0"/>
                <a:cs typeface="Times New Roman" panose="02020603050405020304" pitchFamily="18" charset="0"/>
              </a:defRPr>
            </a:lvl1pPr>
          </a:lstStyle>
          <a:p>
            <a:fld id="{03F41C87-7AD9-4845-A077-840E4A0F3F06}" type="datetimeFigureOut">
              <a:rPr lang="en-US" smtClean="0"/>
              <a:pPr/>
              <a:t>18-Jun-15</a:t>
            </a:fld>
            <a:endParaRPr lang="en-US"/>
          </a:p>
        </p:txBody>
      </p:sp>
      <p:sp>
        <p:nvSpPr>
          <p:cNvPr id="5" name="Chỗ dành sẵn cho Chân trang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latinLnBrk="0">
              <a:defRPr lang="vi-VN" sz="10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Chỗ dành sẵn cho Số Trang chiếu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latinLnBrk="0">
              <a:defRPr lang="vi-VN" sz="1000">
                <a:solidFill>
                  <a:schemeClr val="tx1">
                    <a:tint val="75000"/>
                  </a:schemeClr>
                </a:solidFill>
                <a:latin typeface="Times New Roman" panose="02020603050405020304" pitchFamily="18" charset="0"/>
                <a:cs typeface="Times New Roman" panose="02020603050405020304" pitchFamily="18" charset="0"/>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vi-VN" sz="3600" kern="1200" spc="100" baseline="0">
          <a:solidFill>
            <a:schemeClr val="tx1"/>
          </a:solidFill>
          <a:latin typeface="Times New Roman" panose="02020603050405020304" pitchFamily="18" charset="0"/>
          <a:ea typeface="+mj-ea"/>
          <a:cs typeface="Times New Roman" panose="02020603050405020304" pitchFamily="18" charset="0"/>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lang="vi-VN" sz="2400" kern="1200">
          <a:solidFill>
            <a:schemeClr val="tx1"/>
          </a:solidFill>
          <a:latin typeface="Times New Roman" panose="02020603050405020304" pitchFamily="18" charset="0"/>
          <a:ea typeface="+mn-ea"/>
          <a:cs typeface="Times New Roman" panose="02020603050405020304" pitchFamily="18" charset="0"/>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lang="vi-VN" sz="2000" kern="1200">
          <a:solidFill>
            <a:schemeClr val="tx1"/>
          </a:solidFill>
          <a:latin typeface="Times New Roman" panose="02020603050405020304" pitchFamily="18" charset="0"/>
          <a:ea typeface="+mn-ea"/>
          <a:cs typeface="Times New Roman" panose="02020603050405020304" pitchFamily="18" charset="0"/>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lang="vi-VN" sz="1800" kern="1200">
          <a:solidFill>
            <a:schemeClr val="tx1"/>
          </a:solidFill>
          <a:latin typeface="Times New Roman" panose="02020603050405020304" pitchFamily="18" charset="0"/>
          <a:ea typeface="+mn-ea"/>
          <a:cs typeface="Times New Roman" panose="02020603050405020304" pitchFamily="18" charset="0"/>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lang="vi-VN" sz="1600" kern="1200">
          <a:solidFill>
            <a:schemeClr val="tx1"/>
          </a:solidFill>
          <a:latin typeface="Times New Roman" panose="02020603050405020304" pitchFamily="18" charset="0"/>
          <a:ea typeface="+mn-ea"/>
          <a:cs typeface="Times New Roman" panose="02020603050405020304" pitchFamily="18" charset="0"/>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lang="vi-VN" sz="1600" kern="1200">
          <a:solidFill>
            <a:schemeClr val="tx1"/>
          </a:solidFill>
          <a:latin typeface="Times New Roman" panose="02020603050405020304" pitchFamily="18" charset="0"/>
          <a:ea typeface="+mn-ea"/>
          <a:cs typeface="Times New Roman" panose="02020603050405020304" pitchFamily="18" charset="0"/>
        </a:defRPr>
      </a:lvl5pPr>
      <a:lvl6pPr marL="1207008" indent="-173736" algn="l" defTabSz="914400" rtl="0" eaLnBrk="1" latinLnBrk="0" hangingPunct="1">
        <a:spcBef>
          <a:spcPts val="600"/>
        </a:spcBef>
        <a:buClr>
          <a:schemeClr val="accent1"/>
        </a:buClr>
        <a:buFont typeface="Arial" pitchFamily="34" charset="0"/>
        <a:buChar char="•"/>
        <a:defRPr lang="vi-VN"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lang="vi-VN"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lang="vi-VN"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lang="vi-VN" sz="1600" kern="1200">
          <a:solidFill>
            <a:schemeClr val="tx1"/>
          </a:solidFill>
          <a:latin typeface="+mn-lt"/>
          <a:ea typeface="+mn-ea"/>
          <a:cs typeface="+mn-cs"/>
        </a:defRPr>
      </a:lvl9pPr>
    </p:bodyStyle>
    <p:otherStyle>
      <a:defPPr>
        <a:defRPr lang="vi-VN"/>
      </a:defPPr>
      <a:lvl1pPr marL="0" algn="l" defTabSz="914400" rtl="0" eaLnBrk="1" latinLnBrk="0" hangingPunct="1">
        <a:defRPr lang="vi-VN" sz="1800" kern="1200">
          <a:solidFill>
            <a:schemeClr val="tx1"/>
          </a:solidFill>
          <a:latin typeface="+mn-lt"/>
          <a:ea typeface="+mn-ea"/>
          <a:cs typeface="+mn-cs"/>
        </a:defRPr>
      </a:lvl1pPr>
      <a:lvl2pPr marL="457200" algn="l" defTabSz="914400" rtl="0" eaLnBrk="1" latinLnBrk="0" hangingPunct="1">
        <a:defRPr lang="vi-VN" sz="1800" kern="1200">
          <a:solidFill>
            <a:schemeClr val="tx1"/>
          </a:solidFill>
          <a:latin typeface="+mn-lt"/>
          <a:ea typeface="+mn-ea"/>
          <a:cs typeface="+mn-cs"/>
        </a:defRPr>
      </a:lvl2pPr>
      <a:lvl3pPr marL="914400" algn="l" defTabSz="914400" rtl="0" eaLnBrk="1" latinLnBrk="0" hangingPunct="1">
        <a:defRPr lang="vi-VN" sz="1800" kern="1200">
          <a:solidFill>
            <a:schemeClr val="tx1"/>
          </a:solidFill>
          <a:latin typeface="+mn-lt"/>
          <a:ea typeface="+mn-ea"/>
          <a:cs typeface="+mn-cs"/>
        </a:defRPr>
      </a:lvl3pPr>
      <a:lvl4pPr marL="1371600" algn="l" defTabSz="914400" rtl="0" eaLnBrk="1" latinLnBrk="0" hangingPunct="1">
        <a:defRPr lang="vi-VN" sz="1800" kern="1200">
          <a:solidFill>
            <a:schemeClr val="tx1"/>
          </a:solidFill>
          <a:latin typeface="+mn-lt"/>
          <a:ea typeface="+mn-ea"/>
          <a:cs typeface="+mn-cs"/>
        </a:defRPr>
      </a:lvl4pPr>
      <a:lvl5pPr marL="1828800" algn="l" defTabSz="914400" rtl="0" eaLnBrk="1" latinLnBrk="0" hangingPunct="1">
        <a:defRPr lang="vi-VN" sz="1800" kern="1200">
          <a:solidFill>
            <a:schemeClr val="tx1"/>
          </a:solidFill>
          <a:latin typeface="+mn-lt"/>
          <a:ea typeface="+mn-ea"/>
          <a:cs typeface="+mn-cs"/>
        </a:defRPr>
      </a:lvl5pPr>
      <a:lvl6pPr marL="2286000" algn="l" defTabSz="914400" rtl="0" eaLnBrk="1" latinLnBrk="0" hangingPunct="1">
        <a:defRPr lang="vi-VN" sz="1800" kern="1200">
          <a:solidFill>
            <a:schemeClr val="tx1"/>
          </a:solidFill>
          <a:latin typeface="+mn-lt"/>
          <a:ea typeface="+mn-ea"/>
          <a:cs typeface="+mn-cs"/>
        </a:defRPr>
      </a:lvl6pPr>
      <a:lvl7pPr marL="2743200" algn="l" defTabSz="914400" rtl="0" eaLnBrk="1" latinLnBrk="0" hangingPunct="1">
        <a:defRPr lang="vi-VN" sz="1800" kern="1200">
          <a:solidFill>
            <a:schemeClr val="tx1"/>
          </a:solidFill>
          <a:latin typeface="+mn-lt"/>
          <a:ea typeface="+mn-ea"/>
          <a:cs typeface="+mn-cs"/>
        </a:defRPr>
      </a:lvl7pPr>
      <a:lvl8pPr marL="3200400" algn="l" defTabSz="914400" rtl="0" eaLnBrk="1" latinLnBrk="0" hangingPunct="1">
        <a:defRPr lang="vi-VN" sz="1800" kern="1200">
          <a:solidFill>
            <a:schemeClr val="tx1"/>
          </a:solidFill>
          <a:latin typeface="+mn-lt"/>
          <a:ea typeface="+mn-ea"/>
          <a:cs typeface="+mn-cs"/>
        </a:defRPr>
      </a:lvl8pPr>
      <a:lvl9pPr marL="3657600" algn="l" defTabSz="914400" rtl="0" eaLnBrk="1" latinLnBrk="0" hangingPunct="1">
        <a:defRPr lang="vi-VN"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phụ 3"/>
          <p:cNvSpPr>
            <a:spLocks noGrp="1"/>
          </p:cNvSpPr>
          <p:nvPr>
            <p:ph type="subTitle" idx="1"/>
          </p:nvPr>
        </p:nvSpPr>
        <p:spPr>
          <a:xfrm>
            <a:off x="1217612" y="4343400"/>
            <a:ext cx="6857999" cy="2209800"/>
          </a:xfrm>
        </p:spPr>
        <p:txBody>
          <a:bodyPr>
            <a:normAutofit fontScale="70000" lnSpcReduction="20000"/>
          </a:bodyPr>
          <a:lstStyle/>
          <a:p>
            <a:pPr>
              <a:lnSpc>
                <a:spcPct val="220000"/>
              </a:lnSpc>
            </a:pPr>
            <a:r>
              <a:rPr lang="en-US" smtClean="0"/>
              <a:t>Batch 106+108 – Group 3</a:t>
            </a:r>
          </a:p>
          <a:p>
            <a:pPr>
              <a:lnSpc>
                <a:spcPct val="160000"/>
              </a:lnSpc>
            </a:pPr>
            <a:r>
              <a:rPr lang="en-US" smtClean="0"/>
              <a:t>GVHD            : </a:t>
            </a:r>
            <a:r>
              <a:rPr lang="en-US" err="1" smtClean="0"/>
              <a:t>Nguễn</a:t>
            </a:r>
            <a:r>
              <a:rPr lang="en-US" smtClean="0"/>
              <a:t> QuẢNG BÌNH.</a:t>
            </a:r>
          </a:p>
          <a:p>
            <a:pPr>
              <a:lnSpc>
                <a:spcPct val="160000"/>
              </a:lnSpc>
            </a:pPr>
            <a:r>
              <a:rPr lang="en-US" err="1" smtClean="0"/>
              <a:t>Thành</a:t>
            </a:r>
            <a:r>
              <a:rPr lang="en-US" smtClean="0"/>
              <a:t> </a:t>
            </a:r>
            <a:r>
              <a:rPr lang="en-US" err="1" smtClean="0"/>
              <a:t>Viên</a:t>
            </a:r>
            <a:r>
              <a:rPr lang="en-US" smtClean="0"/>
              <a:t>  : </a:t>
            </a:r>
            <a:r>
              <a:rPr lang="en-US" err="1" smtClean="0"/>
              <a:t>Nguyễn</a:t>
            </a:r>
            <a:r>
              <a:rPr lang="en-US" smtClean="0"/>
              <a:t> </a:t>
            </a:r>
            <a:r>
              <a:rPr lang="en-US" err="1" smtClean="0"/>
              <a:t>Huỳnh</a:t>
            </a:r>
            <a:r>
              <a:rPr lang="en-US" smtClean="0"/>
              <a:t> </a:t>
            </a:r>
            <a:r>
              <a:rPr lang="en-US" err="1" smtClean="0"/>
              <a:t>Tánh</a:t>
            </a:r>
            <a:r>
              <a:rPr lang="en-US" smtClean="0"/>
              <a:t> (leader).</a:t>
            </a:r>
          </a:p>
          <a:p>
            <a:pPr>
              <a:lnSpc>
                <a:spcPct val="160000"/>
              </a:lnSpc>
            </a:pPr>
            <a:r>
              <a:rPr lang="en-US"/>
              <a:t>	 </a:t>
            </a:r>
            <a:r>
              <a:rPr lang="en-US" smtClean="0"/>
              <a:t>         Hoàng </a:t>
            </a:r>
            <a:r>
              <a:rPr lang="en-US"/>
              <a:t>trọng </a:t>
            </a:r>
            <a:r>
              <a:rPr lang="en-US" smtClean="0"/>
              <a:t>bin.</a:t>
            </a:r>
          </a:p>
          <a:p>
            <a:pPr>
              <a:lnSpc>
                <a:spcPct val="160000"/>
              </a:lnSpc>
            </a:pPr>
            <a:r>
              <a:rPr lang="en-US" smtClean="0"/>
              <a:t>	          </a:t>
            </a:r>
            <a:r>
              <a:rPr lang="en-US" err="1" smtClean="0"/>
              <a:t>Trương</a:t>
            </a:r>
            <a:r>
              <a:rPr lang="en-US" smtClean="0"/>
              <a:t> ThAnh Thân.</a:t>
            </a:r>
          </a:p>
          <a:p>
            <a:pPr>
              <a:lnSpc>
                <a:spcPct val="160000"/>
              </a:lnSpc>
            </a:pPr>
            <a:r>
              <a:rPr lang="en-US" smtClean="0"/>
              <a:t>	          NGUYỄN VĂN NGOAN. </a:t>
            </a:r>
          </a:p>
          <a:p>
            <a:r>
              <a:rPr lang="en-US" smtClean="0"/>
              <a:t>	        </a:t>
            </a:r>
            <a:endParaRPr lang="vi-VN"/>
          </a:p>
        </p:txBody>
      </p:sp>
      <p:pic>
        <p:nvPicPr>
          <p:cNvPr id="7" name="Picture 6" descr="apt.jpg"/>
          <p:cNvPicPr>
            <a:picLocks noChangeAspect="1"/>
          </p:cNvPicPr>
          <p:nvPr/>
        </p:nvPicPr>
        <p:blipFill>
          <a:blip r:embed="rId2">
            <a:lum/>
          </a:blip>
          <a:stretch>
            <a:fillRect/>
          </a:stretch>
        </p:blipFill>
        <p:spPr>
          <a:xfrm>
            <a:off x="1370012" y="685800"/>
            <a:ext cx="3295650" cy="1247775"/>
          </a:xfrm>
          <a:prstGeom prst="rect">
            <a:avLst/>
          </a:prstGeom>
          <a:scene3d>
            <a:camera prst="orthographicFront"/>
            <a:lightRig rig="chilly" dir="t"/>
          </a:scene3d>
          <a:sp3d>
            <a:bevelT/>
          </a:sp3d>
        </p:spPr>
      </p:pic>
      <p:pic>
        <p:nvPicPr>
          <p:cNvPr id="8" name="Picture 7" descr="sof.png"/>
          <p:cNvPicPr>
            <a:picLocks noChangeAspect="1"/>
          </p:cNvPicPr>
          <p:nvPr/>
        </p:nvPicPr>
        <p:blipFill>
          <a:blip r:embed="rId3"/>
          <a:stretch>
            <a:fillRect/>
          </a:stretch>
        </p:blipFill>
        <p:spPr>
          <a:xfrm>
            <a:off x="7085012" y="685800"/>
            <a:ext cx="3295650" cy="1247775"/>
          </a:xfrm>
          <a:prstGeom prst="rect">
            <a:avLst/>
          </a:prstGeom>
          <a:scene3d>
            <a:camera prst="orthographicFront"/>
            <a:lightRig rig="chilly" dir="t"/>
          </a:scene3d>
          <a:sp3d prstMaterial="softEdge">
            <a:bevelT/>
          </a:sp3d>
        </p:spPr>
      </p:pic>
      <p:sp>
        <p:nvSpPr>
          <p:cNvPr id="12" name="Rectangle 11"/>
          <p:cNvSpPr/>
          <p:nvPr/>
        </p:nvSpPr>
        <p:spPr>
          <a:xfrm>
            <a:off x="1598612" y="2743200"/>
            <a:ext cx="8686800" cy="1107996"/>
          </a:xfrm>
          <a:prstGeom prst="rect">
            <a:avLst/>
          </a:prstGeom>
          <a:noFill/>
        </p:spPr>
        <p:txBody>
          <a:bodyPr wrap="square" lIns="91440" tIns="45720" rIns="91440" bIns="45720">
            <a:spAutoFit/>
          </a:bodyPr>
          <a:lstStyle/>
          <a:p>
            <a:pPr algn="ctr"/>
            <a:r>
              <a:rPr lang="en-US" sz="6600" b="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rPr>
              <a:t>WTFPrice Shop Online</a:t>
            </a:r>
            <a:endParaRPr lang="en-US" sz="6600" b="1" cap="none" spc="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itchFamily="18" charset="0"/>
            </a:endParaRPr>
          </a:p>
        </p:txBody>
      </p:sp>
    </p:spTree>
    <p:extLst>
      <p:ext uri="{BB962C8B-B14F-4D97-AF65-F5344CB8AC3E}">
        <p14:creationId xmlns:p14="http://schemas.microsoft.com/office/powerpoint/2010/main" val="2808920126"/>
      </p:ext>
    </p:extLst>
  </p:cSld>
  <p:clrMapOvr>
    <a:masterClrMapping/>
  </p:clrMapOvr>
  <p:transition spd="med">
    <p:wipe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293812" y="1219200"/>
            <a:ext cx="8839200" cy="54864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Các tác nhân tương tác với Website :</a:t>
            </a: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7" name="Picture 6" descr="student-icon.png"/>
          <p:cNvPicPr>
            <a:picLocks noChangeAspect="1"/>
          </p:cNvPicPr>
          <p:nvPr/>
        </p:nvPicPr>
        <p:blipFill>
          <a:blip r:embed="rId2"/>
          <a:stretch>
            <a:fillRect/>
          </a:stretch>
        </p:blipFill>
        <p:spPr>
          <a:xfrm>
            <a:off x="0" y="0"/>
            <a:ext cx="1134131" cy="1371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1905000"/>
            <a:ext cx="7800975" cy="4267200"/>
          </a:xfrm>
          <a:prstGeom prst="rect">
            <a:avLst/>
          </a:prstGeom>
        </p:spPr>
      </p:pic>
    </p:spTree>
  </p:cSld>
  <p:clrMapOvr>
    <a:masterClrMapping/>
  </p:clrMapOvr>
  <p:transition spd="med">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293812" y="1219200"/>
            <a:ext cx="8839200" cy="5486400"/>
          </a:xfrm>
        </p:spPr>
        <p:txBody>
          <a:bodyPr>
            <a:normAutofit/>
          </a:bodyPr>
          <a:lstStyle/>
          <a:p>
            <a:pPr algn="just">
              <a:lnSpc>
                <a:spcPct val="150000"/>
              </a:lnSpc>
            </a:pPr>
            <a:endParaRPr lang="en-US" sz="1700" cap="none" smtClean="0">
              <a:solidFill>
                <a:schemeClr val="accent2">
                  <a:lumMod val="40000"/>
                  <a:lumOff val="60000"/>
                </a:schemeClr>
              </a:solidFill>
            </a:endParaRPr>
          </a:p>
          <a:p>
            <a:pPr algn="just">
              <a:lnSpc>
                <a:spcPct val="150000"/>
              </a:lnSpc>
            </a:pPr>
            <a:endParaRPr lang="en-US" sz="1700" cap="none" smtClean="0">
              <a:solidFill>
                <a:schemeClr val="accent2">
                  <a:lumMod val="40000"/>
                  <a:lumOff val="60000"/>
                </a:schemeClr>
              </a:solidFill>
            </a:endParaRP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7" name="Picture 6"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12" y="1066800"/>
            <a:ext cx="8001000" cy="5611660"/>
          </a:xfrm>
          <a:prstGeom prst="rect">
            <a:avLst/>
          </a:prstGeom>
        </p:spPr>
      </p:pic>
    </p:spTree>
    <p:extLst>
      <p:ext uri="{BB962C8B-B14F-4D97-AF65-F5344CB8AC3E}">
        <p14:creationId xmlns:p14="http://schemas.microsoft.com/office/powerpoint/2010/main" val="761416677"/>
      </p:ext>
    </p:extLst>
  </p:cSld>
  <p:clrMapOvr>
    <a:masterClrMapping/>
  </p:clrMapOvr>
  <p:transition spd="med">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293812" y="1219200"/>
            <a:ext cx="8839200" cy="54864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User(Chưa đăng kí tài khoản) :</a:t>
            </a: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7" name="Picture 6"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012" y="1905000"/>
            <a:ext cx="8458200" cy="4467225"/>
          </a:xfrm>
          <a:prstGeom prst="rect">
            <a:avLst/>
          </a:prstGeom>
        </p:spPr>
      </p:pic>
    </p:spTree>
  </p:cSld>
  <p:clrMapOvr>
    <a:masterClrMapping/>
  </p:clrMapOvr>
  <p:transition spd="med">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912812" y="1397000"/>
            <a:ext cx="8991600" cy="4724400"/>
          </a:xfrm>
        </p:spPr>
        <p:txBody>
          <a:bodyPr>
            <a:normAutofit/>
          </a:bodyPr>
          <a:lstStyle/>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Mô</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tả</a:t>
            </a:r>
            <a:r>
              <a:rPr lang="en-US" sz="1700" cap="none" smtClean="0">
                <a:solidFill>
                  <a:schemeClr val="accent2">
                    <a:lumMod val="40000"/>
                    <a:lumOff val="60000"/>
                  </a:schemeClr>
                </a:solidFill>
              </a:rPr>
              <a:t> User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tiên</a:t>
            </a:r>
            <a:r>
              <a:rPr lang="en-US" sz="1700" cap="none" smtClean="0">
                <a:solidFill>
                  <a:schemeClr val="accent2">
                    <a:lumMod val="40000"/>
                    <a:lumOff val="60000"/>
                  </a:schemeClr>
                </a:solidFill>
              </a:rPr>
              <a:t> User có thể tìm kiếm, xem, so sánh, đánh giá sản phẩm để tìm sản phẩm phù hợp với nhu cầu.</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Tiếp</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theo</a:t>
            </a:r>
            <a:r>
              <a:rPr lang="en-US" sz="1700" cap="none" smtClean="0">
                <a:solidFill>
                  <a:schemeClr val="accent2">
                    <a:lumMod val="40000"/>
                    <a:lumOff val="60000"/>
                  </a:schemeClr>
                </a:solidFill>
              </a:rPr>
              <a:t>: Nếu User mua sản phẩm sẽ cần thêm một vài thông tin liên hệ là có thể đặt được hàng mà không cần đăng kí.</a:t>
            </a:r>
          </a:p>
          <a:p>
            <a:pPr marL="457200" indent="-457200" algn="just">
              <a:lnSpc>
                <a:spcPct val="150000"/>
              </a:lnSpc>
            </a:pPr>
            <a:r>
              <a:rPr lang="en-US" sz="1700" cap="none" smtClean="0">
                <a:solidFill>
                  <a:schemeClr val="accent2">
                    <a:lumMod val="40000"/>
                    <a:lumOff val="60000"/>
                  </a:schemeClr>
                </a:solidFill>
              </a:rPr>
              <a:t>	- Nếu User đăng kí sẽ trở thành Register và có thêm chức năng quản lý thông tin cá nhân và đơn hàng của mình.</a:t>
            </a:r>
          </a:p>
          <a:p>
            <a:pPr marL="457200" indent="-457200" algn="just">
              <a:lnSpc>
                <a:spcPct val="150000"/>
              </a:lnSpc>
            </a:pPr>
            <a:r>
              <a:rPr lang="en-US" sz="1700" cap="none" smtClean="0">
                <a:solidFill>
                  <a:schemeClr val="accent2">
                    <a:lumMod val="40000"/>
                    <a:lumOff val="60000"/>
                  </a:schemeClr>
                </a:solidFill>
              </a:rPr>
              <a:t>	- User có thể xem, bình luận về tin tức công nghệ, khuyến mãi, giảm giá ngay tại chính Website.</a:t>
            </a:r>
          </a:p>
          <a:p>
            <a:pPr marL="457200" indent="-457200" algn="just">
              <a:lnSpc>
                <a:spcPct val="150000"/>
              </a:lnSpc>
            </a:pPr>
            <a:r>
              <a:rPr lang="en-US" sz="1700" cap="none" smtClean="0">
                <a:solidFill>
                  <a:schemeClr val="accent2">
                    <a:lumMod val="40000"/>
                    <a:lumOff val="60000"/>
                  </a:schemeClr>
                </a:solidFill>
              </a:rPr>
              <a:t>	- Và cuối cùng User có thể feedback phản hồi về chất lượng, chính sách hay thắc mắc về sản phẩm qua hộp thư của Website.</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54864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Register(đã đăng kí tài khoản) :</a:t>
            </a: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6" name="Picture 5"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648" y="1828800"/>
            <a:ext cx="8881027" cy="4724400"/>
          </a:xfrm>
          <a:prstGeom prst="rect">
            <a:avLst/>
          </a:prstGeom>
        </p:spPr>
      </p:pic>
    </p:spTree>
  </p:cSld>
  <p:clrMapOvr>
    <a:masterClrMapping/>
  </p:clrMapOvr>
  <p:transition spd="med">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141412" y="1447800"/>
            <a:ext cx="8991600" cy="3276600"/>
          </a:xfrm>
        </p:spPr>
        <p:txBody>
          <a:bodyPr>
            <a:normAutofit/>
          </a:bodyPr>
          <a:lstStyle/>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Mô</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tả</a:t>
            </a:r>
            <a:r>
              <a:rPr lang="en-US" sz="1700" cap="none" smtClean="0">
                <a:solidFill>
                  <a:schemeClr val="accent2">
                    <a:lumMod val="40000"/>
                    <a:lumOff val="60000"/>
                  </a:schemeClr>
                </a:solidFill>
              </a:rPr>
              <a:t> Register :</a:t>
            </a:r>
          </a:p>
          <a:p>
            <a:pPr marL="457200" indent="-457200" algn="just">
              <a:lnSpc>
                <a:spcPct val="150000"/>
              </a:lnSpc>
            </a:pPr>
            <a:r>
              <a:rPr lang="en-US" sz="1700" cap="none" smtClean="0">
                <a:solidFill>
                  <a:schemeClr val="accent2">
                    <a:lumMod val="40000"/>
                    <a:lumOff val="60000"/>
                  </a:schemeClr>
                </a:solidFill>
              </a:rPr>
              <a:t>	- Register có tất cả chức năng của một User.</a:t>
            </a:r>
          </a:p>
          <a:p>
            <a:pPr marL="457200" indent="-457200" algn="just">
              <a:lnSpc>
                <a:spcPct val="150000"/>
              </a:lnSpc>
            </a:pPr>
            <a:r>
              <a:rPr lang="en-US" sz="1700" cap="none" smtClean="0">
                <a:solidFill>
                  <a:schemeClr val="accent2">
                    <a:lumMod val="40000"/>
                    <a:lumOff val="60000"/>
                  </a:schemeClr>
                </a:solidFill>
              </a:rPr>
              <a:t>	- Ngoài các chức năng đó ra, Register có thể xem, cập nhật thông tin cá nhân của mình, quản lý lịch sử đơn hàng mà mình đã mua, và xem tình trạng hàng đã giao hay chưa.</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Và đăng nhập đúng với Role của mình.</a:t>
            </a: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4" name="Picture 3"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54864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Admin :</a:t>
            </a: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812" y="1828800"/>
            <a:ext cx="9296400" cy="4695825"/>
          </a:xfrm>
          <a:prstGeom prst="rect">
            <a:avLst/>
          </a:prstGeom>
        </p:spPr>
      </p:pic>
    </p:spTree>
  </p:cSld>
  <p:clrMapOvr>
    <a:masterClrMapping/>
  </p:clrMapOvr>
  <p:transition spd="med">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4. 2 </a:t>
            </a:r>
            <a:r>
              <a:rPr lang="en-US" sz="2000" err="1" smtClean="0">
                <a:solidFill>
                  <a:schemeClr val="accent1">
                    <a:lumMod val="75000"/>
                  </a:schemeClr>
                </a:solidFill>
              </a:rPr>
              <a:t>Chức</a:t>
            </a:r>
            <a:r>
              <a:rPr lang="en-US" sz="2000" smtClean="0">
                <a:solidFill>
                  <a:schemeClr val="accent1">
                    <a:lumMod val="75000"/>
                  </a:schemeClr>
                </a:solidFill>
              </a:rPr>
              <a:t> </a:t>
            </a:r>
            <a:r>
              <a:rPr lang="en-US" sz="2000" err="1" smtClean="0">
                <a:solidFill>
                  <a:schemeClr val="accent1">
                    <a:lumMod val="75000"/>
                  </a:schemeClr>
                </a:solidFill>
              </a:rPr>
              <a:t>năng</a:t>
            </a:r>
            <a:r>
              <a:rPr lang="en-US" sz="2000" smtClean="0">
                <a:solidFill>
                  <a:schemeClr val="accent1">
                    <a:lumMod val="75000"/>
                  </a:schemeClr>
                </a:solidFill>
              </a:rPr>
              <a:t> (Use case) .</a:t>
            </a:r>
            <a:endParaRPr lang="en-US" sz="2000">
              <a:solidFill>
                <a:schemeClr val="accent1">
                  <a:lumMod val="75000"/>
                </a:schemeClr>
              </a:solidFill>
            </a:endParaRPr>
          </a:p>
        </p:txBody>
      </p:sp>
      <p:sp>
        <p:nvSpPr>
          <p:cNvPr id="3" name="Subtitle 2"/>
          <p:cNvSpPr>
            <a:spLocks noGrp="1"/>
          </p:cNvSpPr>
          <p:nvPr>
            <p:ph type="subTitle" idx="1"/>
          </p:nvPr>
        </p:nvSpPr>
        <p:spPr>
          <a:xfrm>
            <a:off x="1141412" y="1447800"/>
            <a:ext cx="8991600" cy="5257800"/>
          </a:xfrm>
        </p:spPr>
        <p:txBody>
          <a:bodyPr>
            <a:normAutofit/>
          </a:bodyPr>
          <a:lstStyle/>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Mô</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tả</a:t>
            </a:r>
            <a:r>
              <a:rPr lang="en-US" sz="1700" cap="none" smtClean="0">
                <a:solidFill>
                  <a:schemeClr val="accent2">
                    <a:lumMod val="40000"/>
                    <a:lumOff val="60000"/>
                  </a:schemeClr>
                </a:solidFill>
              </a:rPr>
              <a:t> Admin :</a:t>
            </a:r>
          </a:p>
          <a:p>
            <a:pPr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 Admin có toàn quyền của User và Register </a:t>
            </a:r>
            <a:r>
              <a:rPr lang="en-US" sz="1700" cap="none">
                <a:solidFill>
                  <a:schemeClr val="accent2">
                    <a:lumMod val="40000"/>
                    <a:lumOff val="60000"/>
                  </a:schemeClr>
                </a:solidFill>
              </a:rPr>
              <a:t>. </a:t>
            </a:r>
            <a:endParaRPr lang="en-US" sz="1800" cap="none"/>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tiên</a:t>
            </a:r>
            <a:r>
              <a:rPr lang="en-US" sz="1700" cap="none" smtClean="0">
                <a:solidFill>
                  <a:schemeClr val="accent2">
                    <a:lumMod val="40000"/>
                    <a:lumOff val="60000"/>
                  </a:schemeClr>
                </a:solidFill>
              </a:rPr>
              <a:t> Admin </a:t>
            </a:r>
            <a:r>
              <a:rPr lang="en-US" sz="1700" cap="none" err="1" smtClean="0">
                <a:solidFill>
                  <a:schemeClr val="accent2">
                    <a:lumMod val="40000"/>
                    <a:lumOff val="60000"/>
                  </a:schemeClr>
                </a:solidFill>
              </a:rPr>
              <a:t>đăng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nhập</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vào</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hệ</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thống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với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tên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mật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khẩu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của</a:t>
            </a:r>
            <a:r>
              <a:rPr lang="en-US" sz="1700" cap="none" smtClean="0">
                <a:solidFill>
                  <a:schemeClr val="accent2">
                    <a:lumMod val="40000"/>
                    <a:lumOff val="60000"/>
                  </a:schemeClr>
                </a:solidFill>
              </a:rPr>
              <a:t> mình, với Role là Admin .</a:t>
            </a:r>
          </a:p>
          <a:p>
            <a:pPr marL="457200" indent="-457200" algn="just">
              <a:lnSpc>
                <a:spcPct val="150000"/>
              </a:lnSpc>
            </a:pPr>
            <a:r>
              <a:rPr lang="en-US" sz="1700" cap="none" smtClean="0">
                <a:solidFill>
                  <a:schemeClr val="accent2">
                    <a:lumMod val="40000"/>
                    <a:lumOff val="60000"/>
                  </a:schemeClr>
                </a:solidFill>
              </a:rPr>
              <a:t>      - </a:t>
            </a:r>
            <a:r>
              <a:rPr lang="en-US" sz="1700" cap="none">
                <a:solidFill>
                  <a:schemeClr val="accent2">
                    <a:lumMod val="40000"/>
                    <a:lumOff val="60000"/>
                  </a:schemeClr>
                </a:solidFill>
              </a:rPr>
              <a:t>Tiếp theo: </a:t>
            </a:r>
            <a:r>
              <a:rPr lang="en-US" sz="1700" cap="none" smtClean="0">
                <a:solidFill>
                  <a:schemeClr val="accent2">
                    <a:lumMod val="40000"/>
                    <a:lumOff val="60000"/>
                  </a:schemeClr>
                </a:solidFill>
              </a:rPr>
              <a:t>Một khi đã đăng nhập vào hệ thống admin sẽ quản lý được tất cả những gì liên quan đến hệ thống như là: </a:t>
            </a:r>
            <a:endParaRPr lang="en-US" sz="1700" cap="none">
              <a:solidFill>
                <a:schemeClr val="accent2">
                  <a:lumMod val="40000"/>
                  <a:lumOff val="60000"/>
                </a:schemeClr>
              </a:solidFill>
            </a:endParaRPr>
          </a:p>
          <a:p>
            <a:pPr marL="457200" indent="-457200" algn="just">
              <a:lnSpc>
                <a:spcPct val="150000"/>
              </a:lnSpc>
            </a:pPr>
            <a:r>
              <a:rPr lang="en-US" sz="1700" cap="none" smtClean="0">
                <a:solidFill>
                  <a:schemeClr val="accent2">
                    <a:lumMod val="40000"/>
                    <a:lumOff val="60000"/>
                  </a:schemeClr>
                </a:solidFill>
              </a:rPr>
              <a:t>	</a:t>
            </a:r>
            <a:r>
              <a:rPr lang="en-US" sz="1700" cap="none">
                <a:solidFill>
                  <a:schemeClr val="accent2">
                    <a:lumMod val="40000"/>
                    <a:lumOff val="60000"/>
                  </a:schemeClr>
                </a:solidFill>
              </a:rPr>
              <a:t>	</a:t>
            </a:r>
            <a:r>
              <a:rPr lang="en-US" sz="1700" cap="none" smtClean="0">
                <a:solidFill>
                  <a:schemeClr val="accent2">
                    <a:lumMod val="40000"/>
                    <a:lumOff val="60000"/>
                  </a:schemeClr>
                </a:solidFill>
              </a:rPr>
              <a:t>1. Thêm, sửa, xóa Sản phẩm, Loại sản phẩm, Hàng tồn kho,…</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2. Quản lý, thống kê đơn hàng, comment sản phẩm,…</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3. Thêm, sửa, xóa Tin tức,…</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4. Nhận và sử lý feedback từ người dùng,…</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5. Quản lý và phân quyền truy cập của tất cả User,… </a:t>
            </a:r>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4" name="Picture 3"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3 Công Nghệ, </a:t>
            </a:r>
            <a:r>
              <a:rPr lang="en-US" sz="2000" err="1" smtClean="0">
                <a:solidFill>
                  <a:schemeClr val="accent1">
                    <a:lumMod val="75000"/>
                  </a:schemeClr>
                </a:solidFill>
              </a:rPr>
              <a:t>Phần</a:t>
            </a:r>
            <a:r>
              <a:rPr lang="en-US" sz="2000" smtClean="0">
                <a:solidFill>
                  <a:schemeClr val="accent1">
                    <a:lumMod val="75000"/>
                  </a:schemeClr>
                </a:solidFill>
              </a:rPr>
              <a:t> </a:t>
            </a:r>
            <a:r>
              <a:rPr lang="en-US" sz="2000" err="1" smtClean="0">
                <a:solidFill>
                  <a:schemeClr val="accent1">
                    <a:lumMod val="75000"/>
                  </a:schemeClr>
                </a:solidFill>
              </a:rPr>
              <a:t>Cứng</a:t>
            </a:r>
            <a:r>
              <a:rPr lang="en-US" sz="2000" smtClean="0">
                <a:solidFill>
                  <a:schemeClr val="accent1">
                    <a:lumMod val="75000"/>
                  </a:schemeClr>
                </a:solidFill>
              </a:rPr>
              <a:t>, </a:t>
            </a:r>
            <a:r>
              <a:rPr lang="en-US" sz="2000" err="1" smtClean="0">
                <a:solidFill>
                  <a:schemeClr val="accent1">
                    <a:lumMod val="75000"/>
                  </a:schemeClr>
                </a:solidFill>
              </a:rPr>
              <a:t>Phần</a:t>
            </a:r>
            <a:r>
              <a:rPr lang="en-US" sz="2000" smtClean="0">
                <a:solidFill>
                  <a:schemeClr val="accent1">
                    <a:lumMod val="75000"/>
                  </a:schemeClr>
                </a:solidFill>
              </a:rPr>
              <a:t> </a:t>
            </a:r>
            <a:r>
              <a:rPr lang="en-US" sz="2000" err="1" smtClean="0">
                <a:solidFill>
                  <a:schemeClr val="accent1">
                    <a:lumMod val="75000"/>
                  </a:schemeClr>
                </a:solidFill>
              </a:rPr>
              <a:t>Mềm</a:t>
            </a:r>
            <a:r>
              <a:rPr lang="en-US" sz="2000" smtClean="0">
                <a:solidFill>
                  <a:schemeClr val="accent1">
                    <a:lumMod val="75000"/>
                  </a:schemeClr>
                </a:solidFill>
              </a:rPr>
              <a:t> Sử Dụng.</a:t>
            </a: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45720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Công nghệ: </a:t>
            </a:r>
          </a:p>
          <a:p>
            <a:pPr algn="just">
              <a:lnSpc>
                <a:spcPct val="150000"/>
              </a:lnSpc>
            </a:pPr>
            <a:r>
              <a:rPr lang="en-US" sz="1700" cap="none" smtClean="0">
                <a:solidFill>
                  <a:schemeClr val="accent2">
                    <a:lumMod val="40000"/>
                    <a:lumOff val="60000"/>
                  </a:schemeClr>
                </a:solidFill>
              </a:rPr>
              <a:t>	</a:t>
            </a:r>
            <a:r>
              <a:rPr lang="en-US" sz="1700" smtClean="0">
                <a:solidFill>
                  <a:schemeClr val="accent2">
                    <a:lumMod val="40000"/>
                    <a:lumOff val="60000"/>
                  </a:schemeClr>
                </a:solidFill>
              </a:rPr>
              <a:t>- </a:t>
            </a:r>
            <a:r>
              <a:rPr lang="en-US" sz="1700" cap="none" smtClean="0">
                <a:solidFill>
                  <a:schemeClr val="accent2">
                    <a:lumMod val="40000"/>
                    <a:lumOff val="60000"/>
                  </a:schemeClr>
                </a:solidFill>
              </a:rPr>
              <a:t>Phía Server: website sử dụng ASP.NET MVC5, công nghệ mới nhất 	của Microsoft cho tới thời điểm hiện tại.</a:t>
            </a:r>
          </a:p>
          <a:p>
            <a:pPr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Phía Client: website sử dụng HTML5, CSS3, Javascript cùng với một 	số thư viện như: bootstrap, jquery,…</a:t>
            </a:r>
          </a:p>
          <a:p>
            <a:pPr marL="457200" indent="-457200" algn="just">
              <a:lnSpc>
                <a:spcPct val="150000"/>
              </a:lnSpc>
              <a:buFont typeface="Arial" pitchFamily="34" charset="0"/>
              <a:buChar char="•"/>
            </a:pPr>
            <a:r>
              <a:rPr lang="en-US" sz="1700" cap="none" smtClean="0">
                <a:solidFill>
                  <a:schemeClr val="accent2">
                    <a:lumMod val="40000"/>
                    <a:lumOff val="60000"/>
                  </a:schemeClr>
                </a:solidFill>
              </a:rPr>
              <a:t>Phần mềm lập trình: Visualstudio</a:t>
            </a:r>
            <a:r>
              <a:rPr lang="en-US" sz="1700" b="1" cap="none" smtClean="0">
                <a:solidFill>
                  <a:schemeClr val="accent2">
                    <a:lumMod val="40000"/>
                    <a:lumOff val="60000"/>
                  </a:schemeClr>
                </a:solidFill>
              </a:rPr>
              <a:t> </a:t>
            </a:r>
            <a:r>
              <a:rPr lang="en-US" sz="1700" cap="none" smtClean="0">
                <a:solidFill>
                  <a:schemeClr val="accent2">
                    <a:lumMod val="40000"/>
                    <a:lumOff val="60000"/>
                  </a:schemeClr>
                </a:solidFill>
              </a:rPr>
              <a:t>2013, SQL Server 2012</a:t>
            </a:r>
            <a:r>
              <a:rPr lang="en-US" sz="1700" b="1" cap="none" smtClean="0">
                <a:solidFill>
                  <a:schemeClr val="accent2">
                    <a:lumMod val="40000"/>
                    <a:lumOff val="60000"/>
                  </a:schemeClr>
                </a:solidFill>
              </a:rPr>
              <a:t>.</a:t>
            </a:r>
          </a:p>
          <a:p>
            <a:pPr marL="457200" indent="-457200" algn="just">
              <a:lnSpc>
                <a:spcPct val="150000"/>
              </a:lnSpc>
              <a:buFont typeface="Arial" pitchFamily="34" charset="0"/>
              <a:buChar char="•"/>
            </a:pPr>
            <a:r>
              <a:rPr lang="en-US" sz="1700" cap="none" smtClean="0">
                <a:solidFill>
                  <a:schemeClr val="accent2">
                    <a:lumMod val="40000"/>
                    <a:lumOff val="60000"/>
                  </a:schemeClr>
                </a:solidFill>
              </a:rPr>
              <a:t>Môi trường triển khai: IIS 8.0</a:t>
            </a:r>
          </a:p>
          <a:p>
            <a:pPr marL="457200" indent="-457200" algn="just">
              <a:lnSpc>
                <a:spcPct val="150000"/>
              </a:lnSpc>
              <a:buFont typeface="Arial" pitchFamily="34" charset="0"/>
              <a:buChar char="•"/>
            </a:pPr>
            <a:r>
              <a:rPr lang="en-US" sz="1700" cap="none" smtClean="0">
                <a:solidFill>
                  <a:schemeClr val="accent2">
                    <a:lumMod val="40000"/>
                    <a:lumOff val="60000"/>
                  </a:schemeClr>
                </a:solidFill>
              </a:rPr>
              <a:t>Phần cứng Server, Client: Chạy ổn định trên hầu hết các server, client hiện nay .</a:t>
            </a:r>
            <a:endParaRPr lang="en-US" sz="1700" cap="none">
              <a:solidFill>
                <a:schemeClr val="accent2">
                  <a:lumMod val="40000"/>
                  <a:lumOff val="60000"/>
                </a:schemeClr>
              </a:solidFill>
            </a:endParaRPr>
          </a:p>
          <a:p>
            <a:pPr marL="457200" indent="-457200" algn="just">
              <a:lnSpc>
                <a:spcPct val="150000"/>
              </a:lnSpc>
              <a:buFont typeface="Arial" pitchFamily="34" charset="0"/>
              <a:buChar char="•"/>
            </a:pPr>
            <a:endParaRPr lang="en-US" sz="1700" b="1" cap="none" smtClean="0">
              <a:solidFill>
                <a:schemeClr val="accent2">
                  <a:lumMod val="40000"/>
                  <a:lumOff val="60000"/>
                </a:schemeClr>
              </a:solidFill>
            </a:endParaRPr>
          </a:p>
          <a:p>
            <a:pPr marL="1371600" lvl="2" indent="-457200" algn="just">
              <a:lnSpc>
                <a:spcPct val="150000"/>
              </a:lnSpc>
            </a:pPr>
            <a:r>
              <a:rPr lang="en-US" sz="1500" b="1" smtClean="0">
                <a:solidFill>
                  <a:schemeClr val="accent2">
                    <a:lumMod val="40000"/>
                    <a:lumOff val="60000"/>
                  </a:schemeClr>
                </a:solidFill>
              </a:rPr>
              <a:t>	</a:t>
            </a:r>
            <a:endParaRPr lang="en-US" sz="1700" b="1" cap="none" smtClean="0">
              <a:solidFill>
                <a:schemeClr val="accent2">
                  <a:lumMod val="40000"/>
                  <a:lumOff val="60000"/>
                </a:schemeClr>
              </a:solidFill>
            </a:endParaRPr>
          </a:p>
          <a:p>
            <a:pPr marL="457200" indent="-457200" algn="just">
              <a:lnSpc>
                <a:spcPct val="150000"/>
              </a:lnSpc>
            </a:pPr>
            <a:endParaRPr lang="en-US" sz="1700" cap="none" smtClean="0">
              <a:solidFill>
                <a:schemeClr val="accent2">
                  <a:lumMod val="40000"/>
                  <a:lumOff val="60000"/>
                </a:schemeClr>
              </a:solidFill>
            </a:endParaRPr>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9" name="Picture 8"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612" y="4807016"/>
            <a:ext cx="1952791" cy="156223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4212" y="4768916"/>
            <a:ext cx="2971800" cy="174128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08212" y="4902465"/>
            <a:ext cx="1447800" cy="1544320"/>
          </a:xfrm>
          <a:prstGeom prst="rect">
            <a:avLst/>
          </a:prstGeom>
        </p:spPr>
      </p:pic>
    </p:spTree>
  </p:cSld>
  <p:clrMapOvr>
    <a:masterClrMapping/>
  </p:clrMapOvr>
  <p:transition spd="med">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5. </a:t>
            </a:r>
            <a:r>
              <a:rPr lang="en-US" sz="2000" err="1" smtClean="0">
                <a:solidFill>
                  <a:schemeClr val="accent1">
                    <a:lumMod val="75000"/>
                  </a:schemeClr>
                </a:solidFill>
              </a:rPr>
              <a:t>Thiết</a:t>
            </a:r>
            <a:r>
              <a:rPr lang="en-US" sz="2000" smtClean="0">
                <a:solidFill>
                  <a:schemeClr val="accent1">
                    <a:lumMod val="75000"/>
                  </a:schemeClr>
                </a:solidFill>
              </a:rPr>
              <a:t> </a:t>
            </a:r>
            <a:r>
              <a:rPr lang="en-US" sz="2000" err="1" smtClean="0">
                <a:solidFill>
                  <a:schemeClr val="accent1">
                    <a:lumMod val="75000"/>
                  </a:schemeClr>
                </a:solidFill>
              </a:rPr>
              <a:t>Kế</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5486400"/>
          </a:xfrm>
        </p:spPr>
        <p:txBody>
          <a:bodyPr>
            <a:normAutofit/>
          </a:bodyPr>
          <a:lstStyle/>
          <a:p>
            <a:pPr marL="457200" indent="-457200" algn="just">
              <a:lnSpc>
                <a:spcPct val="150000"/>
              </a:lnSpc>
            </a:pPr>
            <a:r>
              <a:rPr lang="en-US" sz="1700" cap="none" smtClean="0">
                <a:solidFill>
                  <a:schemeClr val="accent2">
                    <a:lumMod val="40000"/>
                    <a:lumOff val="60000"/>
                  </a:schemeClr>
                </a:solidFill>
              </a:rPr>
              <a:t>5.1 </a:t>
            </a:r>
            <a:r>
              <a:rPr lang="en-US" sz="1700" cap="none" err="1" smtClean="0">
                <a:solidFill>
                  <a:schemeClr val="accent2">
                    <a:lumMod val="40000"/>
                    <a:lumOff val="60000"/>
                  </a:schemeClr>
                </a:solidFill>
              </a:rPr>
              <a:t>Thiết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kế</a:t>
            </a:r>
            <a:r>
              <a:rPr lang="en-US" sz="1700" cap="none" smtClean="0">
                <a:solidFill>
                  <a:schemeClr val="accent2">
                    <a:lumMod val="40000"/>
                    <a:lumOff val="60000"/>
                  </a:schemeClr>
                </a:solidFill>
              </a:rPr>
              <a:t> cơ sở dữ liệu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Cơ</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sở</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dữ</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liệu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gồm</a:t>
            </a:r>
            <a:r>
              <a:rPr lang="en-US" sz="1700" cap="none" smtClean="0">
                <a:solidFill>
                  <a:schemeClr val="accent2">
                    <a:lumMod val="40000"/>
                    <a:lumOff val="60000"/>
                  </a:schemeClr>
                </a:solidFill>
              </a:rPr>
              <a:t> 14 </a:t>
            </a:r>
            <a:r>
              <a:rPr lang="en-US" sz="1700" cap="none" err="1" smtClean="0">
                <a:solidFill>
                  <a:schemeClr val="accent2">
                    <a:lumMod val="40000"/>
                    <a:lumOff val="60000"/>
                  </a:schemeClr>
                </a:solidFill>
              </a:rPr>
              <a:t>bảng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được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liên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kết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với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nhau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theo</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từng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khóa</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ngoại</a:t>
            </a:r>
            <a:endParaRPr lang="en-US" sz="1700" cap="none" smtClean="0">
              <a:solidFill>
                <a:schemeClr val="accent2">
                  <a:lumMod val="40000"/>
                  <a:lumOff val="60000"/>
                </a:schemeClr>
              </a:solidFill>
            </a:endParaRP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Mỗi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bảng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là</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một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tập</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thực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thể</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của</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đối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tượng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trong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hệ</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thống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bao</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gồm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một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khóa</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chính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thuộc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tính</a:t>
            </a:r>
            <a:r>
              <a:rPr lang="en-US" sz="1700" cap="none" smtClean="0">
                <a:solidFill>
                  <a:schemeClr val="accent2">
                    <a:lumMod val="40000"/>
                    <a:lumOff val="60000"/>
                  </a:schemeClr>
                </a:solidFill>
              </a:rPr>
              <a:t> . </a:t>
            </a:r>
          </a:p>
          <a:p>
            <a:pPr marL="457200" indent="-457200" algn="just">
              <a:lnSpc>
                <a:spcPct val="150000"/>
              </a:lnSpc>
            </a:pPr>
            <a:endParaRPr lang="en-US" sz="1700" cap="none" smtClean="0">
              <a:solidFill>
                <a:schemeClr val="accent2">
                  <a:lumMod val="40000"/>
                  <a:lumOff val="60000"/>
                </a:schemeClr>
              </a:solidFill>
            </a:endParaRPr>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9" name="Picture 8"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609600"/>
            <a:ext cx="9677398" cy="685800"/>
          </a:xfrm>
        </p:spPr>
        <p:txBody>
          <a:bodyPr>
            <a:normAutofit/>
          </a:bodyPr>
          <a:lstStyle/>
          <a:p>
            <a:pPr algn="ctr"/>
            <a:r>
              <a:rPr lang="en-US" sz="3200" smtClean="0">
                <a:solidFill>
                  <a:schemeClr val="accent1">
                    <a:lumMod val="75000"/>
                  </a:schemeClr>
                </a:solidFill>
              </a:rPr>
              <a:t>----------------- </a:t>
            </a:r>
            <a:r>
              <a:rPr lang="en-US" sz="3200" err="1" smtClean="0">
                <a:solidFill>
                  <a:schemeClr val="accent1">
                    <a:lumMod val="75000"/>
                  </a:schemeClr>
                </a:solidFill>
              </a:rPr>
              <a:t>Lời</a:t>
            </a:r>
            <a:r>
              <a:rPr lang="en-US" sz="3200" smtClean="0">
                <a:solidFill>
                  <a:schemeClr val="accent1">
                    <a:lumMod val="75000"/>
                  </a:schemeClr>
                </a:solidFill>
              </a:rPr>
              <a:t> </a:t>
            </a:r>
            <a:r>
              <a:rPr lang="en-US" sz="3200" err="1" smtClean="0">
                <a:solidFill>
                  <a:schemeClr val="accent1">
                    <a:lumMod val="75000"/>
                  </a:schemeClr>
                </a:solidFill>
              </a:rPr>
              <a:t>Cám</a:t>
            </a:r>
            <a:r>
              <a:rPr lang="en-US" sz="3200" smtClean="0">
                <a:solidFill>
                  <a:schemeClr val="accent1">
                    <a:lumMod val="75000"/>
                  </a:schemeClr>
                </a:solidFill>
              </a:rPr>
              <a:t> </a:t>
            </a:r>
            <a:r>
              <a:rPr lang="en-US" sz="3200" err="1" smtClean="0">
                <a:solidFill>
                  <a:schemeClr val="accent1">
                    <a:lumMod val="75000"/>
                  </a:schemeClr>
                </a:solidFill>
              </a:rPr>
              <a:t>Ơn</a:t>
            </a:r>
            <a:r>
              <a:rPr lang="en-US" sz="3200" smtClean="0">
                <a:solidFill>
                  <a:schemeClr val="accent1">
                    <a:lumMod val="75000"/>
                  </a:schemeClr>
                </a:solidFill>
              </a:rPr>
              <a:t> ---------------- </a:t>
            </a:r>
            <a:endParaRPr lang="en-US" sz="3200">
              <a:solidFill>
                <a:schemeClr val="accent1">
                  <a:lumMod val="75000"/>
                </a:schemeClr>
              </a:solidFill>
            </a:endParaRPr>
          </a:p>
        </p:txBody>
      </p:sp>
      <p:sp>
        <p:nvSpPr>
          <p:cNvPr id="3" name="Subtitle 2"/>
          <p:cNvSpPr>
            <a:spLocks noGrp="1"/>
          </p:cNvSpPr>
          <p:nvPr>
            <p:ph type="subTitle" idx="1"/>
          </p:nvPr>
        </p:nvSpPr>
        <p:spPr>
          <a:xfrm>
            <a:off x="1674812" y="1905000"/>
            <a:ext cx="8229600" cy="4191000"/>
          </a:xfrm>
        </p:spPr>
        <p:txBody>
          <a:bodyPr>
            <a:normAutofit/>
          </a:bodyPr>
          <a:lstStyle/>
          <a:p>
            <a:pPr algn="just"/>
            <a:r>
              <a:rPr lang="en-US" b="1" smtClean="0"/>
              <a:t>     </a:t>
            </a:r>
            <a:r>
              <a:rPr lang="en-US" sz="1700" cap="none" smtClean="0"/>
              <a:t>Để </a:t>
            </a:r>
            <a:r>
              <a:rPr lang="en-US" sz="1700" cap="none" err="1" smtClean="0"/>
              <a:t>dự</a:t>
            </a:r>
            <a:r>
              <a:rPr lang="en-US" sz="1700" cap="none" smtClean="0"/>
              <a:t> </a:t>
            </a:r>
            <a:r>
              <a:rPr lang="en-US" sz="1700" cap="none" err="1" smtClean="0"/>
              <a:t>án</a:t>
            </a:r>
            <a:r>
              <a:rPr lang="en-US" sz="1700" cap="none" smtClean="0"/>
              <a:t> </a:t>
            </a:r>
            <a:r>
              <a:rPr lang="en-US" sz="1700" cap="none" err="1" smtClean="0"/>
              <a:t>hoàn</a:t>
            </a:r>
            <a:r>
              <a:rPr lang="en-US" sz="1700" cap="none" smtClean="0"/>
              <a:t> </a:t>
            </a:r>
            <a:r>
              <a:rPr lang="en-US" sz="1700" cap="none" err="1" smtClean="0"/>
              <a:t>thành</a:t>
            </a:r>
            <a:r>
              <a:rPr lang="en-US" sz="1700" cap="none" smtClean="0"/>
              <a:t> </a:t>
            </a:r>
            <a:r>
              <a:rPr lang="en-US" sz="1700" cap="none" err="1" smtClean="0"/>
              <a:t>tốt</a:t>
            </a:r>
            <a:r>
              <a:rPr lang="en-US" sz="1700" cap="none" smtClean="0"/>
              <a:t> </a:t>
            </a:r>
            <a:r>
              <a:rPr lang="en-US" sz="1700" cap="none" err="1" smtClean="0"/>
              <a:t>đẹp</a:t>
            </a:r>
            <a:r>
              <a:rPr lang="en-US" sz="1700" cap="none" smtClean="0"/>
              <a:t> </a:t>
            </a:r>
            <a:r>
              <a:rPr lang="en-US" sz="1700" cap="none" err="1" smtClean="0"/>
              <a:t>và</a:t>
            </a:r>
            <a:r>
              <a:rPr lang="en-US" sz="1700" cap="none" smtClean="0"/>
              <a:t> </a:t>
            </a:r>
            <a:r>
              <a:rPr lang="en-US" sz="1700" cap="none" err="1" smtClean="0"/>
              <a:t>đúng</a:t>
            </a:r>
            <a:r>
              <a:rPr lang="en-US" sz="1700" cap="none" smtClean="0"/>
              <a:t> </a:t>
            </a:r>
            <a:r>
              <a:rPr lang="en-US" sz="1700" cap="none" err="1" smtClean="0"/>
              <a:t>tiến</a:t>
            </a:r>
            <a:r>
              <a:rPr lang="en-US" sz="1700" cap="none" smtClean="0"/>
              <a:t> </a:t>
            </a:r>
            <a:r>
              <a:rPr lang="en-US" sz="1700" cap="none" err="1" smtClean="0"/>
              <a:t>độ</a:t>
            </a:r>
            <a:r>
              <a:rPr lang="en-US" sz="1700" cap="none" smtClean="0"/>
              <a:t> </a:t>
            </a:r>
            <a:r>
              <a:rPr lang="en-US" sz="1700" cap="none" err="1" smtClean="0"/>
              <a:t>đã</a:t>
            </a:r>
            <a:r>
              <a:rPr lang="en-US" sz="1700" cap="none" smtClean="0"/>
              <a:t> </a:t>
            </a:r>
            <a:r>
              <a:rPr lang="en-US" sz="1700" cap="none" err="1" smtClean="0"/>
              <a:t>giao</a:t>
            </a:r>
            <a:r>
              <a:rPr lang="en-US" sz="1700" cap="none" smtClean="0"/>
              <a:t>, </a:t>
            </a:r>
            <a:r>
              <a:rPr lang="en-US" sz="1700" cap="none" err="1" smtClean="0"/>
              <a:t>nhóm</a:t>
            </a:r>
            <a:r>
              <a:rPr lang="en-US" sz="1700" cap="none" smtClean="0"/>
              <a:t> 3 </a:t>
            </a:r>
            <a:r>
              <a:rPr lang="en-US" sz="1700" cap="none" err="1" smtClean="0"/>
              <a:t>xin</a:t>
            </a:r>
            <a:r>
              <a:rPr lang="en-US" sz="1700" cap="none" smtClean="0"/>
              <a:t> </a:t>
            </a:r>
            <a:r>
              <a:rPr lang="en-US" sz="1700" cap="none" err="1" smtClean="0"/>
              <a:t>chân</a:t>
            </a:r>
            <a:r>
              <a:rPr lang="en-US" sz="1700" cap="none" smtClean="0"/>
              <a:t> </a:t>
            </a:r>
            <a:r>
              <a:rPr lang="en-US" sz="1700" cap="none" err="1" smtClean="0"/>
              <a:t>thành</a:t>
            </a:r>
            <a:r>
              <a:rPr lang="en-US" sz="1700" cap="none" smtClean="0"/>
              <a:t> </a:t>
            </a:r>
            <a:r>
              <a:rPr lang="en-US" sz="1700" cap="none" err="1" smtClean="0"/>
              <a:t>cám</a:t>
            </a:r>
            <a:r>
              <a:rPr lang="en-US" sz="1700" cap="none" smtClean="0"/>
              <a:t> </a:t>
            </a:r>
            <a:r>
              <a:rPr lang="en-US" sz="1700" cap="none" err="1" smtClean="0"/>
              <a:t>ơn</a:t>
            </a:r>
            <a:r>
              <a:rPr lang="en-US" sz="1700" cap="none" smtClean="0"/>
              <a:t> GV Nguyễn Quảng Bình đã </a:t>
            </a:r>
            <a:r>
              <a:rPr lang="en-US" sz="1700" cap="none" err="1" smtClean="0"/>
              <a:t>hỗ</a:t>
            </a:r>
            <a:r>
              <a:rPr lang="en-US" sz="1700" cap="none" smtClean="0"/>
              <a:t> </a:t>
            </a:r>
            <a:r>
              <a:rPr lang="en-US" sz="1700" cap="none" err="1" smtClean="0"/>
              <a:t>trợ</a:t>
            </a:r>
            <a:r>
              <a:rPr lang="en-US" sz="1700" cap="none" smtClean="0"/>
              <a:t> </a:t>
            </a:r>
            <a:r>
              <a:rPr lang="en-US" sz="1700" cap="none" err="1" smtClean="0"/>
              <a:t>và</a:t>
            </a:r>
            <a:r>
              <a:rPr lang="en-US" sz="1700" cap="none" smtClean="0"/>
              <a:t> </a:t>
            </a:r>
            <a:r>
              <a:rPr lang="en-US" sz="1700" cap="none" err="1" smtClean="0"/>
              <a:t>giúp</a:t>
            </a:r>
            <a:r>
              <a:rPr lang="en-US" sz="1700" cap="none" smtClean="0"/>
              <a:t> đỡ cả lớp </a:t>
            </a:r>
            <a:r>
              <a:rPr lang="en-US" sz="1700" cap="none" err="1" smtClean="0"/>
              <a:t>trong</a:t>
            </a:r>
            <a:r>
              <a:rPr lang="en-US" sz="1700" cap="none" smtClean="0"/>
              <a:t> </a:t>
            </a:r>
            <a:r>
              <a:rPr lang="en-US" sz="1700" cap="none" err="1" smtClean="0"/>
              <a:t>quá</a:t>
            </a:r>
            <a:r>
              <a:rPr lang="en-US" sz="1700" cap="none" smtClean="0"/>
              <a:t> </a:t>
            </a:r>
            <a:r>
              <a:rPr lang="en-US" sz="1700" cap="none" err="1" smtClean="0"/>
              <a:t>trình</a:t>
            </a:r>
            <a:r>
              <a:rPr lang="en-US" sz="1700" cap="none" smtClean="0"/>
              <a:t> </a:t>
            </a:r>
            <a:r>
              <a:rPr lang="en-US" sz="1700" cap="none" err="1" smtClean="0"/>
              <a:t>thực</a:t>
            </a:r>
            <a:r>
              <a:rPr lang="en-US" sz="1700" cap="none" smtClean="0"/>
              <a:t> </a:t>
            </a:r>
            <a:r>
              <a:rPr lang="en-US" sz="1700" cap="none" err="1" smtClean="0"/>
              <a:t>hiện</a:t>
            </a:r>
            <a:r>
              <a:rPr lang="en-US" sz="1700" cap="none" smtClean="0"/>
              <a:t>. </a:t>
            </a:r>
            <a:r>
              <a:rPr lang="en-US" sz="1700" cap="none" err="1" smtClean="0"/>
              <a:t>Xin</a:t>
            </a:r>
            <a:r>
              <a:rPr lang="en-US" sz="1700" cap="none" smtClean="0"/>
              <a:t> </a:t>
            </a:r>
            <a:r>
              <a:rPr lang="en-US" sz="1700" cap="none" err="1" smtClean="0"/>
              <a:t>cám</a:t>
            </a:r>
            <a:r>
              <a:rPr lang="en-US" sz="1700" cap="none" smtClean="0"/>
              <a:t> </a:t>
            </a:r>
            <a:r>
              <a:rPr lang="en-US" sz="1700" cap="none" err="1" smtClean="0"/>
              <a:t>ơn</a:t>
            </a:r>
            <a:r>
              <a:rPr lang="en-US" sz="1700" cap="none" smtClean="0"/>
              <a:t> </a:t>
            </a:r>
            <a:r>
              <a:rPr lang="en-US" sz="1700" cap="none" err="1" smtClean="0"/>
              <a:t>trung</a:t>
            </a:r>
            <a:r>
              <a:rPr lang="en-US" sz="1700" cap="none" smtClean="0"/>
              <a:t> </a:t>
            </a:r>
            <a:r>
              <a:rPr lang="en-US" sz="1700" cap="none" err="1" smtClean="0"/>
              <a:t>tâm</a:t>
            </a:r>
            <a:r>
              <a:rPr lang="en-US" sz="1700" cap="none" smtClean="0"/>
              <a:t> </a:t>
            </a:r>
            <a:r>
              <a:rPr lang="en-US" sz="1700" cap="none" err="1" smtClean="0"/>
              <a:t>đã</a:t>
            </a:r>
            <a:r>
              <a:rPr lang="en-US" sz="1700" cap="none" smtClean="0"/>
              <a:t> </a:t>
            </a:r>
            <a:r>
              <a:rPr lang="en-US" sz="1700" cap="none" err="1" smtClean="0"/>
              <a:t>tạo</a:t>
            </a:r>
            <a:r>
              <a:rPr lang="en-US" sz="1700" cap="none" smtClean="0"/>
              <a:t> </a:t>
            </a:r>
            <a:r>
              <a:rPr lang="en-US" sz="1700" cap="none" err="1" smtClean="0"/>
              <a:t>mọi</a:t>
            </a:r>
            <a:r>
              <a:rPr lang="en-US" sz="1700" cap="none" smtClean="0"/>
              <a:t> </a:t>
            </a:r>
            <a:r>
              <a:rPr lang="en-US" sz="1700" cap="none" err="1" smtClean="0"/>
              <a:t>điều</a:t>
            </a:r>
            <a:r>
              <a:rPr lang="en-US" sz="1700" cap="none" smtClean="0"/>
              <a:t> </a:t>
            </a:r>
            <a:r>
              <a:rPr lang="en-US" sz="1700" cap="none" err="1" smtClean="0"/>
              <a:t>kiện</a:t>
            </a:r>
            <a:r>
              <a:rPr lang="en-US" sz="1700" cap="none" smtClean="0"/>
              <a:t>, </a:t>
            </a:r>
            <a:r>
              <a:rPr lang="en-US" sz="1700" cap="none" err="1" smtClean="0"/>
              <a:t>cơ</a:t>
            </a:r>
            <a:r>
              <a:rPr lang="en-US" sz="1700" cap="none" smtClean="0"/>
              <a:t> </a:t>
            </a:r>
            <a:r>
              <a:rPr lang="en-US" sz="1700" cap="none" err="1" smtClean="0"/>
              <a:t>sở</a:t>
            </a:r>
            <a:r>
              <a:rPr lang="en-US" sz="1700" cap="none" smtClean="0"/>
              <a:t> </a:t>
            </a:r>
            <a:r>
              <a:rPr lang="en-US" sz="1700" cap="none" err="1" smtClean="0"/>
              <a:t>vật</a:t>
            </a:r>
            <a:r>
              <a:rPr lang="en-US" sz="1700" cap="none" smtClean="0"/>
              <a:t> </a:t>
            </a:r>
            <a:r>
              <a:rPr lang="en-US" sz="1700" cap="none" err="1" smtClean="0"/>
              <a:t>chất</a:t>
            </a:r>
            <a:r>
              <a:rPr lang="en-US" sz="1700" cap="none" smtClean="0"/>
              <a:t> </a:t>
            </a:r>
            <a:r>
              <a:rPr lang="en-US" sz="1700" cap="none" err="1" smtClean="0"/>
              <a:t>để</a:t>
            </a:r>
            <a:r>
              <a:rPr lang="en-US" sz="1700" cap="none" smtClean="0"/>
              <a:t> </a:t>
            </a:r>
            <a:r>
              <a:rPr lang="en-US" sz="1700" cap="none" err="1" smtClean="0"/>
              <a:t>các</a:t>
            </a:r>
            <a:r>
              <a:rPr lang="en-US" sz="1700" cap="none" smtClean="0"/>
              <a:t> </a:t>
            </a:r>
            <a:r>
              <a:rPr lang="en-US" sz="1700" cap="none" err="1" smtClean="0"/>
              <a:t>nhóm</a:t>
            </a:r>
            <a:r>
              <a:rPr lang="en-US" sz="1700" cap="none" smtClean="0"/>
              <a:t> </a:t>
            </a:r>
            <a:r>
              <a:rPr lang="en-US" sz="1700" cap="none" err="1" smtClean="0"/>
              <a:t>hoàn</a:t>
            </a:r>
            <a:r>
              <a:rPr lang="en-US" sz="1700" cap="none" smtClean="0"/>
              <a:t> </a:t>
            </a:r>
            <a:r>
              <a:rPr lang="en-US" sz="1700" cap="none" err="1" smtClean="0"/>
              <a:t>thành</a:t>
            </a:r>
            <a:r>
              <a:rPr lang="en-US" sz="1700" cap="none" smtClean="0"/>
              <a:t> </a:t>
            </a:r>
            <a:r>
              <a:rPr lang="en-US" sz="1700" cap="none" err="1" smtClean="0"/>
              <a:t>dự</a:t>
            </a:r>
            <a:r>
              <a:rPr lang="en-US" sz="1700" cap="none" smtClean="0"/>
              <a:t> </a:t>
            </a:r>
            <a:r>
              <a:rPr lang="en-US" sz="1700" cap="none" err="1" smtClean="0"/>
              <a:t>án</a:t>
            </a:r>
            <a:r>
              <a:rPr lang="en-US" sz="1700" cap="none" smtClean="0"/>
              <a:t> </a:t>
            </a:r>
            <a:r>
              <a:rPr lang="en-US" sz="1700" cap="none" err="1" smtClean="0"/>
              <a:t>được</a:t>
            </a:r>
            <a:r>
              <a:rPr lang="en-US" sz="1700" cap="none" smtClean="0"/>
              <a:t> </a:t>
            </a:r>
            <a:r>
              <a:rPr lang="en-US" sz="1700" cap="none" err="1" smtClean="0"/>
              <a:t>tốt</a:t>
            </a:r>
            <a:r>
              <a:rPr lang="en-US" sz="1700" cap="none" smtClean="0"/>
              <a:t> </a:t>
            </a:r>
            <a:r>
              <a:rPr lang="en-US" sz="1700" cap="none" err="1" smtClean="0"/>
              <a:t>hơn</a:t>
            </a:r>
            <a:r>
              <a:rPr lang="en-US" sz="1700" cap="none" smtClean="0"/>
              <a:t> </a:t>
            </a:r>
            <a:r>
              <a:rPr lang="en-US" sz="1700" cap="none" err="1" smtClean="0"/>
              <a:t>và</a:t>
            </a:r>
            <a:r>
              <a:rPr lang="en-US" sz="1700" cap="none" smtClean="0"/>
              <a:t> </a:t>
            </a:r>
            <a:r>
              <a:rPr lang="en-US" sz="1700" cap="none" err="1" smtClean="0"/>
              <a:t>cũng</a:t>
            </a:r>
            <a:r>
              <a:rPr lang="en-US" sz="1700" cap="none" smtClean="0"/>
              <a:t> </a:t>
            </a:r>
            <a:r>
              <a:rPr lang="en-US" sz="1700" cap="none" err="1" smtClean="0"/>
              <a:t>xin</a:t>
            </a:r>
            <a:r>
              <a:rPr lang="en-US" sz="1700" cap="none" smtClean="0"/>
              <a:t> </a:t>
            </a:r>
            <a:r>
              <a:rPr lang="en-US" sz="1700" cap="none" err="1" smtClean="0"/>
              <a:t>cám</a:t>
            </a:r>
            <a:r>
              <a:rPr lang="en-US" sz="1700" cap="none" smtClean="0"/>
              <a:t> </a:t>
            </a:r>
            <a:r>
              <a:rPr lang="en-US" sz="1700" cap="none" err="1" smtClean="0"/>
              <a:t>ơn</a:t>
            </a:r>
            <a:r>
              <a:rPr lang="en-US" sz="1700" cap="none" smtClean="0"/>
              <a:t> </a:t>
            </a:r>
            <a:r>
              <a:rPr lang="en-US" sz="1700" cap="none" err="1" smtClean="0"/>
              <a:t>các</a:t>
            </a:r>
            <a:r>
              <a:rPr lang="en-US" sz="1700" cap="none" smtClean="0"/>
              <a:t> </a:t>
            </a:r>
            <a:r>
              <a:rPr lang="en-US" sz="1700" cap="none" err="1" smtClean="0"/>
              <a:t>thành</a:t>
            </a:r>
            <a:r>
              <a:rPr lang="en-US" sz="1700" cap="none" smtClean="0"/>
              <a:t> </a:t>
            </a:r>
            <a:r>
              <a:rPr lang="en-US" sz="1700" cap="none" err="1" smtClean="0"/>
              <a:t>viên</a:t>
            </a:r>
            <a:r>
              <a:rPr lang="en-US" sz="1700" cap="none" smtClean="0"/>
              <a:t> </a:t>
            </a:r>
            <a:r>
              <a:rPr lang="en-US" sz="1700" cap="none" err="1" smtClean="0"/>
              <a:t>trong</a:t>
            </a:r>
            <a:r>
              <a:rPr lang="en-US" sz="1700" cap="none" smtClean="0"/>
              <a:t> </a:t>
            </a:r>
            <a:r>
              <a:rPr lang="en-US" sz="1700" cap="none" err="1" smtClean="0"/>
              <a:t>nhóm</a:t>
            </a:r>
            <a:r>
              <a:rPr lang="en-US" sz="1700" cap="none" smtClean="0"/>
              <a:t> </a:t>
            </a:r>
            <a:r>
              <a:rPr lang="en-US" sz="1700" cap="none" err="1" smtClean="0"/>
              <a:t>đã</a:t>
            </a:r>
            <a:r>
              <a:rPr lang="en-US" sz="1700" cap="none" smtClean="0"/>
              <a:t> </a:t>
            </a:r>
            <a:r>
              <a:rPr lang="en-US" sz="1700" cap="none" err="1" smtClean="0"/>
              <a:t>giúp</a:t>
            </a:r>
            <a:r>
              <a:rPr lang="en-US" sz="1700" cap="none" smtClean="0"/>
              <a:t> </a:t>
            </a:r>
            <a:r>
              <a:rPr lang="en-US" sz="1700" cap="none" err="1" smtClean="0"/>
              <a:t>đỡ</a:t>
            </a:r>
            <a:r>
              <a:rPr lang="en-US" sz="1700" cap="none" smtClean="0"/>
              <a:t>, </a:t>
            </a:r>
            <a:r>
              <a:rPr lang="en-US" sz="1700" cap="none" err="1" smtClean="0"/>
              <a:t>hỗ</a:t>
            </a:r>
            <a:r>
              <a:rPr lang="en-US" sz="1700" cap="none" smtClean="0"/>
              <a:t> </a:t>
            </a:r>
            <a:r>
              <a:rPr lang="en-US" sz="1700" cap="none" err="1" smtClean="0"/>
              <a:t>trợ</a:t>
            </a:r>
            <a:r>
              <a:rPr lang="en-US" sz="1700" cap="none" smtClean="0"/>
              <a:t> </a:t>
            </a:r>
            <a:r>
              <a:rPr lang="en-US" sz="1700" cap="none" err="1" smtClean="0"/>
              <a:t>nhau</a:t>
            </a:r>
            <a:r>
              <a:rPr lang="en-US" sz="1700" cap="none" smtClean="0"/>
              <a:t> </a:t>
            </a:r>
            <a:r>
              <a:rPr lang="en-US" sz="1700" cap="none" err="1" smtClean="0"/>
              <a:t>để</a:t>
            </a:r>
            <a:r>
              <a:rPr lang="en-US" sz="1700" cap="none" smtClean="0"/>
              <a:t> </a:t>
            </a:r>
            <a:r>
              <a:rPr lang="en-US" sz="1700" cap="none" err="1" smtClean="0"/>
              <a:t>cùng</a:t>
            </a:r>
            <a:r>
              <a:rPr lang="en-US" sz="1700" cap="none" smtClean="0"/>
              <a:t> </a:t>
            </a:r>
            <a:r>
              <a:rPr lang="en-US" sz="1700" cap="none" err="1" smtClean="0"/>
              <a:t>hoàn</a:t>
            </a:r>
            <a:r>
              <a:rPr lang="en-US" sz="1700" cap="none" smtClean="0"/>
              <a:t> </a:t>
            </a:r>
            <a:r>
              <a:rPr lang="en-US" sz="1700" cap="none" err="1" smtClean="0"/>
              <a:t>thành</a:t>
            </a:r>
            <a:r>
              <a:rPr lang="en-US" sz="1700" cap="none" smtClean="0"/>
              <a:t> dự án kì III này </a:t>
            </a:r>
          </a:p>
          <a:p>
            <a:pPr algn="just"/>
            <a:r>
              <a:rPr lang="en-US" sz="1700" cap="none"/>
              <a:t> </a:t>
            </a:r>
            <a:r>
              <a:rPr lang="en-US" sz="1700" cap="none" smtClean="0"/>
              <a:t>     Trong </a:t>
            </a:r>
            <a:r>
              <a:rPr lang="en-US" sz="1700" cap="none" err="1" smtClean="0"/>
              <a:t>quá</a:t>
            </a:r>
            <a:r>
              <a:rPr lang="en-US" sz="1700" cap="none" smtClean="0"/>
              <a:t> </a:t>
            </a:r>
            <a:r>
              <a:rPr lang="en-US" sz="1700" cap="none" err="1" smtClean="0"/>
              <a:t>trình</a:t>
            </a:r>
            <a:r>
              <a:rPr lang="en-US" sz="1700" cap="none" smtClean="0"/>
              <a:t> </a:t>
            </a:r>
            <a:r>
              <a:rPr lang="en-US" sz="1700" cap="none" err="1" smtClean="0"/>
              <a:t>thực</a:t>
            </a:r>
            <a:r>
              <a:rPr lang="en-US" sz="1700" cap="none" smtClean="0"/>
              <a:t> </a:t>
            </a:r>
            <a:r>
              <a:rPr lang="en-US" sz="1700" cap="none" err="1" smtClean="0"/>
              <a:t>hiện</a:t>
            </a:r>
            <a:r>
              <a:rPr lang="en-US" sz="1700" cap="none" smtClean="0"/>
              <a:t> </a:t>
            </a:r>
            <a:r>
              <a:rPr lang="en-US" sz="1700" cap="none" err="1" smtClean="0"/>
              <a:t>dù</a:t>
            </a:r>
            <a:r>
              <a:rPr lang="en-US" sz="1700" cap="none" smtClean="0"/>
              <a:t> </a:t>
            </a:r>
            <a:r>
              <a:rPr lang="en-US" sz="1700" cap="none" err="1" smtClean="0"/>
              <a:t>cố</a:t>
            </a:r>
            <a:r>
              <a:rPr lang="en-US" sz="1700" cap="none" smtClean="0"/>
              <a:t> </a:t>
            </a:r>
            <a:r>
              <a:rPr lang="en-US" sz="1700" cap="none" err="1" smtClean="0"/>
              <a:t>gắng</a:t>
            </a:r>
            <a:r>
              <a:rPr lang="en-US" sz="1700" cap="none" smtClean="0"/>
              <a:t> </a:t>
            </a:r>
            <a:r>
              <a:rPr lang="en-US" sz="1700" cap="none" err="1" smtClean="0"/>
              <a:t>vẫn</a:t>
            </a:r>
            <a:r>
              <a:rPr lang="en-US" sz="1700" cap="none" smtClean="0"/>
              <a:t> </a:t>
            </a:r>
            <a:r>
              <a:rPr lang="en-US" sz="1700" cap="none" err="1" smtClean="0"/>
              <a:t>không</a:t>
            </a:r>
            <a:r>
              <a:rPr lang="en-US" sz="1700" cap="none" smtClean="0"/>
              <a:t> </a:t>
            </a:r>
            <a:r>
              <a:rPr lang="en-US" sz="1700" cap="none" err="1" smtClean="0"/>
              <a:t>tránh</a:t>
            </a:r>
            <a:r>
              <a:rPr lang="en-US" sz="1700" cap="none" smtClean="0"/>
              <a:t> </a:t>
            </a:r>
            <a:r>
              <a:rPr lang="en-US" sz="1700" cap="none" err="1" smtClean="0"/>
              <a:t>khỏi</a:t>
            </a:r>
            <a:r>
              <a:rPr lang="en-US" sz="1700" cap="none" smtClean="0"/>
              <a:t> </a:t>
            </a:r>
            <a:r>
              <a:rPr lang="en-US" sz="1700" cap="none" err="1" smtClean="0"/>
              <a:t>những</a:t>
            </a:r>
            <a:r>
              <a:rPr lang="en-US" sz="1700" cap="none" smtClean="0"/>
              <a:t> </a:t>
            </a:r>
            <a:r>
              <a:rPr lang="en-US" sz="1700" cap="none" err="1" smtClean="0"/>
              <a:t>thếu</a:t>
            </a:r>
            <a:r>
              <a:rPr lang="en-US" sz="1700" cap="none" smtClean="0"/>
              <a:t> </a:t>
            </a:r>
            <a:r>
              <a:rPr lang="en-US" sz="1700" cap="none" err="1" smtClean="0"/>
              <a:t>sót</a:t>
            </a:r>
            <a:r>
              <a:rPr lang="en-US" sz="1700" cap="none" smtClean="0"/>
              <a:t>. </a:t>
            </a:r>
            <a:r>
              <a:rPr lang="en-US" sz="1700" cap="none" err="1" smtClean="0"/>
              <a:t>Chúng</a:t>
            </a:r>
            <a:r>
              <a:rPr lang="en-US" sz="1700" cap="none" smtClean="0"/>
              <a:t> </a:t>
            </a:r>
            <a:r>
              <a:rPr lang="en-US" sz="1700" cap="none" err="1" smtClean="0"/>
              <a:t>em</a:t>
            </a:r>
            <a:r>
              <a:rPr lang="en-US" sz="1700" cap="none" smtClean="0"/>
              <a:t> </a:t>
            </a:r>
            <a:r>
              <a:rPr lang="en-US" sz="1700" cap="none" err="1" smtClean="0"/>
              <a:t>rất</a:t>
            </a:r>
            <a:r>
              <a:rPr lang="en-US" sz="1700" cap="none" smtClean="0"/>
              <a:t> </a:t>
            </a:r>
            <a:r>
              <a:rPr lang="en-US" sz="1700" cap="none" err="1" smtClean="0"/>
              <a:t>mong</a:t>
            </a:r>
            <a:r>
              <a:rPr lang="en-US" sz="1700" cap="none" smtClean="0"/>
              <a:t> </a:t>
            </a:r>
            <a:r>
              <a:rPr lang="en-US" sz="1700" cap="none" err="1" smtClean="0"/>
              <a:t>nhận</a:t>
            </a:r>
            <a:r>
              <a:rPr lang="en-US" sz="1700" cap="none" smtClean="0"/>
              <a:t> </a:t>
            </a:r>
            <a:r>
              <a:rPr lang="en-US" sz="1700" cap="none" err="1" smtClean="0"/>
              <a:t>được</a:t>
            </a:r>
            <a:r>
              <a:rPr lang="en-US" sz="1700" cap="none" smtClean="0"/>
              <a:t> </a:t>
            </a:r>
            <a:r>
              <a:rPr lang="en-US" sz="1700" cap="none" err="1" smtClean="0"/>
              <a:t>những</a:t>
            </a:r>
            <a:r>
              <a:rPr lang="en-US" sz="1700" cap="none" smtClean="0"/>
              <a:t> ý </a:t>
            </a:r>
            <a:r>
              <a:rPr lang="en-US" sz="1700" cap="none" err="1" smtClean="0"/>
              <a:t>kiến</a:t>
            </a:r>
            <a:r>
              <a:rPr lang="en-US" sz="1700" cap="none" smtClean="0"/>
              <a:t> </a:t>
            </a:r>
            <a:r>
              <a:rPr lang="en-US" sz="1700" cap="none" err="1" smtClean="0"/>
              <a:t>đóng</a:t>
            </a:r>
            <a:r>
              <a:rPr lang="en-US" sz="1700" cap="none" smtClean="0"/>
              <a:t> </a:t>
            </a:r>
            <a:r>
              <a:rPr lang="en-US" sz="1700" cap="none" err="1" smtClean="0"/>
              <a:t>góp</a:t>
            </a:r>
            <a:r>
              <a:rPr lang="en-US" sz="1700" cap="none" smtClean="0"/>
              <a:t> </a:t>
            </a:r>
            <a:r>
              <a:rPr lang="en-US" sz="1700" cap="none" err="1" smtClean="0"/>
              <a:t>quý</a:t>
            </a:r>
            <a:r>
              <a:rPr lang="en-US" sz="1700" cap="none" smtClean="0"/>
              <a:t> </a:t>
            </a:r>
            <a:r>
              <a:rPr lang="en-US" sz="1700" cap="none" err="1" smtClean="0"/>
              <a:t>báu</a:t>
            </a:r>
            <a:r>
              <a:rPr lang="en-US" sz="1700" cap="none" smtClean="0"/>
              <a:t> </a:t>
            </a:r>
            <a:r>
              <a:rPr lang="en-US" sz="1700" cap="none" err="1" smtClean="0"/>
              <a:t>của</a:t>
            </a:r>
            <a:r>
              <a:rPr lang="en-US" sz="1700" cap="none" smtClean="0"/>
              <a:t> </a:t>
            </a:r>
            <a:r>
              <a:rPr lang="en-US" sz="1700" cap="none" err="1" smtClean="0"/>
              <a:t>giáo</a:t>
            </a:r>
            <a:r>
              <a:rPr lang="en-US" sz="1700" cap="none" smtClean="0"/>
              <a:t> </a:t>
            </a:r>
            <a:r>
              <a:rPr lang="en-US" sz="1700" cap="none" err="1" smtClean="0"/>
              <a:t>viên</a:t>
            </a:r>
            <a:r>
              <a:rPr lang="en-US" sz="1700" cap="none" smtClean="0"/>
              <a:t>, </a:t>
            </a:r>
            <a:r>
              <a:rPr lang="en-US" sz="1700" cap="none" err="1" smtClean="0"/>
              <a:t>của</a:t>
            </a:r>
            <a:r>
              <a:rPr lang="en-US" sz="1700" cap="none" smtClean="0"/>
              <a:t> </a:t>
            </a:r>
            <a:r>
              <a:rPr lang="en-US" sz="1700" cap="none" err="1" smtClean="0"/>
              <a:t>trung</a:t>
            </a:r>
            <a:r>
              <a:rPr lang="en-US" sz="1700" cap="none" smtClean="0"/>
              <a:t> </a:t>
            </a:r>
            <a:r>
              <a:rPr lang="en-US" sz="1700" cap="none" err="1" smtClean="0"/>
              <a:t>tâm</a:t>
            </a:r>
            <a:r>
              <a:rPr lang="en-US" sz="1700" cap="none" smtClean="0"/>
              <a:t> </a:t>
            </a:r>
            <a:r>
              <a:rPr lang="en-US" sz="1700" cap="none" err="1" smtClean="0"/>
              <a:t>và</a:t>
            </a:r>
            <a:r>
              <a:rPr lang="en-US" sz="1700" cap="none" smtClean="0"/>
              <a:t> </a:t>
            </a:r>
            <a:r>
              <a:rPr lang="en-US" sz="1700" cap="none" err="1" smtClean="0"/>
              <a:t>toàn</a:t>
            </a:r>
            <a:r>
              <a:rPr lang="en-US" sz="1700" cap="none" smtClean="0"/>
              <a:t> </a:t>
            </a:r>
            <a:r>
              <a:rPr lang="en-US" sz="1700" cap="none" err="1" smtClean="0"/>
              <a:t>thể</a:t>
            </a:r>
            <a:r>
              <a:rPr lang="en-US" sz="1700" cap="none" smtClean="0"/>
              <a:t> </a:t>
            </a:r>
            <a:r>
              <a:rPr lang="en-US" sz="1700" cap="none" err="1" smtClean="0"/>
              <a:t>cả</a:t>
            </a:r>
            <a:r>
              <a:rPr lang="en-US" sz="1700" cap="none" smtClean="0"/>
              <a:t> </a:t>
            </a:r>
            <a:r>
              <a:rPr lang="en-US" sz="1700" cap="none" err="1" smtClean="0"/>
              <a:t>lớp</a:t>
            </a:r>
            <a:r>
              <a:rPr lang="en-US" sz="1700" cap="none" smtClean="0"/>
              <a:t> </a:t>
            </a:r>
            <a:r>
              <a:rPr lang="en-US" sz="1700" cap="none" err="1" smtClean="0"/>
              <a:t>để</a:t>
            </a:r>
            <a:r>
              <a:rPr lang="en-US" sz="1700" cap="none" smtClean="0"/>
              <a:t> </a:t>
            </a:r>
            <a:r>
              <a:rPr lang="en-US" sz="1700" cap="none" err="1" smtClean="0"/>
              <a:t>những</a:t>
            </a:r>
            <a:r>
              <a:rPr lang="en-US" sz="1700" cap="none" smtClean="0"/>
              <a:t> </a:t>
            </a:r>
            <a:r>
              <a:rPr lang="en-US" sz="1700" cap="none" err="1" smtClean="0"/>
              <a:t>dự</a:t>
            </a:r>
            <a:r>
              <a:rPr lang="en-US" sz="1700" cap="none" smtClean="0"/>
              <a:t> </a:t>
            </a:r>
            <a:r>
              <a:rPr lang="en-US" sz="1700" cap="none" err="1" smtClean="0"/>
              <a:t>án</a:t>
            </a:r>
            <a:r>
              <a:rPr lang="en-US" sz="1700" cap="none" smtClean="0"/>
              <a:t> </a:t>
            </a:r>
            <a:r>
              <a:rPr lang="en-US" sz="1700" cap="none" err="1" smtClean="0"/>
              <a:t>tiếp</a:t>
            </a:r>
            <a:r>
              <a:rPr lang="en-US" sz="1700" cap="none" smtClean="0"/>
              <a:t> </a:t>
            </a:r>
            <a:r>
              <a:rPr lang="en-US" sz="1700" cap="none" err="1" smtClean="0"/>
              <a:t>theo</a:t>
            </a:r>
            <a:r>
              <a:rPr lang="en-US" sz="1700" cap="none" smtClean="0"/>
              <a:t> </a:t>
            </a:r>
            <a:r>
              <a:rPr lang="en-US" sz="1700" cap="none" err="1" smtClean="0"/>
              <a:t>được</a:t>
            </a:r>
            <a:r>
              <a:rPr lang="en-US" sz="1700" cap="none" smtClean="0"/>
              <a:t> </a:t>
            </a:r>
            <a:r>
              <a:rPr lang="en-US" sz="1700" cap="none" err="1" smtClean="0"/>
              <a:t>hoàn</a:t>
            </a:r>
            <a:r>
              <a:rPr lang="en-US" sz="1700" cap="none" smtClean="0"/>
              <a:t> </a:t>
            </a:r>
            <a:r>
              <a:rPr lang="en-US" sz="1700" cap="none" err="1" smtClean="0"/>
              <a:t>thiện</a:t>
            </a:r>
            <a:r>
              <a:rPr lang="en-US" sz="1700" cap="none" smtClean="0"/>
              <a:t> </a:t>
            </a:r>
            <a:r>
              <a:rPr lang="en-US" sz="1700" cap="none" err="1" smtClean="0"/>
              <a:t>hơn</a:t>
            </a:r>
            <a:r>
              <a:rPr lang="en-US" sz="1700" cap="none" smtClean="0"/>
              <a:t>. </a:t>
            </a:r>
            <a:r>
              <a:rPr lang="en-US" sz="1700" cap="none" err="1" smtClean="0"/>
              <a:t>Xin</a:t>
            </a:r>
            <a:r>
              <a:rPr lang="en-US" sz="1700" cap="none" smtClean="0"/>
              <a:t> </a:t>
            </a:r>
            <a:r>
              <a:rPr lang="en-US" sz="1700" cap="none" err="1" smtClean="0"/>
              <a:t>chân</a:t>
            </a:r>
            <a:r>
              <a:rPr lang="en-US" sz="1700" cap="none" smtClean="0"/>
              <a:t> </a:t>
            </a:r>
            <a:r>
              <a:rPr lang="en-US" sz="1700" cap="none" err="1" smtClean="0"/>
              <a:t>thành</a:t>
            </a:r>
            <a:r>
              <a:rPr lang="en-US" sz="1700" cap="none" smtClean="0"/>
              <a:t> </a:t>
            </a:r>
            <a:r>
              <a:rPr lang="en-US" sz="1700" cap="none" err="1" smtClean="0"/>
              <a:t>cám</a:t>
            </a:r>
            <a:r>
              <a:rPr lang="en-US" sz="1700" cap="none" smtClean="0"/>
              <a:t>  ơn</a:t>
            </a:r>
            <a:r>
              <a:rPr lang="en-US" sz="1700" smtClean="0"/>
              <a:t>!</a:t>
            </a:r>
          </a:p>
          <a:p>
            <a:pPr algn="r"/>
            <a:r>
              <a:rPr lang="en-US" sz="1700" cap="none" smtClean="0"/>
              <a:t>NHÓM 3</a:t>
            </a:r>
            <a:endParaRPr lang="en-US" cap="none" smtClean="0"/>
          </a:p>
          <a:p>
            <a:pPr marL="457200" indent="-457200"/>
            <a:endParaRPr lang="en-US" cap="none" smtClean="0"/>
          </a:p>
          <a:p>
            <a:pPr marL="457200" indent="-457200">
              <a:buFont typeface="+mj-lt"/>
              <a:buAutoNum type="arabicPeriod"/>
            </a:pPr>
            <a:endParaRPr lang="en-US" cap="none"/>
          </a:p>
        </p:txBody>
      </p:sp>
      <p:pic>
        <p:nvPicPr>
          <p:cNvPr id="4" name="Picture 3"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5486400"/>
          </a:xfrm>
        </p:spPr>
        <p:txBody>
          <a:bodyPr>
            <a:normAutofit/>
          </a:bodyPr>
          <a:lstStyle/>
          <a:p>
            <a:pPr marL="457200" indent="-457200" algn="just">
              <a:lnSpc>
                <a:spcPct val="150000"/>
              </a:lnSpc>
            </a:pPr>
            <a:endParaRPr lang="en-US" sz="1700" cap="none" smtClean="0">
              <a:solidFill>
                <a:schemeClr val="accent2">
                  <a:lumMod val="40000"/>
                  <a:lumOff val="60000"/>
                </a:schemeClr>
              </a:solidFill>
            </a:endParaRPr>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135" y="228600"/>
            <a:ext cx="7866877" cy="6408587"/>
          </a:xfrm>
          <a:prstGeom prst="rect">
            <a:avLst/>
          </a:prstGeom>
        </p:spPr>
      </p:pic>
    </p:spTree>
  </p:cSld>
  <p:clrMapOvr>
    <a:masterClrMapping/>
  </p:clrMapOvr>
  <p:transition spd="med">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5. </a:t>
            </a:r>
            <a:r>
              <a:rPr lang="en-US" sz="2000" err="1" smtClean="0">
                <a:solidFill>
                  <a:schemeClr val="accent1">
                    <a:lumMod val="75000"/>
                  </a:schemeClr>
                </a:solidFill>
              </a:rPr>
              <a:t>Thiết</a:t>
            </a:r>
            <a:r>
              <a:rPr lang="en-US" sz="2000" smtClean="0">
                <a:solidFill>
                  <a:schemeClr val="accent1">
                    <a:lumMod val="75000"/>
                  </a:schemeClr>
                </a:solidFill>
              </a:rPr>
              <a:t> </a:t>
            </a:r>
            <a:r>
              <a:rPr lang="en-US" sz="2000" err="1" smtClean="0">
                <a:solidFill>
                  <a:schemeClr val="accent1">
                    <a:lumMod val="75000"/>
                  </a:schemeClr>
                </a:solidFill>
              </a:rPr>
              <a:t>Kế</a:t>
            </a:r>
            <a:r>
              <a:rPr lang="en-US" sz="2000" smtClean="0">
                <a:solidFill>
                  <a:schemeClr val="accent1">
                    <a:lumMod val="75000"/>
                  </a:schemeClr>
                </a:solidFill>
              </a:rPr>
              <a:t> </a:t>
            </a:r>
            <a:r>
              <a:rPr lang="en-US" sz="2000" err="1" smtClean="0">
                <a:solidFill>
                  <a:schemeClr val="accent1">
                    <a:lumMod val="75000"/>
                  </a:schemeClr>
                </a:solidFill>
              </a:rPr>
              <a:t>Giao</a:t>
            </a:r>
            <a:r>
              <a:rPr lang="en-US" sz="2000" smtClean="0">
                <a:solidFill>
                  <a:schemeClr val="accent1">
                    <a:lumMod val="75000"/>
                  </a:schemeClr>
                </a:solidFill>
              </a:rPr>
              <a:t> </a:t>
            </a:r>
            <a:r>
              <a:rPr lang="en-US" sz="2000" err="1" smtClean="0">
                <a:solidFill>
                  <a:schemeClr val="accent1">
                    <a:lumMod val="75000"/>
                  </a:schemeClr>
                </a:solidFill>
              </a:rPr>
              <a:t>Diện</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141412" y="1219200"/>
            <a:ext cx="8991600" cy="5486400"/>
          </a:xfrm>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Demo </a:t>
            </a:r>
            <a:r>
              <a:rPr lang="en-US" sz="1700" cap="none" smtClean="0">
                <a:solidFill>
                  <a:schemeClr val="accent2">
                    <a:lumMod val="40000"/>
                    <a:lumOff val="60000"/>
                  </a:schemeClr>
                </a:solidFill>
              </a:rPr>
              <a:t>.</a:t>
            </a:r>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9" name="Picture 8"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012" y="0"/>
            <a:ext cx="9677398" cy="685800"/>
          </a:xfrm>
        </p:spPr>
        <p:txBody>
          <a:bodyPr>
            <a:normAutofit/>
          </a:bodyPr>
          <a:lstStyle/>
          <a:p>
            <a:pPr algn="ctr"/>
            <a:r>
              <a:rPr lang="en-US" sz="2000" smtClean="0">
                <a:solidFill>
                  <a:schemeClr val="accent1">
                    <a:lumMod val="75000"/>
                  </a:schemeClr>
                </a:solidFill>
              </a:rPr>
              <a:t>6. </a:t>
            </a:r>
            <a:r>
              <a:rPr lang="en-US" sz="2000" err="1" smtClean="0">
                <a:solidFill>
                  <a:schemeClr val="accent1">
                    <a:lumMod val="75000"/>
                  </a:schemeClr>
                </a:solidFill>
              </a:rPr>
              <a:t>Trình</a:t>
            </a:r>
            <a:r>
              <a:rPr lang="en-US" sz="2000" smtClean="0">
                <a:solidFill>
                  <a:schemeClr val="accent1">
                    <a:lumMod val="75000"/>
                  </a:schemeClr>
                </a:solidFill>
              </a:rPr>
              <a:t> </a:t>
            </a:r>
            <a:r>
              <a:rPr lang="en-US" sz="2000" err="1" smtClean="0">
                <a:solidFill>
                  <a:schemeClr val="accent1">
                    <a:lumMod val="75000"/>
                  </a:schemeClr>
                </a:solidFill>
              </a:rPr>
              <a:t>Bày</a:t>
            </a:r>
            <a:r>
              <a:rPr lang="en-US" sz="2000" smtClean="0">
                <a:solidFill>
                  <a:schemeClr val="accent1">
                    <a:lumMod val="75000"/>
                  </a:schemeClr>
                </a:solidFill>
              </a:rPr>
              <a:t> </a:t>
            </a:r>
            <a:r>
              <a:rPr lang="en-US" sz="2000" err="1" smtClean="0">
                <a:solidFill>
                  <a:schemeClr val="accent1">
                    <a:lumMod val="75000"/>
                  </a:schemeClr>
                </a:solidFill>
              </a:rPr>
              <a:t>Sản</a:t>
            </a:r>
            <a:r>
              <a:rPr lang="en-US" sz="2000" smtClean="0">
                <a:solidFill>
                  <a:schemeClr val="accent1">
                    <a:lumMod val="75000"/>
                  </a:schemeClr>
                </a:solidFill>
              </a:rPr>
              <a:t> </a:t>
            </a:r>
            <a:r>
              <a:rPr lang="en-US" sz="2000" err="1" smtClean="0">
                <a:solidFill>
                  <a:schemeClr val="accent1">
                    <a:lumMod val="75000"/>
                  </a:schemeClr>
                </a:solidFill>
              </a:rPr>
              <a:t>Phẩm</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 y="2057400"/>
            <a:ext cx="12188825" cy="3200400"/>
          </a:xfrm>
        </p:spPr>
        <p:txBody>
          <a:bodyPr>
            <a:normAutofit fontScale="62500" lnSpcReduction="20000"/>
          </a:bodyPr>
          <a:lstStyle/>
          <a:p>
            <a:pPr marL="457200" indent="-457200" algn="just">
              <a:lnSpc>
                <a:spcPct val="150000"/>
              </a:lnSpc>
            </a:pPr>
            <a:r>
              <a:rPr lang="en-US" sz="1700" cap="none" smtClean="0">
                <a:solidFill>
                  <a:schemeClr val="accent2">
                    <a:lumMod val="40000"/>
                    <a:lumOff val="60000"/>
                  </a:schemeClr>
                </a:solidFill>
              </a:rPr>
              <a:t> </a:t>
            </a:r>
          </a:p>
          <a:p>
            <a:pPr marL="457200" indent="-457200" algn="ctr"/>
            <a:endParaRPr lang="en-US" cap="none" smtClean="0"/>
          </a:p>
          <a:p>
            <a:pPr marL="457200" indent="-457200"/>
            <a:endParaRPr lang="en-US" cap="none" smtClean="0"/>
          </a:p>
          <a:p>
            <a:pPr marL="457200" indent="-457200" algn="ctr">
              <a:lnSpc>
                <a:spcPct val="170000"/>
              </a:lnSpc>
            </a:pP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Cảm</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ơn</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thầy</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cô</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và</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các</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bạn</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đã</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theo</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dõi</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bài</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trình</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bày</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pPr marL="457200" indent="-457200" algn="ctr">
              <a:lnSpc>
                <a:spcPct val="170000"/>
              </a:lnSpc>
            </a:pP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Kính</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chúc</a:t>
            </a:r>
            <a:r>
              <a:rPr lang="en-US" sz="6000" b="1" cap="none" spc="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sức </a:t>
            </a:r>
            <a:r>
              <a:rPr lang="en-US" sz="6000" b="1" cap="none" spc="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khỏe</a:t>
            </a:r>
            <a:r>
              <a:rPr lang="en-US" sz="6000" b="1" cap="none" spc="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endParaRPr lang="en-US" sz="6000" cap="none" smtClean="0"/>
          </a:p>
        </p:txBody>
      </p:sp>
      <p:pic>
        <p:nvPicPr>
          <p:cNvPr id="9" name="Picture 8"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012" y="609600"/>
            <a:ext cx="9677398" cy="685800"/>
          </a:xfrm>
        </p:spPr>
        <p:txBody>
          <a:bodyPr>
            <a:normAutofit/>
          </a:bodyPr>
          <a:lstStyle/>
          <a:p>
            <a:pPr algn="ctr"/>
            <a:r>
              <a:rPr lang="en-US" sz="3200" smtClean="0">
                <a:solidFill>
                  <a:schemeClr val="accent1">
                    <a:lumMod val="75000"/>
                  </a:schemeClr>
                </a:solidFill>
              </a:rPr>
              <a:t>----------------- NỘI DUNG ---------------- </a:t>
            </a:r>
            <a:endParaRPr lang="en-US" sz="3200">
              <a:solidFill>
                <a:schemeClr val="accent1">
                  <a:lumMod val="75000"/>
                </a:schemeClr>
              </a:solidFill>
            </a:endParaRPr>
          </a:p>
        </p:txBody>
      </p:sp>
      <p:sp>
        <p:nvSpPr>
          <p:cNvPr id="3" name="Subtitle 2"/>
          <p:cNvSpPr>
            <a:spLocks noGrp="1"/>
          </p:cNvSpPr>
          <p:nvPr>
            <p:ph type="subTitle" idx="1"/>
          </p:nvPr>
        </p:nvSpPr>
        <p:spPr>
          <a:xfrm>
            <a:off x="1674812" y="1905000"/>
            <a:ext cx="8229600" cy="4191000"/>
          </a:xfrm>
        </p:spPr>
        <p:txBody>
          <a:bodyPr>
            <a:normAutofit lnSpcReduction="10000"/>
          </a:bodyPr>
          <a:lstStyle/>
          <a:p>
            <a:pPr marL="457200" indent="-457200">
              <a:lnSpc>
                <a:spcPct val="150000"/>
              </a:lnSpc>
              <a:buFont typeface="+mj-lt"/>
              <a:buAutoNum type="arabicPeriod"/>
            </a:pPr>
            <a:r>
              <a:rPr lang="en-US" sz="1700" cap="none" err="1" smtClean="0">
                <a:solidFill>
                  <a:schemeClr val="accent2">
                    <a:lumMod val="40000"/>
                    <a:lumOff val="60000"/>
                  </a:schemeClr>
                </a:solidFill>
              </a:rPr>
              <a:t>Giới</a:t>
            </a:r>
            <a:r>
              <a:rPr lang="en-US" sz="1700" cap="none" smtClean="0">
                <a:solidFill>
                  <a:schemeClr val="accent2">
                    <a:lumMod val="40000"/>
                    <a:lumOff val="60000"/>
                  </a:schemeClr>
                </a:solidFill>
              </a:rPr>
              <a:t> Thiệu.</a:t>
            </a:r>
          </a:p>
          <a:p>
            <a:pPr marL="457200" indent="-457200">
              <a:lnSpc>
                <a:spcPct val="150000"/>
              </a:lnSpc>
              <a:buFont typeface="+mj-lt"/>
              <a:buAutoNum type="arabicPeriod"/>
            </a:pPr>
            <a:r>
              <a:rPr lang="en-US" sz="1700" cap="none" smtClean="0">
                <a:solidFill>
                  <a:schemeClr val="accent2">
                    <a:lumMod val="40000"/>
                    <a:lumOff val="60000"/>
                  </a:schemeClr>
                </a:solidFill>
              </a:rPr>
              <a:t>Đặt </a:t>
            </a:r>
            <a:r>
              <a:rPr lang="en-US" sz="1700" cap="none" err="1" smtClean="0">
                <a:solidFill>
                  <a:schemeClr val="accent2">
                    <a:lumMod val="40000"/>
                    <a:lumOff val="60000"/>
                  </a:schemeClr>
                </a:solidFill>
              </a:rPr>
              <a:t>Vấn</a:t>
            </a:r>
            <a:r>
              <a:rPr lang="en-US" sz="1700" cap="none" smtClean="0">
                <a:solidFill>
                  <a:schemeClr val="accent2">
                    <a:lumMod val="40000"/>
                    <a:lumOff val="60000"/>
                  </a:schemeClr>
                </a:solidFill>
              </a:rPr>
              <a:t> Đề.</a:t>
            </a:r>
          </a:p>
          <a:p>
            <a:pPr marL="457200" indent="-457200">
              <a:lnSpc>
                <a:spcPct val="150000"/>
              </a:lnSpc>
              <a:buFont typeface="+mj-lt"/>
              <a:buAutoNum type="arabicPeriod"/>
            </a:pPr>
            <a:r>
              <a:rPr lang="en-US" sz="1700" cap="none" err="1" smtClean="0">
                <a:solidFill>
                  <a:schemeClr val="accent2">
                    <a:lumMod val="40000"/>
                    <a:lumOff val="60000"/>
                  </a:schemeClr>
                </a:solidFill>
              </a:rPr>
              <a:t>Hướng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Giải</a:t>
            </a:r>
            <a:r>
              <a:rPr lang="en-US" sz="1700" cap="none" smtClean="0">
                <a:solidFill>
                  <a:schemeClr val="accent2">
                    <a:lumMod val="40000"/>
                    <a:lumOff val="60000"/>
                  </a:schemeClr>
                </a:solidFill>
              </a:rPr>
              <a:t> Quyết.</a:t>
            </a:r>
          </a:p>
          <a:p>
            <a:pPr marL="457200" indent="-457200">
              <a:lnSpc>
                <a:spcPct val="150000"/>
              </a:lnSpc>
              <a:buFont typeface="+mj-lt"/>
              <a:buAutoNum type="arabicPeriod"/>
            </a:pPr>
            <a:r>
              <a:rPr lang="en-US" sz="1700" cap="none" err="1" smtClean="0">
                <a:solidFill>
                  <a:schemeClr val="accent2">
                    <a:lumMod val="40000"/>
                    <a:lumOff val="60000"/>
                  </a:schemeClr>
                </a:solidFill>
              </a:rPr>
              <a:t>Phân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Tích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Vấn</a:t>
            </a:r>
            <a:r>
              <a:rPr lang="en-US" sz="1700" cap="none" smtClean="0">
                <a:solidFill>
                  <a:schemeClr val="accent2">
                    <a:lumMod val="40000"/>
                    <a:lumOff val="60000"/>
                  </a:schemeClr>
                </a:solidFill>
              </a:rPr>
              <a:t> Đề.</a:t>
            </a:r>
          </a:p>
          <a:p>
            <a:pPr marL="457200" indent="-457200">
              <a:lnSpc>
                <a:spcPct val="150000"/>
              </a:lnSpc>
            </a:pPr>
            <a:r>
              <a:rPr lang="en-US" sz="1700" cap="none" smtClean="0">
                <a:solidFill>
                  <a:schemeClr val="accent2">
                    <a:lumMod val="40000"/>
                    <a:lumOff val="60000"/>
                  </a:schemeClr>
                </a:solidFill>
              </a:rPr>
              <a:t>	</a:t>
            </a:r>
            <a:r>
              <a:rPr lang="en-US" sz="1700" cap="none" smtClean="0">
                <a:solidFill>
                  <a:schemeClr val="accent1">
                    <a:lumMod val="60000"/>
                    <a:lumOff val="40000"/>
                  </a:schemeClr>
                </a:solidFill>
              </a:rPr>
              <a:t>4.1</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Yêu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vào</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kết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quả</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ra.</a:t>
            </a:r>
          </a:p>
          <a:p>
            <a:pPr marL="457200" indent="-457200">
              <a:lnSpc>
                <a:spcPct val="150000"/>
              </a:lnSpc>
            </a:pPr>
            <a:r>
              <a:rPr lang="en-US" sz="1700" cap="none" smtClean="0">
                <a:solidFill>
                  <a:schemeClr val="accent2">
                    <a:lumMod val="40000"/>
                    <a:lumOff val="60000"/>
                  </a:schemeClr>
                </a:solidFill>
              </a:rPr>
              <a:t>	</a:t>
            </a:r>
            <a:r>
              <a:rPr lang="en-US" sz="1700" cap="none" smtClean="0">
                <a:solidFill>
                  <a:schemeClr val="accent1">
                    <a:lumMod val="60000"/>
                    <a:lumOff val="40000"/>
                  </a:schemeClr>
                </a:solidFill>
              </a:rPr>
              <a:t>4.2</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Chức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năng</a:t>
            </a:r>
            <a:r>
              <a:rPr lang="en-US" sz="1700" cap="none" smtClean="0">
                <a:solidFill>
                  <a:schemeClr val="accent2">
                    <a:lumMod val="40000"/>
                    <a:lumOff val="60000"/>
                  </a:schemeClr>
                </a:solidFill>
              </a:rPr>
              <a:t> (Use case).</a:t>
            </a:r>
          </a:p>
          <a:p>
            <a:pPr marL="457200" indent="-457200">
              <a:lnSpc>
                <a:spcPct val="150000"/>
              </a:lnSpc>
            </a:pPr>
            <a:r>
              <a:rPr lang="en-US" sz="1700" cap="none" smtClean="0">
                <a:solidFill>
                  <a:schemeClr val="accent2">
                    <a:lumMod val="40000"/>
                    <a:lumOff val="60000"/>
                  </a:schemeClr>
                </a:solidFill>
              </a:rPr>
              <a:t>      </a:t>
            </a:r>
            <a:r>
              <a:rPr lang="en-US" sz="1700" cap="none" smtClean="0">
                <a:solidFill>
                  <a:schemeClr val="accent1">
                    <a:lumMod val="60000"/>
                    <a:lumOff val="40000"/>
                  </a:schemeClr>
                </a:solidFill>
              </a:rPr>
              <a:t>4.3</a:t>
            </a:r>
            <a:r>
              <a:rPr lang="en-US" sz="1700" cap="none" smtClean="0">
                <a:solidFill>
                  <a:schemeClr val="accent2">
                    <a:lumMod val="40000"/>
                    <a:lumOff val="60000"/>
                  </a:schemeClr>
                </a:solidFill>
              </a:rPr>
              <a:t> Công nghệ, phần mềm, phần cứng sử dụng.</a:t>
            </a:r>
          </a:p>
          <a:p>
            <a:pPr marL="457200" indent="-457200">
              <a:lnSpc>
                <a:spcPct val="150000"/>
              </a:lnSpc>
              <a:buAutoNum type="arabicPeriod" startAt="5"/>
            </a:pPr>
            <a:r>
              <a:rPr lang="en-US" sz="1700" cap="none" err="1" smtClean="0">
                <a:solidFill>
                  <a:schemeClr val="accent2">
                    <a:lumMod val="40000"/>
                    <a:lumOff val="60000"/>
                  </a:schemeClr>
                </a:solidFill>
              </a:rPr>
              <a:t>Thiết</a:t>
            </a:r>
            <a:r>
              <a:rPr lang="en-US" sz="1700" cap="none" smtClean="0">
                <a:solidFill>
                  <a:schemeClr val="accent2">
                    <a:lumMod val="40000"/>
                    <a:lumOff val="60000"/>
                  </a:schemeClr>
                </a:solidFill>
              </a:rPr>
              <a:t> kế.</a:t>
            </a:r>
          </a:p>
          <a:p>
            <a:pPr marL="457200" indent="-457200">
              <a:lnSpc>
                <a:spcPct val="150000"/>
              </a:lnSpc>
            </a:pPr>
            <a:r>
              <a:rPr lang="en-US" sz="1700" cap="none" smtClean="0">
                <a:solidFill>
                  <a:schemeClr val="accent2">
                    <a:lumMod val="40000"/>
                    <a:lumOff val="60000"/>
                  </a:schemeClr>
                </a:solidFill>
              </a:rPr>
              <a:t>	</a:t>
            </a:r>
            <a:r>
              <a:rPr lang="en-US" sz="1700" cap="none" smtClean="0">
                <a:solidFill>
                  <a:schemeClr val="tx2">
                    <a:lumMod val="75000"/>
                  </a:schemeClr>
                </a:solidFill>
              </a:rPr>
              <a:t>5.1</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Thiết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kế</a:t>
            </a:r>
            <a:r>
              <a:rPr lang="en-US" sz="1700" cap="none" smtClean="0">
                <a:solidFill>
                  <a:schemeClr val="accent2">
                    <a:lumMod val="40000"/>
                    <a:lumOff val="60000"/>
                  </a:schemeClr>
                </a:solidFill>
              </a:rPr>
              <a:t> CSDL.</a:t>
            </a:r>
          </a:p>
          <a:p>
            <a:pPr marL="457200" indent="-457200">
              <a:lnSpc>
                <a:spcPct val="150000"/>
              </a:lnSpc>
            </a:pPr>
            <a:r>
              <a:rPr lang="en-US" sz="1700" cap="none" smtClean="0">
                <a:solidFill>
                  <a:schemeClr val="accent2">
                    <a:lumMod val="40000"/>
                    <a:lumOff val="60000"/>
                  </a:schemeClr>
                </a:solidFill>
              </a:rPr>
              <a:t>	</a:t>
            </a:r>
            <a:r>
              <a:rPr lang="en-US" sz="1700" cap="none" smtClean="0">
                <a:solidFill>
                  <a:schemeClr val="tx2">
                    <a:lumMod val="75000"/>
                  </a:schemeClr>
                </a:solidFill>
              </a:rPr>
              <a:t>5.2</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Thiết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kế</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giao</a:t>
            </a:r>
            <a:r>
              <a:rPr lang="en-US" sz="1700" cap="none" smtClean="0">
                <a:solidFill>
                  <a:schemeClr val="accent2">
                    <a:lumMod val="40000"/>
                    <a:lumOff val="60000"/>
                  </a:schemeClr>
                </a:solidFill>
              </a:rPr>
              <a:t> diện.</a:t>
            </a:r>
          </a:p>
          <a:p>
            <a:pPr marL="457200" indent="-457200">
              <a:lnSpc>
                <a:spcPct val="150000"/>
              </a:lnSpc>
            </a:pPr>
            <a:r>
              <a:rPr lang="en-US" sz="1700" cap="none" smtClean="0">
                <a:solidFill>
                  <a:schemeClr val="accent1">
                    <a:lumMod val="60000"/>
                    <a:lumOff val="40000"/>
                  </a:schemeClr>
                </a:solidFill>
              </a:rPr>
              <a:t>6</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Trình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bày</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sản</a:t>
            </a:r>
            <a:r>
              <a:rPr lang="en-US" sz="1700" cap="none" smtClean="0">
                <a:solidFill>
                  <a:schemeClr val="accent2">
                    <a:lumMod val="40000"/>
                    <a:lumOff val="60000"/>
                  </a:schemeClr>
                </a:solidFill>
              </a:rPr>
              <a:t> phẩm.</a:t>
            </a:r>
          </a:p>
          <a:p>
            <a:pPr marL="457200" indent="-457200">
              <a:buAutoNum type="arabicPeriod"/>
            </a:pPr>
            <a:endParaRPr lang="en-US" cap="none" smtClean="0"/>
          </a:p>
          <a:p>
            <a:pPr marL="457200" indent="-457200"/>
            <a:endParaRPr lang="en-US" cap="none" smtClean="0"/>
          </a:p>
          <a:p>
            <a:pPr marL="457200" indent="-457200">
              <a:buFont typeface="+mj-lt"/>
              <a:buAutoNum type="arabicPeriod"/>
            </a:pPr>
            <a:endParaRPr lang="en-US" cap="none"/>
          </a:p>
        </p:txBody>
      </p:sp>
      <p:pic>
        <p:nvPicPr>
          <p:cNvPr id="4" name="Picture 3"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2. Đặt </a:t>
            </a:r>
            <a:r>
              <a:rPr lang="en-US" sz="2000" err="1" smtClean="0">
                <a:solidFill>
                  <a:schemeClr val="accent1">
                    <a:lumMod val="75000"/>
                  </a:schemeClr>
                </a:solidFill>
              </a:rPr>
              <a:t>Vấn</a:t>
            </a:r>
            <a:r>
              <a:rPr lang="en-US" sz="2000" smtClean="0">
                <a:solidFill>
                  <a:schemeClr val="accent1">
                    <a:lumMod val="75000"/>
                  </a:schemeClr>
                </a:solidFill>
              </a:rPr>
              <a:t> </a:t>
            </a:r>
            <a:r>
              <a:rPr lang="en-US" sz="2000" err="1" smtClean="0">
                <a:solidFill>
                  <a:schemeClr val="accent1">
                    <a:lumMod val="75000"/>
                  </a:schemeClr>
                </a:solidFill>
              </a:rPr>
              <a:t>Đề</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141412" y="1676400"/>
            <a:ext cx="8991600" cy="5029200"/>
          </a:xfrm>
        </p:spPr>
        <p:txBody>
          <a:bodyPr>
            <a:normAutofit lnSpcReduction="10000"/>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Ngày nay, công nghệ bùng nổ, nhu cầu mua sắm của con người tăng cao. Và đó là điều kiện thuận lợi để Thương Mại Điện Tử phát triển, cùng chung xu hướng đó với thế giới, WTFPrice: website chuyên kinh doanh các măt hàng công nghệ nghe nhìn(Smartphone, Laptop, Tablet,…) ra đời để phục vụ nhu cầu mua sắm của mọi người nhằm mang lại sự Thuận Tiện, Nhanh Chóng, Tin Cậy và hơn hết là tính hiệu quả về Kinh Tế, tiết kiệm Chi Phí.</a:t>
            </a:r>
          </a:p>
          <a:p>
            <a:pPr algn="just">
              <a:lnSpc>
                <a:spcPct val="150000"/>
              </a:lnSpc>
            </a:pPr>
            <a:endParaRPr lang="en-US" sz="1700" cap="none" smtClean="0">
              <a:solidFill>
                <a:schemeClr val="accent2">
                  <a:lumMod val="40000"/>
                  <a:lumOff val="60000"/>
                </a:schemeClr>
              </a:solidFill>
            </a:endParaRPr>
          </a:p>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Trả</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lời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câu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hỏi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sau</a:t>
            </a:r>
            <a:r>
              <a:rPr lang="en-US" sz="1700" cap="none" smtClean="0">
                <a:solidFill>
                  <a:schemeClr val="accent2">
                    <a:lumMod val="40000"/>
                    <a:lumOff val="60000"/>
                  </a:schemeClr>
                </a:solidFill>
              </a:rPr>
              <a:t>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Mục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đích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của</a:t>
            </a:r>
            <a:r>
              <a:rPr lang="en-US" sz="1700" cap="none" smtClean="0">
                <a:solidFill>
                  <a:schemeClr val="accent2">
                    <a:lumMod val="40000"/>
                    <a:lumOff val="60000"/>
                  </a:schemeClr>
                </a:solidFill>
              </a:rPr>
              <a:t> Website </a:t>
            </a:r>
            <a:r>
              <a:rPr lang="en-US" sz="1700" cap="none" err="1" smtClean="0">
                <a:solidFill>
                  <a:schemeClr val="accent2">
                    <a:lumMod val="40000"/>
                    <a:lumOff val="60000"/>
                  </a:schemeClr>
                </a:solidFill>
              </a:rPr>
              <a:t>này</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để</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làm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gì</a:t>
            </a:r>
            <a:r>
              <a:rPr lang="en-US" sz="1700" cap="none" smtClean="0">
                <a:solidFill>
                  <a:schemeClr val="accent2">
                    <a:lumMod val="40000"/>
                    <a:lumOff val="60000"/>
                  </a:schemeClr>
                </a:solidFill>
              </a:rPr>
              <a:t> ?</a:t>
            </a:r>
          </a:p>
          <a:p>
            <a:pPr marL="457200" indent="-457200" algn="just">
              <a:lnSpc>
                <a:spcPct val="150000"/>
              </a:lnSpc>
            </a:pPr>
            <a:r>
              <a:rPr lang="en-US" sz="1700" cap="none" smtClean="0">
                <a:solidFill>
                  <a:schemeClr val="accent2">
                    <a:lumMod val="40000"/>
                    <a:lumOff val="60000"/>
                  </a:schemeClr>
                </a:solidFill>
              </a:rPr>
              <a:t>	. Những tác nhân nào có thể tương tác với Website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nhân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tương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với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hệ</a:t>
            </a:r>
            <a:r>
              <a:rPr lang="en-US" sz="1700" cap="none" smtClean="0">
                <a:solidFill>
                  <a:schemeClr val="accent2">
                    <a:lumMod val="40000"/>
                    <a:lumOff val="60000"/>
                  </a:schemeClr>
                </a:solidFill>
              </a:rPr>
              <a:t> Website </a:t>
            </a:r>
            <a:r>
              <a:rPr lang="en-US" sz="1700" cap="none" err="1" smtClean="0">
                <a:solidFill>
                  <a:schemeClr val="accent2">
                    <a:lumMod val="40000"/>
                    <a:lumOff val="60000"/>
                  </a:schemeClr>
                </a:solidFill>
              </a:rPr>
              <a:t>cách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nào</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Chức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năng</a:t>
            </a:r>
            <a:r>
              <a:rPr lang="en-US" sz="1700" cap="none" smtClean="0">
                <a:solidFill>
                  <a:schemeClr val="accent2">
                    <a:lumMod val="40000"/>
                    <a:lumOff val="60000"/>
                  </a:schemeClr>
                </a:solidFill>
              </a:rPr>
              <a:t>)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Yêu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phần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cứng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cần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những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gì</a:t>
            </a:r>
            <a:r>
              <a:rPr lang="en-US" sz="1700" cap="none" smtClean="0">
                <a:solidFill>
                  <a:schemeClr val="accent2">
                    <a:lumMod val="40000"/>
                    <a:lumOff val="60000"/>
                  </a:schemeClr>
                </a:solidFill>
              </a:rPr>
              <a:t> để</a:t>
            </a:r>
            <a:r>
              <a:rPr lang="en-US" sz="1700" cap="none">
                <a:solidFill>
                  <a:schemeClr val="accent2">
                    <a:lumMod val="40000"/>
                    <a:lumOff val="60000"/>
                  </a:schemeClr>
                </a:solidFill>
              </a:rPr>
              <a:t> </a:t>
            </a:r>
            <a:r>
              <a:rPr lang="en-US" sz="1700" cap="none" smtClean="0">
                <a:solidFill>
                  <a:schemeClr val="accent2">
                    <a:lumMod val="40000"/>
                    <a:lumOff val="60000"/>
                  </a:schemeClr>
                </a:solidFill>
              </a:rPr>
              <a:t>Website </a:t>
            </a:r>
            <a:r>
              <a:rPr lang="en-US" sz="1700" cap="none" err="1" smtClean="0">
                <a:solidFill>
                  <a:schemeClr val="accent2">
                    <a:lumMod val="40000"/>
                    <a:lumOff val="60000"/>
                  </a:schemeClr>
                </a:solidFill>
              </a:rPr>
              <a:t>hoạt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động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tốt</a:t>
            </a:r>
            <a:r>
              <a:rPr lang="en-US" sz="1700" cap="none" smtClean="0">
                <a:solidFill>
                  <a:schemeClr val="accent2">
                    <a:lumMod val="40000"/>
                    <a:lumOff val="60000"/>
                  </a:schemeClr>
                </a:solidFill>
              </a:rPr>
              <a:t> ?</a:t>
            </a:r>
          </a:p>
          <a:p>
            <a:pPr marL="457200" indent="-457200"/>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3. </a:t>
            </a:r>
            <a:r>
              <a:rPr lang="en-US" sz="2000" err="1" smtClean="0">
                <a:solidFill>
                  <a:schemeClr val="accent1">
                    <a:lumMod val="75000"/>
                  </a:schemeClr>
                </a:solidFill>
              </a:rPr>
              <a:t>Hướng</a:t>
            </a:r>
            <a:r>
              <a:rPr lang="en-US" sz="2000" smtClean="0">
                <a:solidFill>
                  <a:schemeClr val="accent1">
                    <a:lumMod val="75000"/>
                  </a:schemeClr>
                </a:solidFill>
              </a:rPr>
              <a:t> </a:t>
            </a:r>
            <a:r>
              <a:rPr lang="en-US" sz="2000" err="1" smtClean="0">
                <a:solidFill>
                  <a:schemeClr val="accent1">
                    <a:lumMod val="75000"/>
                  </a:schemeClr>
                </a:solidFill>
              </a:rPr>
              <a:t>Giải</a:t>
            </a:r>
            <a:r>
              <a:rPr lang="en-US" sz="2000" smtClean="0">
                <a:solidFill>
                  <a:schemeClr val="accent1">
                    <a:lumMod val="75000"/>
                  </a:schemeClr>
                </a:solidFill>
              </a:rPr>
              <a:t> </a:t>
            </a:r>
            <a:r>
              <a:rPr lang="en-US" sz="2000" err="1" smtClean="0">
                <a:solidFill>
                  <a:schemeClr val="accent1">
                    <a:lumMod val="75000"/>
                  </a:schemeClr>
                </a:solidFill>
              </a:rPr>
              <a:t>Quyết</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141412" y="1371600"/>
            <a:ext cx="8991600" cy="5334000"/>
          </a:xfrm>
        </p:spPr>
        <p:txBody>
          <a:bodyPr>
            <a:normAutofit fontScale="92500" lnSpcReduction="20000"/>
          </a:bodyPr>
          <a:lstStyle/>
          <a:p>
            <a:pPr marL="457200" lvl="0" indent="-457200" algn="just">
              <a:lnSpc>
                <a:spcPct val="150000"/>
              </a:lnSpc>
              <a:buFont typeface="Arial" pitchFamily="34" charset="0"/>
              <a:buChar char="•"/>
            </a:pPr>
            <a:r>
              <a:rPr lang="en-US" sz="1800" cap="none" smtClean="0">
                <a:solidFill>
                  <a:schemeClr val="accent2">
                    <a:lumMod val="40000"/>
                    <a:lumOff val="60000"/>
                  </a:schemeClr>
                </a:solidFill>
              </a:rPr>
              <a:t>Mục đích của website: khách hàng có thể xem, tìm kiếm, đặt hàng, feedback, quản lý giỏ hàng, thông tin cá nhân của mình một cách thuận tiện,chính xác, và cập nhật các tin tức của thế giới công nghệ một cách nhanh nhất có thể. </a:t>
            </a:r>
          </a:p>
          <a:p>
            <a:pPr marL="457200" lvl="0" indent="-457200" algn="just">
              <a:lnSpc>
                <a:spcPct val="150000"/>
              </a:lnSpc>
              <a:buFont typeface="Arial" pitchFamily="34" charset="0"/>
              <a:buChar char="•"/>
            </a:pPr>
            <a:r>
              <a:rPr lang="en-US" sz="1800" cap="none" smtClean="0">
                <a:solidFill>
                  <a:schemeClr val="accent2">
                    <a:lumMod val="40000"/>
                    <a:lumOff val="60000"/>
                  </a:schemeClr>
                </a:solidFill>
              </a:rPr>
              <a:t>Mô </a:t>
            </a:r>
            <a:r>
              <a:rPr lang="en-US" sz="1800" cap="none" err="1" smtClean="0">
                <a:solidFill>
                  <a:schemeClr val="accent2">
                    <a:lumMod val="40000"/>
                    <a:lumOff val="60000"/>
                  </a:schemeClr>
                </a:solidFill>
              </a:rPr>
              <a:t>hình</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hóa</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các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tượng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của</a:t>
            </a:r>
            <a:r>
              <a:rPr lang="en-US" sz="1800" cap="none" smtClean="0">
                <a:solidFill>
                  <a:schemeClr val="accent2">
                    <a:lumMod val="40000"/>
                    <a:lumOff val="60000"/>
                  </a:schemeClr>
                </a:solidFill>
              </a:rPr>
              <a:t> Website </a:t>
            </a:r>
            <a:r>
              <a:rPr lang="en-US" sz="1800" cap="none" err="1" smtClean="0">
                <a:solidFill>
                  <a:schemeClr val="accent2">
                    <a:lumMod val="40000"/>
                    <a:lumOff val="60000"/>
                  </a:schemeClr>
                </a:solidFill>
              </a:rPr>
              <a:t>vào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cơ</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sở</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dữ</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liệu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theo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hướng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giống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với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những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tượng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thực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tế</a:t>
            </a:r>
            <a:r>
              <a:rPr lang="en-US" sz="1800" cap="none" smtClean="0">
                <a:solidFill>
                  <a:schemeClr val="accent2">
                    <a:lumMod val="40000"/>
                    <a:lumOff val="60000"/>
                  </a:schemeClr>
                </a:solidFill>
              </a:rPr>
              <a:t>. </a:t>
            </a:r>
          </a:p>
          <a:p>
            <a:pPr marL="457200" lvl="0" indent="-457200" algn="just">
              <a:lnSpc>
                <a:spcPct val="150000"/>
              </a:lnSpc>
              <a:buFont typeface="Arial" pitchFamily="34" charset="0"/>
              <a:buChar char="•"/>
            </a:pPr>
            <a:r>
              <a:rPr lang="en-US" sz="1800" cap="none" smtClean="0">
                <a:solidFill>
                  <a:schemeClr val="accent2">
                    <a:lumMod val="40000"/>
                    <a:lumOff val="60000"/>
                  </a:schemeClr>
                </a:solidFill>
              </a:rPr>
              <a:t>Quản </a:t>
            </a:r>
            <a:r>
              <a:rPr lang="en-US" sz="1800" cap="none" err="1" smtClean="0">
                <a:solidFill>
                  <a:schemeClr val="accent2">
                    <a:lumMod val="40000"/>
                    <a:lumOff val="60000"/>
                  </a:schemeClr>
                </a:solidFill>
              </a:rPr>
              <a:t>lý</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dữ</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liệu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theo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mô</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hình</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quan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hệ</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dựa</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các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bảng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mang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lại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sự</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toàn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vẹn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đồng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bộ</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của</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dữ</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liệu</a:t>
            </a:r>
            <a:r>
              <a:rPr lang="en-US" sz="1800" cap="none" smtClean="0">
                <a:solidFill>
                  <a:schemeClr val="accent2">
                    <a:lumMod val="40000"/>
                    <a:lumOff val="60000"/>
                  </a:schemeClr>
                </a:solidFill>
              </a:rPr>
              <a:t>.</a:t>
            </a:r>
          </a:p>
          <a:p>
            <a:pPr marL="457200" lvl="0" indent="-457200" algn="just">
              <a:lnSpc>
                <a:spcPct val="150000"/>
              </a:lnSpc>
              <a:buFont typeface="Arial" pitchFamily="34" charset="0"/>
              <a:buChar char="•"/>
            </a:pPr>
            <a:r>
              <a:rPr lang="en-US" sz="1800" cap="none" err="1" smtClean="0">
                <a:solidFill>
                  <a:schemeClr val="accent2">
                    <a:lumMod val="40000"/>
                    <a:lumOff val="60000"/>
                  </a:schemeClr>
                </a:solidFill>
              </a:rPr>
              <a:t>Đóng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gói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dữ</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liệu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phân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quyền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truy</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cập</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nhằm</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giải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quyết</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các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vấn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đề</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về</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bảo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mật</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dữ</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liệu</a:t>
            </a:r>
            <a:r>
              <a:rPr lang="en-US" sz="1800" cap="none" smtClean="0">
                <a:solidFill>
                  <a:schemeClr val="accent2">
                    <a:lumMod val="40000"/>
                    <a:lumOff val="60000"/>
                  </a:schemeClr>
                </a:solidFill>
              </a:rPr>
              <a:t>.</a:t>
            </a:r>
          </a:p>
          <a:p>
            <a:pPr marL="457200" lvl="0" indent="-457200" algn="just">
              <a:lnSpc>
                <a:spcPct val="150000"/>
              </a:lnSpc>
              <a:buFont typeface="Arial" pitchFamily="34" charset="0"/>
              <a:buChar char="•"/>
            </a:pPr>
            <a:r>
              <a:rPr lang="en-US" sz="1800" cap="none" err="1" smtClean="0">
                <a:solidFill>
                  <a:schemeClr val="accent2">
                    <a:lumMod val="40000"/>
                    <a:lumOff val="60000"/>
                  </a:schemeClr>
                </a:solidFill>
              </a:rPr>
              <a:t>Thiết</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kế</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theo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từng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môđun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với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từng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loại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tượng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chức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năng</a:t>
            </a:r>
            <a:r>
              <a:rPr lang="en-US" sz="1800" cap="none" smtClean="0">
                <a:solidFill>
                  <a:schemeClr val="accent2">
                    <a:lumMod val="40000"/>
                    <a:lumOff val="60000"/>
                  </a:schemeClr>
                </a:solidFill>
              </a:rPr>
              <a:t> để </a:t>
            </a:r>
            <a:r>
              <a:rPr lang="en-US" sz="1800" cap="none" err="1" smtClean="0">
                <a:solidFill>
                  <a:schemeClr val="accent2">
                    <a:lumMod val="40000"/>
                    <a:lumOff val="60000"/>
                  </a:schemeClr>
                </a:solidFill>
              </a:rPr>
              <a:t>bảo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trì</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sửa</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chửa</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dễ</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dàng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sau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này</a:t>
            </a:r>
            <a:r>
              <a:rPr lang="en-US" sz="1800" cap="none" smtClean="0">
                <a:solidFill>
                  <a:schemeClr val="accent2">
                    <a:lumMod val="40000"/>
                    <a:lumOff val="60000"/>
                  </a:schemeClr>
                </a:solidFill>
              </a:rPr>
              <a:t>.</a:t>
            </a:r>
          </a:p>
          <a:p>
            <a:pPr marL="457200" lvl="0" indent="-457200" algn="just">
              <a:lnSpc>
                <a:spcPct val="150000"/>
              </a:lnSpc>
              <a:buFont typeface="Arial" pitchFamily="34" charset="0"/>
              <a:buChar char="•"/>
            </a:pPr>
            <a:r>
              <a:rPr lang="en-US" sz="1800" cap="none" err="1" smtClean="0">
                <a:solidFill>
                  <a:schemeClr val="accent2">
                    <a:lumMod val="40000"/>
                    <a:lumOff val="60000"/>
                  </a:schemeClr>
                </a:solidFill>
              </a:rPr>
              <a:t>Giao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diện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ưu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thuận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tiện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cho</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việc</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sử</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dụng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và</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quản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lý</a:t>
            </a:r>
            <a:r>
              <a:rPr lang="en-US" sz="1800" cap="none" smtClean="0">
                <a:solidFill>
                  <a:schemeClr val="accent2">
                    <a:lumMod val="40000"/>
                    <a:lumOff val="60000"/>
                  </a:schemeClr>
                </a:solidFill>
              </a:rPr>
              <a:t> .</a:t>
            </a:r>
          </a:p>
          <a:p>
            <a:pPr marL="457200" lvl="0" indent="-457200" algn="just">
              <a:lnSpc>
                <a:spcPct val="150000"/>
              </a:lnSpc>
              <a:buFont typeface="Arial" pitchFamily="34" charset="0"/>
              <a:buChar char="•"/>
            </a:pPr>
            <a:r>
              <a:rPr lang="en-US" sz="1800" cap="none" err="1" smtClean="0">
                <a:solidFill>
                  <a:schemeClr val="accent2">
                    <a:lumMod val="40000"/>
                    <a:lumOff val="60000"/>
                  </a:schemeClr>
                </a:solidFill>
              </a:rPr>
              <a:t>Tối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ưu</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công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nghệ</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mới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để</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mang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lại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một</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sản</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phẩm</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chất</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lượng</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với</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giá</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thành</a:t>
            </a:r>
            <a:r>
              <a:rPr lang="en-US" sz="1800" cap="none" smtClean="0">
                <a:solidFill>
                  <a:schemeClr val="accent2">
                    <a:lumMod val="40000"/>
                    <a:lumOff val="60000"/>
                  </a:schemeClr>
                </a:solidFill>
              </a:rPr>
              <a:t> </a:t>
            </a:r>
            <a:r>
              <a:rPr lang="en-US" sz="1800" cap="none" err="1" smtClean="0">
                <a:solidFill>
                  <a:schemeClr val="accent2">
                    <a:lumMod val="40000"/>
                    <a:lumOff val="60000"/>
                  </a:schemeClr>
                </a:solidFill>
              </a:rPr>
              <a:t>hợp</a:t>
            </a:r>
            <a:r>
              <a:rPr lang="en-US" sz="1800" cap="none" smtClean="0">
                <a:solidFill>
                  <a:schemeClr val="accent2">
                    <a:lumMod val="40000"/>
                    <a:lumOff val="60000"/>
                  </a:schemeClr>
                </a:solidFill>
              </a:rPr>
              <a:t> lý</a:t>
            </a:r>
            <a:r>
              <a:rPr lang="en-US" sz="1800" cap="none">
                <a:solidFill>
                  <a:schemeClr val="accent2">
                    <a:lumMod val="40000"/>
                    <a:lumOff val="60000"/>
                  </a:schemeClr>
                </a:solidFill>
              </a:rPr>
              <a:t>.</a:t>
            </a:r>
          </a:p>
          <a:p>
            <a:pPr marL="457200" lvl="0" indent="-457200" algn="just">
              <a:lnSpc>
                <a:spcPct val="150000"/>
              </a:lnSpc>
              <a:buFont typeface="Arial" pitchFamily="34" charset="0"/>
              <a:buChar char="•"/>
            </a:pPr>
            <a:endParaRPr lang="en-US" sz="1800" cap="none" smtClean="0">
              <a:solidFill>
                <a:schemeClr val="accent2">
                  <a:lumMod val="40000"/>
                  <a:lumOff val="60000"/>
                </a:schemeClr>
              </a:solidFill>
            </a:endParaRPr>
          </a:p>
          <a:p>
            <a:pPr marL="457200" indent="-457200">
              <a:buFont typeface="Arial" pitchFamily="34" charset="0"/>
              <a:buChar char="•"/>
            </a:pPr>
            <a:endParaRPr lang="en-US" cap="none" smtClean="0"/>
          </a:p>
          <a:p>
            <a:pPr marL="457200" lvl="0" indent="-457200">
              <a:buFont typeface="Arial" pitchFamily="34" charset="0"/>
              <a:buChar char="•"/>
            </a:pPr>
            <a:endParaRPr lang="en-US" cap="none" smtClean="0"/>
          </a:p>
          <a:p>
            <a:pPr marL="457200" indent="-457200">
              <a:buFont typeface="Arial" pitchFamily="34" charset="0"/>
              <a:buChar char="•"/>
            </a:pP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a:t>
            </a:r>
            <a:r>
              <a:rPr lang="en-US" sz="2000" err="1" smtClean="0">
                <a:solidFill>
                  <a:schemeClr val="accent1">
                    <a:lumMod val="75000"/>
                  </a:schemeClr>
                </a:solidFill>
              </a:rPr>
              <a:t>Phân</a:t>
            </a:r>
            <a:r>
              <a:rPr lang="en-US" sz="2000" smtClean="0">
                <a:solidFill>
                  <a:schemeClr val="accent1">
                    <a:lumMod val="75000"/>
                  </a:schemeClr>
                </a:solidFill>
              </a:rPr>
              <a:t> </a:t>
            </a:r>
            <a:r>
              <a:rPr lang="en-US" sz="2000" err="1" smtClean="0">
                <a:solidFill>
                  <a:schemeClr val="accent1">
                    <a:lumMod val="75000"/>
                  </a:schemeClr>
                </a:solidFill>
              </a:rPr>
              <a:t>Tích</a:t>
            </a:r>
            <a:r>
              <a:rPr lang="en-US" sz="2000" smtClean="0">
                <a:solidFill>
                  <a:schemeClr val="accent1">
                    <a:lumMod val="75000"/>
                  </a:schemeClr>
                </a:solidFill>
              </a:rPr>
              <a:t> </a:t>
            </a:r>
            <a:r>
              <a:rPr lang="en-US" sz="2000" err="1" smtClean="0">
                <a:solidFill>
                  <a:schemeClr val="accent1">
                    <a:lumMod val="75000"/>
                  </a:schemeClr>
                </a:solidFill>
              </a:rPr>
              <a:t>Vấn</a:t>
            </a:r>
            <a:r>
              <a:rPr lang="en-US" sz="2000" smtClean="0">
                <a:solidFill>
                  <a:schemeClr val="accent1">
                    <a:lumMod val="75000"/>
                  </a:schemeClr>
                </a:solidFill>
              </a:rPr>
              <a:t> </a:t>
            </a:r>
            <a:r>
              <a:rPr lang="en-US" sz="2000" err="1" smtClean="0">
                <a:solidFill>
                  <a:schemeClr val="accent1">
                    <a:lumMod val="75000"/>
                  </a:schemeClr>
                </a:solidFill>
              </a:rPr>
              <a:t>Đề</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598612" y="1143000"/>
            <a:ext cx="8534400" cy="5562600"/>
          </a:xfrm>
          <a:effectLst>
            <a:outerShdw blurRad="50800" dist="38100" dir="2700000" algn="tl" rotWithShape="0">
              <a:prstClr val="black">
                <a:alpha val="40000"/>
              </a:prstClr>
            </a:outerShdw>
          </a:effectLst>
        </p:spPr>
        <p:txBody>
          <a:bodyPr>
            <a:normAutofit/>
          </a:bodyPr>
          <a:lstStyle/>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Giai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đoạn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thứ</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ba</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cũng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là</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giai</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đoạn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quan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trọng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nhất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nhằm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xác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định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rõ</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những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Bussiness</a:t>
            </a:r>
            <a:r>
              <a:rPr lang="en-US" sz="1700" cap="none" smtClean="0">
                <a:solidFill>
                  <a:schemeClr val="accent2">
                    <a:lumMod val="40000"/>
                    <a:lumOff val="60000"/>
                  </a:schemeClr>
                </a:solidFill>
              </a:rPr>
              <a:t> Logic </a:t>
            </a:r>
            <a:r>
              <a:rPr lang="en-US" sz="1700" cap="none" err="1" smtClean="0">
                <a:solidFill>
                  <a:schemeClr val="accent2">
                    <a:lumMod val="40000"/>
                    <a:lumOff val="60000"/>
                  </a:schemeClr>
                </a:solidFill>
              </a:rPr>
              <a:t>đặc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thù</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riêng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của</a:t>
            </a:r>
            <a:r>
              <a:rPr lang="en-US" sz="1700" cap="none" smtClean="0">
                <a:solidFill>
                  <a:schemeClr val="accent2">
                    <a:lumMod val="40000"/>
                    <a:lumOff val="60000"/>
                  </a:schemeClr>
                </a:solidFill>
              </a:rPr>
              <a:t> một Website thương mại điện tử WTFPrice.</a:t>
            </a:r>
          </a:p>
          <a:p>
            <a:pPr marL="457200" indent="-457200"/>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discriminant-analysis-292.jpg"/>
          <p:cNvPicPr>
            <a:picLocks noChangeAspect="1"/>
          </p:cNvPicPr>
          <p:nvPr/>
        </p:nvPicPr>
        <p:blipFill>
          <a:blip r:embed="rId2"/>
          <a:stretch>
            <a:fillRect/>
          </a:stretch>
        </p:blipFill>
        <p:spPr>
          <a:xfrm>
            <a:off x="3427412" y="2667000"/>
            <a:ext cx="5029200" cy="3352800"/>
          </a:xfrm>
          <a:prstGeom prst="rect">
            <a:avLst/>
          </a:prstGeom>
          <a:ln>
            <a:noFill/>
          </a:ln>
          <a:effectLst/>
        </p:spPr>
      </p:pic>
      <p:pic>
        <p:nvPicPr>
          <p:cNvPr id="7" name="Picture 6" descr="student-icon.png"/>
          <p:cNvPicPr>
            <a:picLocks noChangeAspect="1"/>
          </p:cNvPicPr>
          <p:nvPr/>
        </p:nvPicPr>
        <p:blipFill>
          <a:blip r:embed="rId3"/>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a:t>
            </a:r>
            <a:r>
              <a:rPr lang="en-US" sz="2000" err="1" smtClean="0">
                <a:solidFill>
                  <a:schemeClr val="accent1">
                    <a:lumMod val="75000"/>
                  </a:schemeClr>
                </a:solidFill>
              </a:rPr>
              <a:t>Phân</a:t>
            </a:r>
            <a:r>
              <a:rPr lang="en-US" sz="2000" smtClean="0">
                <a:solidFill>
                  <a:schemeClr val="accent1">
                    <a:lumMod val="75000"/>
                  </a:schemeClr>
                </a:solidFill>
              </a:rPr>
              <a:t> </a:t>
            </a:r>
            <a:r>
              <a:rPr lang="en-US" sz="2000" err="1" smtClean="0">
                <a:solidFill>
                  <a:schemeClr val="accent1">
                    <a:lumMod val="75000"/>
                  </a:schemeClr>
                </a:solidFill>
              </a:rPr>
              <a:t>Tích</a:t>
            </a:r>
            <a:r>
              <a:rPr lang="en-US" sz="2000" smtClean="0">
                <a:solidFill>
                  <a:schemeClr val="accent1">
                    <a:lumMod val="75000"/>
                  </a:schemeClr>
                </a:solidFill>
              </a:rPr>
              <a:t> </a:t>
            </a:r>
            <a:r>
              <a:rPr lang="en-US" sz="2000" err="1" smtClean="0">
                <a:solidFill>
                  <a:schemeClr val="accent1">
                    <a:lumMod val="75000"/>
                  </a:schemeClr>
                </a:solidFill>
              </a:rPr>
              <a:t>Vấn</a:t>
            </a:r>
            <a:r>
              <a:rPr lang="en-US" sz="2000" smtClean="0">
                <a:solidFill>
                  <a:schemeClr val="accent1">
                    <a:lumMod val="75000"/>
                  </a:schemeClr>
                </a:solidFill>
              </a:rPr>
              <a:t> </a:t>
            </a:r>
            <a:r>
              <a:rPr lang="en-US" sz="2000" err="1" smtClean="0">
                <a:solidFill>
                  <a:schemeClr val="accent1">
                    <a:lumMod val="75000"/>
                  </a:schemeClr>
                </a:solidFill>
              </a:rPr>
              <a:t>Đề</a:t>
            </a:r>
            <a:r>
              <a:rPr lang="en-US" sz="2000" smtClean="0">
                <a:solidFill>
                  <a:schemeClr val="accent1">
                    <a:lumMod val="75000"/>
                  </a:schemeClr>
                </a:solidFill>
              </a:rPr>
              <a:t> .</a:t>
            </a:r>
            <a:endParaRPr lang="en-US" sz="2000">
              <a:solidFill>
                <a:schemeClr val="accent1">
                  <a:lumMod val="75000"/>
                </a:schemeClr>
              </a:solidFill>
            </a:endParaRPr>
          </a:p>
        </p:txBody>
      </p:sp>
      <p:sp>
        <p:nvSpPr>
          <p:cNvPr id="3" name="Subtitle 2"/>
          <p:cNvSpPr>
            <a:spLocks noGrp="1"/>
          </p:cNvSpPr>
          <p:nvPr>
            <p:ph type="subTitle" idx="1"/>
          </p:nvPr>
        </p:nvSpPr>
        <p:spPr>
          <a:xfrm>
            <a:off x="1598612" y="1143000"/>
            <a:ext cx="8534400" cy="5562600"/>
          </a:xfrm>
          <a:effectLst>
            <a:outerShdw blurRad="50800" dist="38100" dir="2700000" algn="tl" rotWithShape="0">
              <a:prstClr val="black">
                <a:alpha val="40000"/>
              </a:prstClr>
            </a:outerShdw>
          </a:effectLst>
        </p:spPr>
        <p:txBody>
          <a:bodyPr>
            <a:normAutofit/>
          </a:bodyPr>
          <a:lstStyle/>
          <a:p>
            <a:pPr marL="457200" indent="-457200" algn="just">
              <a:lnSpc>
                <a:spcPct val="150000"/>
              </a:lnSpc>
              <a:buFont typeface="Arial" pitchFamily="34" charset="0"/>
              <a:buChar char="•"/>
            </a:pPr>
            <a:r>
              <a:rPr lang="en-US" sz="1700" cap="none" smtClean="0">
                <a:solidFill>
                  <a:schemeClr val="accent2">
                    <a:lumMod val="40000"/>
                    <a:lumOff val="60000"/>
                  </a:schemeClr>
                </a:solidFill>
              </a:rPr>
              <a:t>Quy trình đặt hàng :</a:t>
            </a:r>
          </a:p>
          <a:p>
            <a:pPr marL="457200" indent="-457200"/>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7" name="Picture 6"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841500"/>
            <a:ext cx="9505950" cy="4810125"/>
          </a:xfrm>
          <a:prstGeom prst="rect">
            <a:avLst/>
          </a:prstGeom>
        </p:spPr>
      </p:pic>
    </p:spTree>
    <p:extLst>
      <p:ext uri="{BB962C8B-B14F-4D97-AF65-F5344CB8AC3E}">
        <p14:creationId xmlns:p14="http://schemas.microsoft.com/office/powerpoint/2010/main" val="3081046314"/>
      </p:ext>
    </p:extLst>
  </p:cSld>
  <p:clrMapOvr>
    <a:masterClrMapping/>
  </p:clrMapOvr>
  <p:transition spd="med">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4. 1 </a:t>
            </a:r>
            <a:r>
              <a:rPr lang="en-US" sz="2000" err="1" smtClean="0">
                <a:solidFill>
                  <a:schemeClr val="accent1">
                    <a:lumMod val="75000"/>
                  </a:schemeClr>
                </a:solidFill>
              </a:rPr>
              <a:t>Yêu</a:t>
            </a:r>
            <a:r>
              <a:rPr lang="en-US" sz="2000" smtClean="0">
                <a:solidFill>
                  <a:schemeClr val="accent1">
                    <a:lumMod val="75000"/>
                  </a:schemeClr>
                </a:solidFill>
              </a:rPr>
              <a:t> </a:t>
            </a:r>
            <a:r>
              <a:rPr lang="en-US" sz="2000" err="1" smtClean="0">
                <a:solidFill>
                  <a:schemeClr val="accent1">
                    <a:lumMod val="75000"/>
                  </a:schemeClr>
                </a:solidFill>
              </a:rPr>
              <a:t>Cầu</a:t>
            </a:r>
            <a:r>
              <a:rPr lang="en-US" sz="2000" smtClean="0">
                <a:solidFill>
                  <a:schemeClr val="accent1">
                    <a:lumMod val="75000"/>
                  </a:schemeClr>
                </a:solidFill>
              </a:rPr>
              <a:t> </a:t>
            </a:r>
            <a:r>
              <a:rPr lang="en-US" sz="2000" err="1" smtClean="0">
                <a:solidFill>
                  <a:schemeClr val="accent1">
                    <a:lumMod val="75000"/>
                  </a:schemeClr>
                </a:solidFill>
              </a:rPr>
              <a:t>Đầu</a:t>
            </a:r>
            <a:r>
              <a:rPr lang="en-US" sz="2000" smtClean="0">
                <a:solidFill>
                  <a:schemeClr val="accent1">
                    <a:lumMod val="75000"/>
                  </a:schemeClr>
                </a:solidFill>
              </a:rPr>
              <a:t> </a:t>
            </a:r>
            <a:r>
              <a:rPr lang="en-US" sz="2000" err="1" smtClean="0">
                <a:solidFill>
                  <a:schemeClr val="accent1">
                    <a:lumMod val="75000"/>
                  </a:schemeClr>
                </a:solidFill>
              </a:rPr>
              <a:t>Vào</a:t>
            </a:r>
            <a:r>
              <a:rPr lang="en-US" sz="2000" smtClean="0">
                <a:solidFill>
                  <a:schemeClr val="accent1">
                    <a:lumMod val="75000"/>
                  </a:schemeClr>
                </a:solidFill>
              </a:rPr>
              <a:t>, </a:t>
            </a:r>
            <a:r>
              <a:rPr lang="en-US" sz="2000" err="1" smtClean="0">
                <a:solidFill>
                  <a:schemeClr val="accent1">
                    <a:lumMod val="75000"/>
                  </a:schemeClr>
                </a:solidFill>
              </a:rPr>
              <a:t>Kết</a:t>
            </a:r>
            <a:r>
              <a:rPr lang="en-US" sz="2000" smtClean="0">
                <a:solidFill>
                  <a:schemeClr val="accent1">
                    <a:lumMod val="75000"/>
                  </a:schemeClr>
                </a:solidFill>
              </a:rPr>
              <a:t> </a:t>
            </a:r>
            <a:r>
              <a:rPr lang="en-US" sz="2000" err="1" smtClean="0">
                <a:solidFill>
                  <a:schemeClr val="accent1">
                    <a:lumMod val="75000"/>
                  </a:schemeClr>
                </a:solidFill>
              </a:rPr>
              <a:t>Quả</a:t>
            </a:r>
            <a:r>
              <a:rPr lang="en-US" sz="2000" smtClean="0">
                <a:solidFill>
                  <a:schemeClr val="accent1">
                    <a:lumMod val="75000"/>
                  </a:schemeClr>
                </a:solidFill>
              </a:rPr>
              <a:t> </a:t>
            </a:r>
            <a:r>
              <a:rPr lang="en-US" sz="2000" err="1" smtClean="0">
                <a:solidFill>
                  <a:schemeClr val="accent1">
                    <a:lumMod val="75000"/>
                  </a:schemeClr>
                </a:solidFill>
              </a:rPr>
              <a:t>Đầu</a:t>
            </a:r>
            <a:r>
              <a:rPr lang="en-US" sz="2000" smtClean="0">
                <a:solidFill>
                  <a:schemeClr val="accent1">
                    <a:lumMod val="75000"/>
                  </a:schemeClr>
                </a:solidFill>
              </a:rPr>
              <a:t> Ra .</a:t>
            </a:r>
            <a:endParaRPr lang="en-US" sz="2000">
              <a:solidFill>
                <a:schemeClr val="accent1">
                  <a:lumMod val="75000"/>
                </a:schemeClr>
              </a:solidFill>
            </a:endParaRPr>
          </a:p>
        </p:txBody>
      </p:sp>
      <p:sp>
        <p:nvSpPr>
          <p:cNvPr id="3" name="Subtitle 2"/>
          <p:cNvSpPr>
            <a:spLocks noGrp="1"/>
          </p:cNvSpPr>
          <p:nvPr>
            <p:ph type="subTitle" idx="1"/>
          </p:nvPr>
        </p:nvSpPr>
        <p:spPr>
          <a:xfrm>
            <a:off x="1370012" y="1219200"/>
            <a:ext cx="8763000" cy="5638800"/>
          </a:xfrm>
        </p:spPr>
        <p:txBody>
          <a:bodyPr>
            <a:normAutofit fontScale="92500" lnSpcReduction="10000"/>
          </a:bodyPr>
          <a:lstStyle/>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vào</a:t>
            </a:r>
            <a:r>
              <a:rPr lang="en-US" sz="1700" cap="none" smtClean="0">
                <a:solidFill>
                  <a:schemeClr val="accent2">
                    <a:lumMod val="40000"/>
                    <a:lumOff val="60000"/>
                  </a:schemeClr>
                </a:solidFill>
              </a:rPr>
              <a:t> : </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Sản phẩm(Product): Name, Price, Description, Image,…</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Thông tin Loại sản phẩm(Category): Name, Description,…</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Nhà sản xuất(Manufactor): Name, Description,…</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Đơn hàng(Order): ProductId, Quantity, Contact,…</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Tin Tức: Name, Image, Description,…</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Loại tin tức:  Name, Description,…</a:t>
            </a:r>
          </a:p>
          <a:p>
            <a:pPr marL="457200" indent="-457200" algn="just">
              <a:lnSpc>
                <a:spcPct val="150000"/>
              </a:lnSpc>
            </a:pP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Thông</a:t>
            </a:r>
            <a:r>
              <a:rPr lang="en-US" sz="1700" cap="none" smtClean="0">
                <a:solidFill>
                  <a:schemeClr val="accent2">
                    <a:lumMod val="40000"/>
                    <a:lumOff val="60000"/>
                  </a:schemeClr>
                </a:solidFill>
              </a:rPr>
              <a:t> tin Feedback: Name, Content, Contact,…</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Thông tin User: Name, Email, Password, PhoneNumber,…</a:t>
            </a:r>
          </a:p>
          <a:p>
            <a:pPr marL="457200" indent="-457200" algn="just">
              <a:lnSpc>
                <a:spcPct val="150000"/>
              </a:lnSpc>
              <a:buFont typeface="Arial" pitchFamily="34" charset="0"/>
              <a:buChar char="•"/>
            </a:pPr>
            <a:r>
              <a:rPr lang="en-US" sz="1700" cap="none" err="1" smtClean="0">
                <a:solidFill>
                  <a:schemeClr val="accent2">
                    <a:lumMod val="40000"/>
                    <a:lumOff val="60000"/>
                  </a:schemeClr>
                </a:solidFill>
              </a:rPr>
              <a:t>Đầu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ra</a:t>
            </a:r>
            <a:r>
              <a:rPr lang="en-US" sz="1700" cap="none" smtClean="0">
                <a:solidFill>
                  <a:schemeClr val="accent2">
                    <a:lumMod val="40000"/>
                    <a:lumOff val="60000"/>
                  </a:schemeClr>
                </a:solidFill>
              </a:rPr>
              <a:t>:</a:t>
            </a:r>
          </a:p>
          <a:p>
            <a:pPr marL="457200" indent="-457200" algn="just">
              <a:lnSpc>
                <a:spcPct val="150000"/>
              </a:lnSpc>
            </a:pPr>
            <a:r>
              <a:rPr lang="en-US" sz="1700" cap="none" smtClean="0">
                <a:solidFill>
                  <a:schemeClr val="accent2">
                    <a:lumMod val="40000"/>
                    <a:lumOff val="60000"/>
                  </a:schemeClr>
                </a:solidFill>
              </a:rPr>
              <a:t>	. Các bảng </a:t>
            </a:r>
            <a:r>
              <a:rPr lang="en-US" sz="1700" cap="none" err="1" smtClean="0">
                <a:solidFill>
                  <a:schemeClr val="accent2">
                    <a:lumMod val="40000"/>
                    <a:lumOff val="60000"/>
                  </a:schemeClr>
                </a:solidFill>
              </a:rPr>
              <a:t>dữ</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liệu</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các</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trường</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dữ</a:t>
            </a:r>
            <a:r>
              <a:rPr lang="en-US" sz="1700" cap="none" smtClean="0">
                <a:solidFill>
                  <a:schemeClr val="accent2">
                    <a:lumMod val="40000"/>
                    <a:lumOff val="60000"/>
                  </a:schemeClr>
                </a:solidFill>
              </a:rPr>
              <a:t> liệu mong muốn </a:t>
            </a:r>
            <a:r>
              <a:rPr lang="en-US" sz="1700" cap="none" err="1" smtClean="0">
                <a:solidFill>
                  <a:schemeClr val="accent2">
                    <a:lumMod val="40000"/>
                    <a:lumOff val="60000"/>
                  </a:schemeClr>
                </a:solidFill>
              </a:rPr>
              <a:t>của</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quá</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trình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xem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xóa</a:t>
            </a:r>
            <a:r>
              <a:rPr lang="en-US" sz="1700" cap="none" smtClean="0">
                <a:solidFill>
                  <a:schemeClr val="accent2">
                    <a:lumMod val="40000"/>
                    <a:lumOff val="60000"/>
                  </a:schemeClr>
                </a:solidFill>
              </a:rPr>
              <a:t> , </a:t>
            </a:r>
            <a:r>
              <a:rPr lang="en-US" sz="1700" cap="none" err="1" smtClean="0">
                <a:solidFill>
                  <a:schemeClr val="accent2">
                    <a:lumMod val="40000"/>
                    <a:lumOff val="60000"/>
                  </a:schemeClr>
                </a:solidFill>
              </a:rPr>
              <a:t>cập</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nhật</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tìm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kiếm</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tính</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toán</a:t>
            </a:r>
            <a:r>
              <a:rPr lang="en-US" sz="1700" cap="none" smtClean="0">
                <a:solidFill>
                  <a:schemeClr val="accent2">
                    <a:lumMod val="40000"/>
                    <a:lumOff val="60000"/>
                  </a:schemeClr>
                </a:solidFill>
              </a:rPr>
              <a:t>, </a:t>
            </a:r>
            <a:r>
              <a:rPr lang="en-US" sz="1700" cap="none" err="1" smtClean="0">
                <a:solidFill>
                  <a:schemeClr val="accent2">
                    <a:lumMod val="40000"/>
                    <a:lumOff val="60000"/>
                  </a:schemeClr>
                </a:solidFill>
              </a:rPr>
              <a:t>sắp</a:t>
            </a:r>
            <a:r>
              <a:rPr lang="en-US" sz="1700" cap="none" smtClean="0">
                <a:solidFill>
                  <a:schemeClr val="accent2">
                    <a:lumMod val="40000"/>
                    <a:lumOff val="60000"/>
                  </a:schemeClr>
                </a:solidFill>
              </a:rPr>
              <a:t> xếp</a:t>
            </a:r>
            <a:r>
              <a:rPr lang="en-US" sz="1700" cap="none">
                <a:solidFill>
                  <a:schemeClr val="accent2">
                    <a:lumMod val="40000"/>
                    <a:lumOff val="60000"/>
                  </a:schemeClr>
                </a:solidFill>
              </a:rPr>
              <a:t> </a:t>
            </a:r>
            <a:r>
              <a:rPr lang="en-US" sz="1700" cap="none" smtClean="0">
                <a:solidFill>
                  <a:schemeClr val="accent2">
                    <a:lumMod val="40000"/>
                    <a:lumOff val="60000"/>
                  </a:schemeClr>
                </a:solidFill>
              </a:rPr>
              <a:t>của Sản phẩm, Loại sản phẩm, Nhà sản xuất, Tin tức,…</a:t>
            </a:r>
          </a:p>
          <a:p>
            <a:pPr marL="457200" indent="-457200" algn="just">
              <a:lnSpc>
                <a:spcPct val="150000"/>
              </a:lnSpc>
            </a:pPr>
            <a:r>
              <a:rPr lang="en-US" sz="1700" cap="none">
                <a:solidFill>
                  <a:schemeClr val="accent2">
                    <a:lumMod val="40000"/>
                    <a:lumOff val="60000"/>
                  </a:schemeClr>
                </a:solidFill>
              </a:rPr>
              <a:t>	</a:t>
            </a:r>
            <a:r>
              <a:rPr lang="en-US" sz="1700" cap="none" smtClean="0">
                <a:solidFill>
                  <a:schemeClr val="accent2">
                    <a:lumMod val="40000"/>
                    <a:lumOff val="60000"/>
                  </a:schemeClr>
                </a:solidFill>
              </a:rPr>
              <a:t>. Đơn hàng sau khi khách hàng đặt hàng.</a:t>
            </a:r>
          </a:p>
          <a:p>
            <a:pPr marL="457200" indent="-457200" algn="just">
              <a:lnSpc>
                <a:spcPct val="150000"/>
              </a:lnSpc>
            </a:pPr>
            <a:endParaRPr lang="en-US" sz="1700" cap="none" smtClean="0">
              <a:solidFill>
                <a:schemeClr val="accent2">
                  <a:lumMod val="40000"/>
                  <a:lumOff val="60000"/>
                </a:schemeClr>
              </a:solidFill>
            </a:endParaRPr>
          </a:p>
          <a:p>
            <a:pPr marL="457200" indent="-457200" algn="just">
              <a:lnSpc>
                <a:spcPct val="150000"/>
              </a:lnSpc>
            </a:pPr>
            <a:r>
              <a:rPr lang="en-US" sz="1700" cap="none" smtClean="0">
                <a:solidFill>
                  <a:schemeClr val="accent2">
                    <a:lumMod val="40000"/>
                    <a:lumOff val="60000"/>
                  </a:schemeClr>
                </a:solidFill>
              </a:rPr>
              <a:t>	</a:t>
            </a:r>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5" name="Picture 4" descr="student-icon.png"/>
          <p:cNvPicPr>
            <a:picLocks noChangeAspect="1"/>
          </p:cNvPicPr>
          <p:nvPr/>
        </p:nvPicPr>
        <p:blipFill>
          <a:blip r:embed="rId2"/>
          <a:stretch>
            <a:fillRect/>
          </a:stretch>
        </p:blipFill>
        <p:spPr>
          <a:xfrm>
            <a:off x="0" y="0"/>
            <a:ext cx="1134131" cy="1371600"/>
          </a:xfrm>
          <a:prstGeom prst="rect">
            <a:avLst/>
          </a:prstGeom>
        </p:spPr>
      </p:pic>
    </p:spTree>
  </p:cSld>
  <p:clrMapOvr>
    <a:masterClrMapping/>
  </p:clrMapOvr>
  <p:transition spd="med">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381000"/>
            <a:ext cx="9677398" cy="685800"/>
          </a:xfrm>
        </p:spPr>
        <p:txBody>
          <a:bodyPr>
            <a:normAutofit/>
          </a:bodyPr>
          <a:lstStyle/>
          <a:p>
            <a:pPr algn="ctr"/>
            <a:r>
              <a:rPr lang="en-US" sz="2000" smtClean="0">
                <a:solidFill>
                  <a:schemeClr val="accent1">
                    <a:lumMod val="75000"/>
                  </a:schemeClr>
                </a:solidFill>
              </a:rPr>
              <a:t>4. 1 </a:t>
            </a:r>
            <a:r>
              <a:rPr lang="en-US" sz="2000" err="1" smtClean="0">
                <a:solidFill>
                  <a:schemeClr val="accent1">
                    <a:lumMod val="75000"/>
                  </a:schemeClr>
                </a:solidFill>
              </a:rPr>
              <a:t>Yêu</a:t>
            </a:r>
            <a:r>
              <a:rPr lang="en-US" sz="2000" smtClean="0">
                <a:solidFill>
                  <a:schemeClr val="accent1">
                    <a:lumMod val="75000"/>
                  </a:schemeClr>
                </a:solidFill>
              </a:rPr>
              <a:t> </a:t>
            </a:r>
            <a:r>
              <a:rPr lang="en-US" sz="2000" err="1" smtClean="0">
                <a:solidFill>
                  <a:schemeClr val="accent1">
                    <a:lumMod val="75000"/>
                  </a:schemeClr>
                </a:solidFill>
              </a:rPr>
              <a:t>Cầu</a:t>
            </a:r>
            <a:r>
              <a:rPr lang="en-US" sz="2000" smtClean="0">
                <a:solidFill>
                  <a:schemeClr val="accent1">
                    <a:lumMod val="75000"/>
                  </a:schemeClr>
                </a:solidFill>
              </a:rPr>
              <a:t> </a:t>
            </a:r>
            <a:r>
              <a:rPr lang="en-US" sz="2000" err="1" smtClean="0">
                <a:solidFill>
                  <a:schemeClr val="accent1">
                    <a:lumMod val="75000"/>
                  </a:schemeClr>
                </a:solidFill>
              </a:rPr>
              <a:t>Đầu</a:t>
            </a:r>
            <a:r>
              <a:rPr lang="en-US" sz="2000" smtClean="0">
                <a:solidFill>
                  <a:schemeClr val="accent1">
                    <a:lumMod val="75000"/>
                  </a:schemeClr>
                </a:solidFill>
              </a:rPr>
              <a:t> </a:t>
            </a:r>
            <a:r>
              <a:rPr lang="en-US" sz="2000" err="1" smtClean="0">
                <a:solidFill>
                  <a:schemeClr val="accent1">
                    <a:lumMod val="75000"/>
                  </a:schemeClr>
                </a:solidFill>
              </a:rPr>
              <a:t>Vào</a:t>
            </a:r>
            <a:r>
              <a:rPr lang="en-US" sz="2000" smtClean="0">
                <a:solidFill>
                  <a:schemeClr val="accent1">
                    <a:lumMod val="75000"/>
                  </a:schemeClr>
                </a:solidFill>
              </a:rPr>
              <a:t>, </a:t>
            </a:r>
            <a:r>
              <a:rPr lang="en-US" sz="2000" err="1" smtClean="0">
                <a:solidFill>
                  <a:schemeClr val="accent1">
                    <a:lumMod val="75000"/>
                  </a:schemeClr>
                </a:solidFill>
              </a:rPr>
              <a:t>Kết</a:t>
            </a:r>
            <a:r>
              <a:rPr lang="en-US" sz="2000" smtClean="0">
                <a:solidFill>
                  <a:schemeClr val="accent1">
                    <a:lumMod val="75000"/>
                  </a:schemeClr>
                </a:solidFill>
              </a:rPr>
              <a:t> </a:t>
            </a:r>
            <a:r>
              <a:rPr lang="en-US" sz="2000" err="1" smtClean="0">
                <a:solidFill>
                  <a:schemeClr val="accent1">
                    <a:lumMod val="75000"/>
                  </a:schemeClr>
                </a:solidFill>
              </a:rPr>
              <a:t>Quả</a:t>
            </a:r>
            <a:r>
              <a:rPr lang="en-US" sz="2000" smtClean="0">
                <a:solidFill>
                  <a:schemeClr val="accent1">
                    <a:lumMod val="75000"/>
                  </a:schemeClr>
                </a:solidFill>
              </a:rPr>
              <a:t> </a:t>
            </a:r>
            <a:r>
              <a:rPr lang="en-US" sz="2000" err="1" smtClean="0">
                <a:solidFill>
                  <a:schemeClr val="accent1">
                    <a:lumMod val="75000"/>
                  </a:schemeClr>
                </a:solidFill>
              </a:rPr>
              <a:t>Đầu</a:t>
            </a:r>
            <a:r>
              <a:rPr lang="en-US" sz="2000" smtClean="0">
                <a:solidFill>
                  <a:schemeClr val="accent1">
                    <a:lumMod val="75000"/>
                  </a:schemeClr>
                </a:solidFill>
              </a:rPr>
              <a:t> Ra .</a:t>
            </a:r>
            <a:endParaRPr lang="en-US" sz="2000">
              <a:solidFill>
                <a:schemeClr val="accent1">
                  <a:lumMod val="75000"/>
                </a:schemeClr>
              </a:solidFill>
            </a:endParaRPr>
          </a:p>
        </p:txBody>
      </p:sp>
      <p:sp>
        <p:nvSpPr>
          <p:cNvPr id="3" name="Subtitle 2"/>
          <p:cNvSpPr>
            <a:spLocks noGrp="1"/>
          </p:cNvSpPr>
          <p:nvPr>
            <p:ph type="subTitle" idx="1"/>
          </p:nvPr>
        </p:nvSpPr>
        <p:spPr>
          <a:xfrm>
            <a:off x="1141412" y="1371600"/>
            <a:ext cx="8991600" cy="5486400"/>
          </a:xfrm>
        </p:spPr>
        <p:txBody>
          <a:bodyPr>
            <a:normAutofit/>
          </a:bodyPr>
          <a:lstStyle/>
          <a:p>
            <a:pPr marL="457200" indent="-457200" algn="just">
              <a:lnSpc>
                <a:spcPct val="150000"/>
              </a:lnSpc>
            </a:pPr>
            <a:endParaRPr lang="en-US" sz="1700" cap="none" smtClean="0">
              <a:solidFill>
                <a:schemeClr val="accent2">
                  <a:lumMod val="40000"/>
                  <a:lumOff val="60000"/>
                </a:schemeClr>
              </a:solidFill>
            </a:endParaRPr>
          </a:p>
          <a:p>
            <a:pPr marL="457200" indent="-457200"/>
            <a:endParaRPr lang="en-US" cap="none" smtClean="0"/>
          </a:p>
          <a:p>
            <a:pPr marL="457200" indent="-457200"/>
            <a:endParaRPr lang="en-US" cap="none" smtClean="0"/>
          </a:p>
          <a:p>
            <a:pPr marL="457200" indent="-457200"/>
            <a:endParaRPr lang="en-US" cap="none" smtClean="0"/>
          </a:p>
          <a:p>
            <a:pPr marL="457200" indent="-457200"/>
            <a:endParaRPr lang="en-US" cap="none" smtClean="0"/>
          </a:p>
          <a:p>
            <a:pPr marL="457200" indent="-457200">
              <a:buFont typeface="+mj-lt"/>
              <a:buAutoNum type="arabicPeriod"/>
            </a:pPr>
            <a:endParaRPr lang="en-US" cap="none"/>
          </a:p>
        </p:txBody>
      </p:sp>
      <p:pic>
        <p:nvPicPr>
          <p:cNvPr id="6" name="Picture 5" descr="student-icon.png"/>
          <p:cNvPicPr>
            <a:picLocks noChangeAspect="1"/>
          </p:cNvPicPr>
          <p:nvPr/>
        </p:nvPicPr>
        <p:blipFill>
          <a:blip r:embed="rId2"/>
          <a:stretch>
            <a:fillRect/>
          </a:stretch>
        </p:blipFill>
        <p:spPr>
          <a:xfrm>
            <a:off x="0" y="0"/>
            <a:ext cx="1134131" cy="1371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968500"/>
            <a:ext cx="9382125" cy="3600450"/>
          </a:xfrm>
          <a:prstGeom prst="rect">
            <a:avLst/>
          </a:prstGeom>
          <a:ln>
            <a:noFill/>
          </a:ln>
          <a:effectLst/>
        </p:spPr>
      </p:pic>
    </p:spTree>
  </p:cSld>
  <p:clrMapOvr>
    <a:masterClrMapping/>
  </p:clrMapOvr>
  <p:transition spd="med">
    <p:wipe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Đường hầm Kỹ thuật số Xanh dương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774</Words>
  <Application>Microsoft Office PowerPoint</Application>
  <PresentationFormat>Custom</PresentationFormat>
  <Paragraphs>169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Đường hầm Kỹ thuật số Xanh dương 16x9</vt:lpstr>
      <vt:lpstr>PowerPoint Presentation</vt:lpstr>
      <vt:lpstr>----------------- Lời Cám Ơn ---------------- </vt:lpstr>
      <vt:lpstr>----------------- NỘI DUNG ---------------- </vt:lpstr>
      <vt:lpstr>2. Đặt Vấn Đề .</vt:lpstr>
      <vt:lpstr>3. Hướng Giải Quyết .</vt:lpstr>
      <vt:lpstr>4. Phân Tích Vấn Đề .</vt:lpstr>
      <vt:lpstr>4. Phân Tích Vấn Đề .</vt:lpstr>
      <vt:lpstr>4. 1 Yêu Cầu Đầu Vào, Kết Quả Đầu Ra .</vt:lpstr>
      <vt:lpstr>4. 1 Yêu Cầu Đầu Vào, Kết Quả Đầu Ra .</vt:lpstr>
      <vt:lpstr>4. 2 Chức năng (Use case) .</vt:lpstr>
      <vt:lpstr>4. 2 Chức năng (Use case) .</vt:lpstr>
      <vt:lpstr>4. 2 Chức năng (Use case) .</vt:lpstr>
      <vt:lpstr>4. 2 Chức năng (Use case) .</vt:lpstr>
      <vt:lpstr>4. 2 Chức năng (Use case) .</vt:lpstr>
      <vt:lpstr>4. 2 Chức năng (Use case) .</vt:lpstr>
      <vt:lpstr>4. 2 Chức năng (Use case) .</vt:lpstr>
      <vt:lpstr>4. 2 Chức năng (Use case) .</vt:lpstr>
      <vt:lpstr>4. 3 Công Nghệ, Phần Cứng, Phần Mềm Sử Dụng.</vt:lpstr>
      <vt:lpstr>5. Thiết Kế .</vt:lpstr>
      <vt:lpstr>PowerPoint Presentation</vt:lpstr>
      <vt:lpstr>5. Thiết Kế Giao Diện .</vt:lpstr>
      <vt:lpstr>6. Trình Bày Sản Phẩm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2013-12-26T09:18:14Z</dcterms:created>
  <dcterms:modified xsi:type="dcterms:W3CDTF">2015-06-19T00:40:13Z</dcterms:modified>
</cp:coreProperties>
</file>