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7"/>
  </p:notesMasterIdLst>
  <p:handoutMasterIdLst>
    <p:handoutMasterId r:id="rId28"/>
  </p:handoutMasterIdLst>
  <p:sldIdLst>
    <p:sldId id="305" r:id="rId2"/>
    <p:sldId id="592" r:id="rId3"/>
    <p:sldId id="639" r:id="rId4"/>
    <p:sldId id="640" r:id="rId5"/>
    <p:sldId id="641" r:id="rId6"/>
    <p:sldId id="642" r:id="rId7"/>
    <p:sldId id="643" r:id="rId8"/>
    <p:sldId id="644" r:id="rId9"/>
    <p:sldId id="645" r:id="rId10"/>
    <p:sldId id="646" r:id="rId11"/>
    <p:sldId id="647" r:id="rId12"/>
    <p:sldId id="649" r:id="rId13"/>
    <p:sldId id="648" r:id="rId14"/>
    <p:sldId id="650" r:id="rId15"/>
    <p:sldId id="651" r:id="rId16"/>
    <p:sldId id="657" r:id="rId17"/>
    <p:sldId id="658" r:id="rId18"/>
    <p:sldId id="659" r:id="rId19"/>
    <p:sldId id="660" r:id="rId20"/>
    <p:sldId id="661" r:id="rId21"/>
    <p:sldId id="662" r:id="rId22"/>
    <p:sldId id="663" r:id="rId23"/>
    <p:sldId id="664" r:id="rId24"/>
    <p:sldId id="655" r:id="rId25"/>
    <p:sldId id="314" r:id="rId26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7E1"/>
    <a:srgbClr val="1D1D1D"/>
    <a:srgbClr val="FFC000"/>
    <a:srgbClr val="8E5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6" autoAdjust="0"/>
    <p:restoredTop sz="93911" autoAdjust="0"/>
  </p:normalViewPr>
  <p:slideViewPr>
    <p:cSldViewPr snapToGrid="0">
      <p:cViewPr varScale="1">
        <p:scale>
          <a:sx n="108" d="100"/>
          <a:sy n="108" d="100"/>
        </p:scale>
        <p:origin x="870" y="204"/>
      </p:cViewPr>
      <p:guideLst>
        <p:guide orient="horz" pos="2128"/>
        <p:guide pos="28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3402" y="-84"/>
      </p:cViewPr>
      <p:guideLst>
        <p:guide orient="horz" pos="3223"/>
        <p:guide pos="2237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2163016043300698E-2"/>
          <c:w val="1"/>
          <c:h val="0.956923907669544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28A7E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B2-4090-B579-49631CC0A3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5EB2-4090-B579-49631CC0A367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EB2-4090-B579-49631CC0A3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1D1D1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EB2-4090-B579-49631CC0A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C7CC7-EA73-4A76-879D-6BD4A239FD28}" type="datetimeFigureOut">
              <a:rPr lang="zh-CN" altLang="en-US" smtClean="0"/>
              <a:pPr/>
              <a:t>2019/8/31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7808-DA46-4307-8F6B-0B6CACB27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27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62AD4-1182-4AB8-87B8-9386B7E1FBBA}" type="datetimeFigureOut">
              <a:rPr lang="zh-CN" altLang="en-US" smtClean="0"/>
              <a:pPr/>
              <a:t>2019/8/31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4F054-70ED-4B36-9274-6DAC6BB423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1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49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 bwMode="auto">
      <p:bgPr>
        <a:pattFill prst="pct5">
          <a:fgClr>
            <a:srgbClr val="28A7E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4150360" y="1461769"/>
          <a:ext cx="3345815" cy="364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6" name="图片 1" descr="圆角-蓝色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550" y="5321300"/>
            <a:ext cx="279876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文本占位符 26"/>
          <p:cNvSpPr>
            <a:spLocks noGrp="1"/>
          </p:cNvSpPr>
          <p:nvPr>
            <p:ph type="body" idx="18" hasCustomPrompt="1"/>
          </p:nvPr>
        </p:nvSpPr>
        <p:spPr>
          <a:xfrm>
            <a:off x="4840605" y="2920365"/>
            <a:ext cx="2122805" cy="548640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单击编辑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E0308083-9F7E-4138-A187-268429A051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3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 bwMode="auto">
      <p:bgPr>
        <a:pattFill prst="pct5">
          <a:fgClr>
            <a:srgbClr val="BFBFBF"/>
          </a:fgClr>
          <a:bgClr>
            <a:srgbClr val="F2F2F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2372178"/>
            <a:ext cx="12192000" cy="1844675"/>
          </a:xfrm>
          <a:prstGeom prst="rect">
            <a:avLst/>
          </a:prstGeom>
          <a:solidFill>
            <a:srgbClr val="28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矩形 4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525" y="2653665"/>
            <a:ext cx="10515600" cy="1325563"/>
          </a:xfrm>
        </p:spPr>
        <p:txBody>
          <a:bodyPr/>
          <a:lstStyle>
            <a:lvl1pPr>
              <a:defRPr sz="54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 hasCustomPrompt="1"/>
          </p:nvPr>
        </p:nvSpPr>
        <p:spPr>
          <a:xfrm>
            <a:off x="1219200" y="4425315"/>
            <a:ext cx="7807960" cy="1655445"/>
          </a:xfrm>
        </p:spPr>
        <p:txBody>
          <a:bodyPr/>
          <a:lstStyle>
            <a:lvl1pPr marL="0" indent="0" algn="l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讲师：xxx点击添加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pPr/>
              <a:t>2019/8/31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32E0F-F916-4EA9-A451-EC0C3959A4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2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bg bwMode="auto">
      <p:bgPr>
        <a:pattFill prst="pct5">
          <a:fgClr>
            <a:srgbClr val="D9D9D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3" name="组合 6"/>
          <p:cNvGrpSpPr/>
          <p:nvPr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pic>
        <p:nvPicPr>
          <p:cNvPr id="11" name="图片 2" descr="圆角-蓝色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880" y="0"/>
            <a:ext cx="10515600" cy="805543"/>
          </a:xfrm>
        </p:spPr>
        <p:txBody>
          <a:bodyPr/>
          <a:lstStyle>
            <a:lvl1pPr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7" name="内容占位符 36"/>
          <p:cNvSpPr>
            <a:spLocks noGrp="1"/>
          </p:cNvSpPr>
          <p:nvPr>
            <p:ph sz="half" idx="14"/>
          </p:nvPr>
        </p:nvSpPr>
        <p:spPr>
          <a:xfrm>
            <a:off x="520581" y="1077686"/>
            <a:ext cx="10930683" cy="5214257"/>
          </a:xfrm>
        </p:spPr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u"/>
              <a:defRPr sz="24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buClr>
                <a:schemeClr val="accent1"/>
              </a:buClr>
              <a:buFont typeface="Wingdings" pitchFamily="2" charset="2"/>
              <a:buChar char="Ø"/>
              <a:defRPr sz="22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buClr>
                <a:schemeClr val="accent1"/>
              </a:buClr>
              <a:defRPr sz="20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7"/>
          </p:nvPr>
        </p:nvSpPr>
        <p:spPr>
          <a:xfrm>
            <a:off x="9285532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0C94582B-9D00-4C0D-B166-02A236ABA593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07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65778"/>
            <a:ext cx="7152167" cy="586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99" y="1055914"/>
            <a:ext cx="11157857" cy="5246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2747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2B56-E833-4A12-A267-B8796472F1F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2" descr="圆角-蓝色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6"/>
          <p:cNvGrpSpPr/>
          <p:nvPr userDrawn="1"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82" r:id="rId3"/>
    <p:sldLayoutId id="2147483688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u"/>
        <a:defRPr sz="2400" kern="120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Ø"/>
        <a:defRPr sz="2200" kern="1200" baseline="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ü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手撕</a:t>
            </a:r>
            <a:r>
              <a:rPr lang="en-US" altLang="zh-CN" dirty="0"/>
              <a:t>GO</a:t>
            </a:r>
            <a:r>
              <a:rPr lang="zh-CN" altLang="en-US" dirty="0"/>
              <a:t>语言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/>
              <a:t>KK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E0F-F916-4EA9-A451-EC0C3959A4E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>
            <a:extLst>
              <a:ext uri="{FF2B5EF4-FFF2-40B4-BE49-F238E27FC236}">
                <a16:creationId xmlns:a16="http://schemas.microsoft.com/office/drawing/2014/main" id="{5A862D97-776D-4E19-9E93-59FD6014D3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en-US"/>
              <a:t>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01AD9F-B659-4A47-88F5-0974B343A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删</a:t>
            </a:r>
            <a:endParaRPr lang="en-US" altLang="zh-CN" dirty="0"/>
          </a:p>
          <a:p>
            <a:pPr lvl="1" indent="-347980">
              <a:defRPr/>
            </a:pPr>
            <a:r>
              <a:rPr lang="zh-CN" altLang="en-US" dirty="0"/>
              <a:t>删除所有数据</a:t>
            </a: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marL="344170" lvl="1" indent="0">
              <a:buNone/>
              <a:defRPr/>
            </a:pPr>
            <a:endParaRPr lang="en-US" altLang="zh-CN" dirty="0"/>
          </a:p>
          <a:p>
            <a:pPr lvl="1" indent="-347980">
              <a:defRPr/>
            </a:pPr>
            <a:r>
              <a:rPr lang="zh-CN" altLang="en-US" dirty="0"/>
              <a:t>根据条件删除</a:t>
            </a: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zh-CN" altLang="en-US" dirty="0"/>
          </a:p>
        </p:txBody>
      </p:sp>
      <p:pic>
        <p:nvPicPr>
          <p:cNvPr id="24579" name="Picture 2">
            <a:extLst>
              <a:ext uri="{FF2B5EF4-FFF2-40B4-BE49-F238E27FC236}">
                <a16:creationId xmlns:a16="http://schemas.microsoft.com/office/drawing/2014/main" id="{354BB494-327E-4BFE-9C15-0EEA607F1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1" y="2752726"/>
            <a:ext cx="6380163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3">
            <a:extLst>
              <a:ext uri="{FF2B5EF4-FFF2-40B4-BE49-F238E27FC236}">
                <a16:creationId xmlns:a16="http://schemas.microsoft.com/office/drawing/2014/main" id="{63137935-3BC4-4128-A85C-92A866CCF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2057400"/>
            <a:ext cx="61341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>
            <a:extLst>
              <a:ext uri="{FF2B5EF4-FFF2-40B4-BE49-F238E27FC236}">
                <a16:creationId xmlns:a16="http://schemas.microsoft.com/office/drawing/2014/main" id="{E979FAD0-08EB-48E2-B95E-2E3C557C6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4648201"/>
            <a:ext cx="652303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>
            <a:extLst>
              <a:ext uri="{FF2B5EF4-FFF2-40B4-BE49-F238E27FC236}">
                <a16:creationId xmlns:a16="http://schemas.microsoft.com/office/drawing/2014/main" id="{D15ECE78-9065-45A8-B66B-4A0519CD6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en-US"/>
              <a:t>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08C84F-09C1-4FE2-8837-5B78096AA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查询</a:t>
            </a:r>
            <a:endParaRPr lang="en-US" altLang="zh-CN" dirty="0"/>
          </a:p>
          <a:p>
            <a:pPr lvl="1" indent="-347980">
              <a:defRPr/>
            </a:pPr>
            <a:r>
              <a:rPr lang="zh-CN" altLang="en-US" dirty="0"/>
              <a:t>排序</a:t>
            </a: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r>
              <a:rPr lang="zh-CN" altLang="en-US" dirty="0"/>
              <a:t>限制查询数量</a:t>
            </a: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r>
              <a:rPr lang="zh-CN" altLang="en-US" dirty="0"/>
              <a:t>分页查询</a:t>
            </a: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marL="344170" lvl="1" indent="0">
              <a:buNone/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zh-CN" altLang="en-US" dirty="0"/>
          </a:p>
        </p:txBody>
      </p:sp>
      <p:pic>
        <p:nvPicPr>
          <p:cNvPr id="25603" name="Picture 2">
            <a:extLst>
              <a:ext uri="{FF2B5EF4-FFF2-40B4-BE49-F238E27FC236}">
                <a16:creationId xmlns:a16="http://schemas.microsoft.com/office/drawing/2014/main" id="{22E75EA7-7C72-49C7-B6BC-43E5FEA66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9" y="3181350"/>
            <a:ext cx="66373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3">
            <a:extLst>
              <a:ext uri="{FF2B5EF4-FFF2-40B4-BE49-F238E27FC236}">
                <a16:creationId xmlns:a16="http://schemas.microsoft.com/office/drawing/2014/main" id="{033FA2F1-1487-448C-94CD-C709B7B5C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4" y="4572000"/>
            <a:ext cx="83708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4">
            <a:extLst>
              <a:ext uri="{FF2B5EF4-FFF2-40B4-BE49-F238E27FC236}">
                <a16:creationId xmlns:a16="http://schemas.microsoft.com/office/drawing/2014/main" id="{6EF9F155-2C99-43AE-A1E9-736901C19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6" y="5372100"/>
            <a:ext cx="78660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7">
            <a:extLst>
              <a:ext uri="{FF2B5EF4-FFF2-40B4-BE49-F238E27FC236}">
                <a16:creationId xmlns:a16="http://schemas.microsoft.com/office/drawing/2014/main" id="{4D5A7E7E-1070-4F3C-9826-BEFF7F959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4" y="2057400"/>
            <a:ext cx="6694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>
            <a:extLst>
              <a:ext uri="{FF2B5EF4-FFF2-40B4-BE49-F238E27FC236}">
                <a16:creationId xmlns:a16="http://schemas.microsoft.com/office/drawing/2014/main" id="{E5BB3483-EA68-450A-81BC-6E00969991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6D706-002D-4A99-90E3-7231F0132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dirty="0"/>
              <a:t>创建日志访问表</a:t>
            </a:r>
            <a:r>
              <a:rPr lang="en-US" altLang="zh-CN" dirty="0" err="1"/>
              <a:t>accesslog</a:t>
            </a:r>
            <a:endParaRPr lang="en-US" altLang="zh-CN" dirty="0"/>
          </a:p>
          <a:p>
            <a:pPr lvl="1" indent="-347980">
              <a:defRPr/>
            </a:pPr>
            <a:r>
              <a:rPr lang="en-US" altLang="zh-CN" dirty="0"/>
              <a:t>Id 		primary key </a:t>
            </a:r>
            <a:r>
              <a:rPr lang="en-US" altLang="zh-CN" dirty="0" err="1"/>
              <a:t>auto_increment</a:t>
            </a:r>
            <a:endParaRPr lang="en-US" altLang="zh-CN" dirty="0"/>
          </a:p>
          <a:p>
            <a:pPr lvl="1" indent="-347980">
              <a:defRPr/>
            </a:pPr>
            <a:r>
              <a:rPr lang="en-US" altLang="zh-CN" dirty="0" err="1"/>
              <a:t>log_date</a:t>
            </a:r>
            <a:r>
              <a:rPr lang="en-US" altLang="zh-CN" dirty="0"/>
              <a:t> 	</a:t>
            </a:r>
            <a:r>
              <a:rPr lang="en-US" altLang="zh-CN" dirty="0" err="1"/>
              <a:t>datetime</a:t>
            </a:r>
            <a:endParaRPr lang="en-US" altLang="zh-CN" dirty="0"/>
          </a:p>
          <a:p>
            <a:pPr lvl="1" indent="-347980">
              <a:defRPr/>
            </a:pPr>
            <a:r>
              <a:rPr lang="en-US" altLang="zh-CN" dirty="0" err="1"/>
              <a:t>Ip</a:t>
            </a:r>
            <a:r>
              <a:rPr lang="en-US" altLang="zh-CN" dirty="0"/>
              <a:t>		</a:t>
            </a:r>
            <a:r>
              <a:rPr lang="en-US" altLang="zh-CN" dirty="0" err="1"/>
              <a:t>varchar</a:t>
            </a:r>
            <a:r>
              <a:rPr lang="en-US" altLang="zh-CN" dirty="0"/>
              <a:t>(128)</a:t>
            </a:r>
          </a:p>
          <a:p>
            <a:pPr lvl="1" indent="-347980">
              <a:defRPr/>
            </a:pPr>
            <a:r>
              <a:rPr lang="en-US" altLang="zh-CN" dirty="0" err="1"/>
              <a:t>url</a:t>
            </a:r>
            <a:r>
              <a:rPr lang="en-US" altLang="zh-CN" dirty="0"/>
              <a:t>		text</a:t>
            </a:r>
          </a:p>
          <a:p>
            <a:pPr lvl="1" indent="-347980">
              <a:defRPr/>
            </a:pPr>
            <a:r>
              <a:rPr lang="en-US" altLang="zh-CN" dirty="0"/>
              <a:t>status		</a:t>
            </a:r>
            <a:r>
              <a:rPr lang="en-US" altLang="zh-CN" dirty="0" err="1"/>
              <a:t>int</a:t>
            </a:r>
            <a:endParaRPr lang="en-US" altLang="zh-CN" dirty="0"/>
          </a:p>
          <a:p>
            <a:pPr marL="342900" lvl="1" indent="-342900">
              <a:buFont typeface="Wingdings" panose="05000000000000000000" pitchFamily="2" charset="2"/>
              <a:buChar char="v"/>
              <a:defRPr/>
            </a:pPr>
            <a:r>
              <a:rPr lang="en-US" altLang="zh-CN" sz="2400" dirty="0"/>
              <a:t>insert 20</a:t>
            </a:r>
            <a:r>
              <a:rPr lang="zh-CN" altLang="en-US" sz="2400" dirty="0"/>
              <a:t>条数据</a:t>
            </a:r>
            <a:endParaRPr lang="en-US" altLang="zh-CN" sz="2400" dirty="0"/>
          </a:p>
          <a:p>
            <a:pPr marL="342900" lvl="1" indent="-342900">
              <a:buFont typeface="Wingdings" panose="05000000000000000000" pitchFamily="2" charset="2"/>
              <a:buChar char="v"/>
              <a:defRPr/>
            </a:pPr>
            <a:r>
              <a:rPr lang="zh-CN" altLang="en-US" sz="2400" dirty="0"/>
              <a:t>查询日志</a:t>
            </a:r>
            <a:r>
              <a:rPr lang="en-US" altLang="zh-CN" sz="2400" dirty="0"/>
              <a:t>&amp;</a:t>
            </a:r>
            <a:r>
              <a:rPr lang="zh-CN" altLang="en-US" sz="2400" dirty="0"/>
              <a:t>总数</a:t>
            </a:r>
            <a:endParaRPr lang="en-US" altLang="zh-CN" sz="2400" dirty="0"/>
          </a:p>
          <a:p>
            <a:pPr marL="342900" lvl="1" indent="-342900">
              <a:buFont typeface="Wingdings" panose="05000000000000000000" pitchFamily="2" charset="2"/>
              <a:buChar char="v"/>
              <a:defRPr/>
            </a:pPr>
            <a:r>
              <a:rPr lang="zh-CN" altLang="en-US" sz="2400" dirty="0"/>
              <a:t>修改</a:t>
            </a:r>
            <a:endParaRPr lang="en-US" altLang="zh-CN" sz="2400" dirty="0"/>
          </a:p>
          <a:p>
            <a:pPr lvl="1" indent="-347980">
              <a:defRPr/>
            </a:pPr>
            <a:r>
              <a:rPr lang="en-US" altLang="zh-CN" dirty="0"/>
              <a:t>id &gt; 5 and id % 3 == 0 </a:t>
            </a:r>
            <a:r>
              <a:rPr lang="zh-CN" altLang="en-US" dirty="0"/>
              <a:t>的数据 为 </a:t>
            </a:r>
            <a:r>
              <a:rPr lang="en-US" altLang="zh-CN" dirty="0" err="1"/>
              <a:t>ip</a:t>
            </a:r>
            <a:r>
              <a:rPr lang="en-US" altLang="zh-CN" dirty="0"/>
              <a:t>=100.1.1.1 status = 200</a:t>
            </a:r>
          </a:p>
          <a:p>
            <a:pPr lvl="1" indent="-347980">
              <a:defRPr/>
            </a:pPr>
            <a:r>
              <a:rPr lang="en-US" altLang="zh-CN" dirty="0"/>
              <a:t>Id &gt; 15 and id % 5 == 0</a:t>
            </a:r>
            <a:r>
              <a:rPr lang="zh-CN" altLang="en-US" dirty="0"/>
              <a:t> 的数据 为</a:t>
            </a:r>
            <a:r>
              <a:rPr lang="en-US" altLang="zh-CN" dirty="0" err="1"/>
              <a:t>ip</a:t>
            </a:r>
            <a:r>
              <a:rPr lang="en-US" altLang="zh-CN" dirty="0"/>
              <a:t>=200.2.2.2</a:t>
            </a:r>
          </a:p>
          <a:p>
            <a:pPr marL="342900" lvl="1" indent="-342900">
              <a:buFont typeface="Wingdings" panose="05000000000000000000" pitchFamily="2" charset="2"/>
              <a:buChar char="v"/>
              <a:defRPr/>
            </a:pPr>
            <a:r>
              <a:rPr lang="zh-CN" altLang="en-US" sz="2400" dirty="0"/>
              <a:t>删除</a:t>
            </a:r>
            <a:endParaRPr lang="en-US" altLang="zh-CN" sz="2400" dirty="0"/>
          </a:p>
          <a:p>
            <a:pPr lvl="1" indent="-347980">
              <a:defRPr/>
            </a:pPr>
            <a:r>
              <a:rPr lang="zh-CN" altLang="en-US" dirty="0"/>
              <a:t>删除时间早于</a:t>
            </a:r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日的数据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>
            <a:extLst>
              <a:ext uri="{FF2B5EF4-FFF2-40B4-BE49-F238E27FC236}">
                <a16:creationId xmlns:a16="http://schemas.microsoft.com/office/drawing/2014/main" id="{1758EC47-8617-402E-B3AD-4323563838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en-US"/>
              <a:t>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5B1C6-B84C-4342-B3A4-563EDBEC2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聚类查询</a:t>
            </a:r>
            <a:endParaRPr lang="en-US" altLang="zh-CN" dirty="0"/>
          </a:p>
          <a:p>
            <a:pPr lvl="1" indent="-347980">
              <a:defRPr/>
            </a:pPr>
            <a:r>
              <a:rPr lang="zh-CN" altLang="en-US" dirty="0"/>
              <a:t>查询最大、最小值、平均值</a:t>
            </a: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r>
              <a:rPr lang="zh-CN" altLang="en-US" dirty="0"/>
              <a:t>分类统计</a:t>
            </a: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marL="344170" lvl="1" indent="0">
              <a:buNone/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zh-CN" altLang="en-US" dirty="0"/>
          </a:p>
        </p:txBody>
      </p:sp>
      <p:pic>
        <p:nvPicPr>
          <p:cNvPr id="27651" name="Picture 2">
            <a:extLst>
              <a:ext uri="{FF2B5EF4-FFF2-40B4-BE49-F238E27FC236}">
                <a16:creationId xmlns:a16="http://schemas.microsoft.com/office/drawing/2014/main" id="{DEF2F131-8073-41B4-855C-1DBAB6F10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73263"/>
            <a:ext cx="8001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3">
            <a:extLst>
              <a:ext uri="{FF2B5EF4-FFF2-40B4-BE49-F238E27FC236}">
                <a16:creationId xmlns:a16="http://schemas.microsoft.com/office/drawing/2014/main" id="{2DF0043D-DCA1-4198-AB7E-2AA1FD7A0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3" y="3276600"/>
            <a:ext cx="850106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4">
            <a:extLst>
              <a:ext uri="{FF2B5EF4-FFF2-40B4-BE49-F238E27FC236}">
                <a16:creationId xmlns:a16="http://schemas.microsoft.com/office/drawing/2014/main" id="{0A907225-437D-40D7-B5BD-B4C8F8A8A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087814"/>
            <a:ext cx="8915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>
            <a:extLst>
              <a:ext uri="{FF2B5EF4-FFF2-40B4-BE49-F238E27FC236}">
                <a16:creationId xmlns:a16="http://schemas.microsoft.com/office/drawing/2014/main" id="{6551F916-3E8C-4EB1-9283-65A8419AC4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28674" name="内容占位符 2">
            <a:extLst>
              <a:ext uri="{FF2B5EF4-FFF2-40B4-BE49-F238E27FC236}">
                <a16:creationId xmlns:a16="http://schemas.microsoft.com/office/drawing/2014/main" id="{51529D5E-978F-41CD-8F2C-33A5E024CA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统计每个</a:t>
            </a:r>
            <a:r>
              <a:rPr lang="en-US" altLang="zh-CN"/>
              <a:t>IP</a:t>
            </a:r>
            <a:r>
              <a:rPr lang="zh-CN" altLang="en-US"/>
              <a:t>的访问次数</a:t>
            </a:r>
            <a:endParaRPr lang="en-US" altLang="zh-CN"/>
          </a:p>
          <a:p>
            <a:r>
              <a:rPr lang="zh-CN" altLang="en-US"/>
              <a:t>统计每个状态码的出现次数</a:t>
            </a:r>
            <a:endParaRPr lang="en-US" altLang="zh-CN"/>
          </a:p>
          <a:p>
            <a:r>
              <a:rPr lang="zh-CN" altLang="en-US"/>
              <a:t>统计每天的访问次数</a:t>
            </a:r>
            <a:endParaRPr lang="en-US" altLang="zh-CN"/>
          </a:p>
          <a:p>
            <a:r>
              <a:rPr lang="zh-CN" altLang="en-US"/>
              <a:t>统计每天每个</a:t>
            </a:r>
            <a:r>
              <a:rPr lang="en-US" altLang="zh-CN"/>
              <a:t>IP</a:t>
            </a:r>
            <a:r>
              <a:rPr lang="zh-CN" altLang="en-US"/>
              <a:t>访问的次数</a:t>
            </a:r>
            <a:endParaRPr lang="en-US" altLang="zh-CN"/>
          </a:p>
          <a:p>
            <a:r>
              <a:rPr lang="zh-CN" altLang="en-US"/>
              <a:t>统计当天每个</a:t>
            </a:r>
            <a:r>
              <a:rPr lang="en-US" altLang="zh-CN"/>
              <a:t>IP</a:t>
            </a:r>
            <a:r>
              <a:rPr lang="zh-CN" altLang="en-US"/>
              <a:t>访问</a:t>
            </a:r>
            <a:r>
              <a:rPr lang="en-US" altLang="zh-CN"/>
              <a:t>URL</a:t>
            </a:r>
            <a:r>
              <a:rPr lang="zh-CN" altLang="en-US"/>
              <a:t>的次数</a:t>
            </a:r>
            <a:endParaRPr lang="en-US" altLang="zh-CN"/>
          </a:p>
          <a:p>
            <a:r>
              <a:rPr lang="zh-CN" altLang="en-US"/>
              <a:t>统计当月每个</a:t>
            </a:r>
            <a:r>
              <a:rPr lang="en-US" altLang="zh-CN"/>
              <a:t>IP</a:t>
            </a:r>
            <a:r>
              <a:rPr lang="zh-CN" altLang="en-US"/>
              <a:t>访问</a:t>
            </a:r>
            <a:r>
              <a:rPr lang="en-US" altLang="zh-CN"/>
              <a:t>URL</a:t>
            </a:r>
            <a:r>
              <a:rPr lang="zh-CN" altLang="en-US"/>
              <a:t>出现状态码的次数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>
            <a:extLst>
              <a:ext uri="{FF2B5EF4-FFF2-40B4-BE49-F238E27FC236}">
                <a16:creationId xmlns:a16="http://schemas.microsoft.com/office/drawing/2014/main" id="{A6BE1DE7-8407-4A14-8463-1B2EC9A2C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42CF6-D75B-49E4-82A7-4F192936F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database/</a:t>
            </a:r>
            <a:r>
              <a:rPr lang="en-US" altLang="zh-CN" dirty="0" err="1"/>
              <a:t>sql</a:t>
            </a:r>
            <a:r>
              <a:rPr lang="zh-CN" altLang="zh-CN" dirty="0"/>
              <a:t>包提供了对数据库的通用接口，在使用具体数据库式需要选择对应的数据库驱动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数据库驱动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MySQL:github.com</a:t>
            </a:r>
            <a:r>
              <a:rPr lang="en-US" altLang="zh-CN" dirty="0"/>
              <a:t>/go-</a:t>
            </a:r>
            <a:r>
              <a:rPr lang="en-US" altLang="zh-CN" dirty="0" err="1"/>
              <a:t>sql</a:t>
            </a:r>
            <a:r>
              <a:rPr lang="en-US" altLang="zh-CN" dirty="0"/>
              <a:t>-driver/</a:t>
            </a:r>
            <a:r>
              <a:rPr lang="en-US" altLang="zh-CN" dirty="0" err="1"/>
              <a:t>mysql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PostgreSQL: github.com/jgallagher/go-libpq</a:t>
            </a:r>
          </a:p>
          <a:p>
            <a:pPr marL="0" indent="0">
              <a:buNone/>
            </a:pPr>
            <a:endParaRPr lang="zh-CN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>
            <a:extLst>
              <a:ext uri="{FF2B5EF4-FFF2-40B4-BE49-F238E27FC236}">
                <a16:creationId xmlns:a16="http://schemas.microsoft.com/office/drawing/2014/main" id="{A6BE1DE7-8407-4A14-8463-1B2EC9A2C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42CF6-D75B-49E4-82A7-4F192936F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准备：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BAF51E-2278-44AC-AE24-1EC2FA7783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01897" y="1865611"/>
            <a:ext cx="5274310" cy="4102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F89247-3DDE-4A00-8CDC-0F83BCE1EED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04092" y="3071890"/>
            <a:ext cx="42576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98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>
            <a:extLst>
              <a:ext uri="{FF2B5EF4-FFF2-40B4-BE49-F238E27FC236}">
                <a16:creationId xmlns:a16="http://schemas.microsoft.com/office/drawing/2014/main" id="{A6BE1DE7-8407-4A14-8463-1B2EC9A2C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42CF6-D75B-49E4-82A7-4F192936F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导入数据库驱动：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75554C-1F0B-4A60-A3D7-4167976DB9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51372" y="2617766"/>
            <a:ext cx="5274310" cy="119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46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>
            <a:extLst>
              <a:ext uri="{FF2B5EF4-FFF2-40B4-BE49-F238E27FC236}">
                <a16:creationId xmlns:a16="http://schemas.microsoft.com/office/drawing/2014/main" id="{A6BE1DE7-8407-4A14-8463-1B2EC9A2C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42CF6-D75B-49E4-82A7-4F192936F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创建连接：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36CC11-7FA4-4B65-8C9A-AFBBC71A63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19150" y="2438255"/>
            <a:ext cx="5274310" cy="173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91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>
            <a:extLst>
              <a:ext uri="{FF2B5EF4-FFF2-40B4-BE49-F238E27FC236}">
                <a16:creationId xmlns:a16="http://schemas.microsoft.com/office/drawing/2014/main" id="{A6BE1DE7-8407-4A14-8463-1B2EC9A2C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42CF6-D75B-49E4-82A7-4F192936F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查询表结构：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18C33F-A6B3-4DD7-B644-6C0BD9668E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87825" y="2566352"/>
            <a:ext cx="5274310" cy="172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7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>
            <a:extLst>
              <a:ext uri="{FF2B5EF4-FFF2-40B4-BE49-F238E27FC236}">
                <a16:creationId xmlns:a16="http://schemas.microsoft.com/office/drawing/2014/main" id="{B41A6AEA-044E-4C1A-9D9A-15AB5D989E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课程内容</a:t>
            </a:r>
          </a:p>
        </p:txBody>
      </p:sp>
      <p:sp>
        <p:nvSpPr>
          <p:cNvPr id="16386" name="内容占位符 2">
            <a:extLst>
              <a:ext uri="{FF2B5EF4-FFF2-40B4-BE49-F238E27FC236}">
                <a16:creationId xmlns:a16="http://schemas.microsoft.com/office/drawing/2014/main" id="{A9D7F99F-2E4E-479A-A3A6-3985FB1AAA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  <a:endParaRPr lang="en-US" altLang="zh-CN" dirty="0"/>
          </a:p>
          <a:p>
            <a:r>
              <a:rPr lang="zh-CN" altLang="en-US" dirty="0"/>
              <a:t>作业处理</a:t>
            </a:r>
            <a:endParaRPr lang="en-US" altLang="zh-CN" dirty="0"/>
          </a:p>
          <a:p>
            <a:r>
              <a:rPr lang="zh-CN" altLang="en-US" dirty="0"/>
              <a:t>数据库基础</a:t>
            </a:r>
            <a:endParaRPr lang="en-US" altLang="zh-CN" dirty="0"/>
          </a:p>
          <a:p>
            <a:pPr lvl="1"/>
            <a:r>
              <a:rPr lang="zh-CN" altLang="en-US" dirty="0"/>
              <a:t>库、表、</a:t>
            </a:r>
            <a:r>
              <a:rPr lang="en-US" altLang="zh-CN" dirty="0"/>
              <a:t>SQL</a:t>
            </a:r>
          </a:p>
          <a:p>
            <a:r>
              <a:rPr lang="en-US" altLang="zh-CN" dirty="0"/>
              <a:t>MySQL</a:t>
            </a:r>
            <a:r>
              <a:rPr lang="zh-CN" altLang="en-US" dirty="0"/>
              <a:t>操作</a:t>
            </a:r>
            <a:endParaRPr lang="en-US" altLang="zh-CN" dirty="0"/>
          </a:p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MySQL</a:t>
            </a:r>
          </a:p>
          <a:p>
            <a:r>
              <a:rPr lang="zh-CN" altLang="en-US" dirty="0"/>
              <a:t>项目练习</a:t>
            </a:r>
            <a:endParaRPr lang="en-US" altLang="zh-CN" dirty="0"/>
          </a:p>
          <a:p>
            <a:pPr lvl="1"/>
            <a:r>
              <a:rPr lang="en-US" altLang="zh-CN" dirty="0" err="1"/>
              <a:t>todolist</a:t>
            </a:r>
            <a:endParaRPr lang="en-US" altLang="zh-CN" dirty="0"/>
          </a:p>
        </p:txBody>
      </p:sp>
      <p:pic>
        <p:nvPicPr>
          <p:cNvPr id="16387" name="Picture 5">
            <a:extLst>
              <a:ext uri="{FF2B5EF4-FFF2-40B4-BE49-F238E27FC236}">
                <a16:creationId xmlns:a16="http://schemas.microsoft.com/office/drawing/2014/main" id="{A8B1E0F5-0B9F-44F2-AD9A-224496581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381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>
            <a:extLst>
              <a:ext uri="{FF2B5EF4-FFF2-40B4-BE49-F238E27FC236}">
                <a16:creationId xmlns:a16="http://schemas.microsoft.com/office/drawing/2014/main" id="{A6BE1DE7-8407-4A14-8463-1B2EC9A2C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42CF6-D75B-49E4-82A7-4F192936F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插入数据：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642686-34F4-4E27-851C-C4FB18ACA5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11783" y="2530242"/>
            <a:ext cx="7806919" cy="22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71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>
            <a:extLst>
              <a:ext uri="{FF2B5EF4-FFF2-40B4-BE49-F238E27FC236}">
                <a16:creationId xmlns:a16="http://schemas.microsoft.com/office/drawing/2014/main" id="{A6BE1DE7-8407-4A14-8463-1B2EC9A2C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42CF6-D75B-49E4-82A7-4F192936F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更新数据：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7C0C5E-26D8-4FEE-8F76-362CB7639C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01393" y="2728277"/>
            <a:ext cx="5274310" cy="140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85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>
            <a:extLst>
              <a:ext uri="{FF2B5EF4-FFF2-40B4-BE49-F238E27FC236}">
                <a16:creationId xmlns:a16="http://schemas.microsoft.com/office/drawing/2014/main" id="{A6BE1DE7-8407-4A14-8463-1B2EC9A2C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42CF6-D75B-49E4-82A7-4F192936F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删除数据：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319C9C-49EB-4701-A96A-3ADE4C0FF4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01898" y="2483167"/>
            <a:ext cx="5274310" cy="189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75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>
            <a:extLst>
              <a:ext uri="{FF2B5EF4-FFF2-40B4-BE49-F238E27FC236}">
                <a16:creationId xmlns:a16="http://schemas.microsoft.com/office/drawing/2014/main" id="{A6BE1DE7-8407-4A14-8463-1B2EC9A2C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操作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42CF6-D75B-49E4-82A7-4F192936F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查询数据：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2B4E1C-3724-43A6-9CE9-FBBD94C7C0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43939" y="1635187"/>
            <a:ext cx="6120161" cy="24751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5BB6A8-8572-4748-A8E2-D45C05A994B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58845" y="4699091"/>
            <a:ext cx="5274310" cy="110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02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>
            <a:extLst>
              <a:ext uri="{FF2B5EF4-FFF2-40B4-BE49-F238E27FC236}">
                <a16:creationId xmlns:a16="http://schemas.microsoft.com/office/drawing/2014/main" id="{40D0FF43-5583-45EA-9570-F548C619B9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3794" name="内容占位符 2">
            <a:extLst>
              <a:ext uri="{FF2B5EF4-FFF2-40B4-BE49-F238E27FC236}">
                <a16:creationId xmlns:a16="http://schemas.microsoft.com/office/drawing/2014/main" id="{AA860526-1C54-439F-8005-386303CCBF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 err="1"/>
              <a:t>todolist</a:t>
            </a:r>
            <a:r>
              <a:rPr lang="zh-CN" altLang="en-US" dirty="0"/>
              <a:t>使用数据库</a:t>
            </a:r>
            <a:endParaRPr lang="en-US" altLang="zh-CN" dirty="0"/>
          </a:p>
          <a:p>
            <a:pPr lvl="1"/>
            <a:r>
              <a:rPr lang="zh-CN" altLang="en-US" dirty="0"/>
              <a:t>登陆</a:t>
            </a:r>
            <a:endParaRPr lang="en-US" altLang="zh-CN" dirty="0"/>
          </a:p>
          <a:p>
            <a:pPr lvl="1"/>
            <a:r>
              <a:rPr lang="en-US" altLang="zh-CN" dirty="0"/>
              <a:t>task </a:t>
            </a:r>
            <a:r>
              <a:rPr lang="zh-CN" altLang="en-US" dirty="0"/>
              <a:t>增加</a:t>
            </a:r>
            <a:r>
              <a:rPr lang="en-US" altLang="zh-CN" dirty="0"/>
              <a:t>/</a:t>
            </a:r>
            <a:r>
              <a:rPr lang="zh-CN" altLang="en-US" dirty="0"/>
              <a:t>删除</a:t>
            </a:r>
            <a:r>
              <a:rPr lang="en-US" altLang="zh-CN" dirty="0"/>
              <a:t>/</a:t>
            </a:r>
            <a:r>
              <a:rPr lang="zh-CN" altLang="en-US" dirty="0"/>
              <a:t>修改</a:t>
            </a:r>
            <a:r>
              <a:rPr lang="en-US" altLang="zh-CN" dirty="0"/>
              <a:t>/</a:t>
            </a:r>
            <a:r>
              <a:rPr lang="zh-CN" altLang="en-US" dirty="0"/>
              <a:t>查询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3"/>
          <p:cNvSpPr>
            <a:spLocks noGrp="1" noChangeArrowheads="1"/>
          </p:cNvSpPr>
          <p:nvPr>
            <p:ph type="title"/>
          </p:nvPr>
        </p:nvSpPr>
        <p:spPr>
          <a:xfrm>
            <a:off x="379413" y="2654300"/>
            <a:ext cx="11288712" cy="1325563"/>
          </a:xfrm>
        </p:spPr>
        <p:txBody>
          <a:bodyPr/>
          <a:lstStyle/>
          <a:p>
            <a:pPr algn="ctr"/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谢   谢</a:t>
            </a:r>
          </a:p>
        </p:txBody>
      </p:sp>
      <p:sp>
        <p:nvSpPr>
          <p:cNvPr id="21507" name="副标题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25950"/>
            <a:ext cx="9223375" cy="1654175"/>
          </a:xfrm>
        </p:spPr>
        <p:txBody>
          <a:bodyPr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咨询热线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400-080-6560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官方网站：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http://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www.magedu.com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6"/>
          <p:cNvSpPr txBox="1">
            <a:spLocks noChangeArrowheads="1"/>
          </p:cNvSpPr>
          <p:nvPr/>
        </p:nvSpPr>
        <p:spPr bwMode="auto">
          <a:xfrm>
            <a:off x="638175" y="960348"/>
            <a:ext cx="1051560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 kern="12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祝大家学业有成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>
            <a:extLst>
              <a:ext uri="{FF2B5EF4-FFF2-40B4-BE49-F238E27FC236}">
                <a16:creationId xmlns:a16="http://schemas.microsoft.com/office/drawing/2014/main" id="{DCE2E45E-01FB-47FD-98E8-0E0F509DBF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数据库</a:t>
            </a:r>
          </a:p>
        </p:txBody>
      </p:sp>
      <p:sp>
        <p:nvSpPr>
          <p:cNvPr id="17410" name="内容占位符 2">
            <a:extLst>
              <a:ext uri="{FF2B5EF4-FFF2-40B4-BE49-F238E27FC236}">
                <a16:creationId xmlns:a16="http://schemas.microsoft.com/office/drawing/2014/main" id="{F040E4E3-DB78-4A8A-B86A-B85410C4FA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库、表、行、列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SQL</a:t>
            </a:r>
          </a:p>
          <a:p>
            <a:pPr lvl="1"/>
            <a:r>
              <a:rPr lang="zh-CN" altLang="en-US" dirty="0"/>
              <a:t>结构化查询语言，用于操作数据库</a:t>
            </a:r>
            <a:endParaRPr lang="en-US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BA9DF7F-431E-44C2-977B-C33DC34C4178}"/>
              </a:ext>
            </a:extLst>
          </p:cNvPr>
          <p:cNvGraphicFramePr>
            <a:graphicFrameLocks noGrp="1"/>
          </p:cNvGraphicFramePr>
          <p:nvPr/>
        </p:nvGraphicFramePr>
        <p:xfrm>
          <a:off x="2819400" y="1600200"/>
          <a:ext cx="6781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数据库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Excel</a:t>
                      </a:r>
                      <a:r>
                        <a:rPr lang="zh-CN" altLang="en-US" dirty="0"/>
                        <a:t>文件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库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xlsx</a:t>
                      </a:r>
                      <a:endParaRPr lang="zh-CN" altLang="en-US" dirty="0"/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表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sheet</a:t>
                      </a:r>
                      <a:endParaRPr lang="zh-CN" altLang="en-US" dirty="0"/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行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Sheet</a:t>
                      </a:r>
                      <a:r>
                        <a:rPr lang="zh-CN" altLang="en-US" dirty="0"/>
                        <a:t>表中的一条记录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列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Sheet</a:t>
                      </a:r>
                      <a:r>
                        <a:rPr lang="zh-CN" altLang="en-US" dirty="0"/>
                        <a:t>表里一行记录中的列（用于定义数据的结构）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>
            <a:extLst>
              <a:ext uri="{FF2B5EF4-FFF2-40B4-BE49-F238E27FC236}">
                <a16:creationId xmlns:a16="http://schemas.microsoft.com/office/drawing/2014/main" id="{7810F28F-18CC-496C-BF89-6146CE922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en-US"/>
              <a:t>操作</a:t>
            </a:r>
          </a:p>
        </p:txBody>
      </p:sp>
      <p:sp>
        <p:nvSpPr>
          <p:cNvPr id="18434" name="内容占位符 2">
            <a:extLst>
              <a:ext uri="{FF2B5EF4-FFF2-40B4-BE49-F238E27FC236}">
                <a16:creationId xmlns:a16="http://schemas.microsoft.com/office/drawing/2014/main" id="{9570412B-1DAF-4314-A6B1-277313329A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连接数据库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查询所有库</a:t>
            </a:r>
            <a:endParaRPr lang="en-US" altLang="zh-CN"/>
          </a:p>
          <a:p>
            <a:pPr marL="342900" lvl="1" indent="0">
              <a:buNone/>
            </a:pPr>
            <a:r>
              <a:rPr lang="en-US" altLang="zh-CN"/>
              <a:t>show databases;</a:t>
            </a:r>
          </a:p>
          <a:p>
            <a:r>
              <a:rPr lang="zh-CN" altLang="en-US"/>
              <a:t>创建库</a:t>
            </a:r>
            <a:endParaRPr lang="en-US" altLang="zh-CN"/>
          </a:p>
          <a:p>
            <a:pPr marL="342900" lvl="1" indent="0">
              <a:buNone/>
            </a:pPr>
            <a:r>
              <a:rPr lang="en-US" altLang="zh-CN"/>
              <a:t>crete database kk;</a:t>
            </a:r>
          </a:p>
          <a:p>
            <a:r>
              <a:rPr lang="zh-CN" altLang="en-US"/>
              <a:t>选择库</a:t>
            </a:r>
            <a:endParaRPr lang="en-US" altLang="zh-CN"/>
          </a:p>
          <a:p>
            <a:pPr marL="342900" lvl="1" indent="0">
              <a:buNone/>
            </a:pPr>
            <a:r>
              <a:rPr lang="en-US" altLang="zh-CN"/>
              <a:t>use kk;</a:t>
            </a:r>
          </a:p>
          <a:p>
            <a:endParaRPr lang="zh-CN" altLang="en-US"/>
          </a:p>
        </p:txBody>
      </p:sp>
      <p:pic>
        <p:nvPicPr>
          <p:cNvPr id="18436" name="Picture 5">
            <a:extLst>
              <a:ext uri="{FF2B5EF4-FFF2-40B4-BE49-F238E27FC236}">
                <a16:creationId xmlns:a16="http://schemas.microsoft.com/office/drawing/2014/main" id="{4777D257-4973-4102-9501-DE8FDA041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1" y="2286000"/>
            <a:ext cx="4714875" cy="400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E6114AE-488C-47F4-A71F-A67D0A87C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483" y="1553206"/>
            <a:ext cx="6772275" cy="581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>
            <a:extLst>
              <a:ext uri="{FF2B5EF4-FFF2-40B4-BE49-F238E27FC236}">
                <a16:creationId xmlns:a16="http://schemas.microsoft.com/office/drawing/2014/main" id="{62D1AB86-8980-4A12-8F25-DBA1ACC718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en-US"/>
              <a:t>操作</a:t>
            </a:r>
          </a:p>
        </p:txBody>
      </p:sp>
      <p:sp>
        <p:nvSpPr>
          <p:cNvPr id="19458" name="内容占位符 2">
            <a:extLst>
              <a:ext uri="{FF2B5EF4-FFF2-40B4-BE49-F238E27FC236}">
                <a16:creationId xmlns:a16="http://schemas.microsoft.com/office/drawing/2014/main" id="{BF9330EF-F267-41D3-99E5-9CF4EAB817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查询所有表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创建表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查看表结构</a:t>
            </a:r>
            <a:endParaRPr lang="en-US" altLang="zh-CN"/>
          </a:p>
          <a:p>
            <a:pPr lvl="1"/>
            <a:r>
              <a:rPr lang="en-US" altLang="zh-CN"/>
              <a:t>desc message;</a:t>
            </a:r>
          </a:p>
          <a:p>
            <a:pPr lvl="1"/>
            <a:r>
              <a:rPr lang="en-US" altLang="zh-CN"/>
              <a:t>show create table message;</a:t>
            </a:r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19459" name="Picture 5">
            <a:extLst>
              <a:ext uri="{FF2B5EF4-FFF2-40B4-BE49-F238E27FC236}">
                <a16:creationId xmlns:a16="http://schemas.microsoft.com/office/drawing/2014/main" id="{AAE79AF3-25CE-43A4-A1DE-10A290E0A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725" y="2362201"/>
            <a:ext cx="7627938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6">
            <a:extLst>
              <a:ext uri="{FF2B5EF4-FFF2-40B4-BE49-F238E27FC236}">
                <a16:creationId xmlns:a16="http://schemas.microsoft.com/office/drawing/2014/main" id="{28851EC9-BECC-4EA7-8EF3-A36EB11C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4" y="1117601"/>
            <a:ext cx="3305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>
            <a:extLst>
              <a:ext uri="{FF2B5EF4-FFF2-40B4-BE49-F238E27FC236}">
                <a16:creationId xmlns:a16="http://schemas.microsoft.com/office/drawing/2014/main" id="{F5030CD0-0B5E-4D29-A4F1-56E0A979F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en-US"/>
              <a:t>操作</a:t>
            </a:r>
          </a:p>
        </p:txBody>
      </p:sp>
      <p:sp>
        <p:nvSpPr>
          <p:cNvPr id="20482" name="内容占位符 2">
            <a:extLst>
              <a:ext uri="{FF2B5EF4-FFF2-40B4-BE49-F238E27FC236}">
                <a16:creationId xmlns:a16="http://schemas.microsoft.com/office/drawing/2014/main" id="{12F6BA4C-B937-44EA-8B62-61D004D34B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删除表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删除库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2BC09DBD-6C64-4B5C-81D0-73B3505B6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752601"/>
            <a:ext cx="67516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>
            <a:extLst>
              <a:ext uri="{FF2B5EF4-FFF2-40B4-BE49-F238E27FC236}">
                <a16:creationId xmlns:a16="http://schemas.microsoft.com/office/drawing/2014/main" id="{BC3D40CC-28D1-4D84-B62A-4BFB21AFA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962401"/>
            <a:ext cx="61912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>
            <a:extLst>
              <a:ext uri="{FF2B5EF4-FFF2-40B4-BE49-F238E27FC236}">
                <a16:creationId xmlns:a16="http://schemas.microsoft.com/office/drawing/2014/main" id="{FF3F20A6-6ADC-4DAD-B415-05B8759189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en-US"/>
              <a:t>操作</a:t>
            </a:r>
          </a:p>
        </p:txBody>
      </p:sp>
      <p:sp>
        <p:nvSpPr>
          <p:cNvPr id="21506" name="内容占位符 2">
            <a:extLst>
              <a:ext uri="{FF2B5EF4-FFF2-40B4-BE49-F238E27FC236}">
                <a16:creationId xmlns:a16="http://schemas.microsoft.com/office/drawing/2014/main" id="{F2AEB7B2-7EDC-4D4A-9DF8-AD3ECBC549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查询所有数据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增</a:t>
            </a:r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9877CE9C-4DE6-42DD-8C01-1EC0841ED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1752600"/>
            <a:ext cx="52292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3">
            <a:extLst>
              <a:ext uri="{FF2B5EF4-FFF2-40B4-BE49-F238E27FC236}">
                <a16:creationId xmlns:a16="http://schemas.microsoft.com/office/drawing/2014/main" id="{11F6E22F-6163-4C17-A064-F7C3BB373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6" y="3562350"/>
            <a:ext cx="89820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>
            <a:extLst>
              <a:ext uri="{FF2B5EF4-FFF2-40B4-BE49-F238E27FC236}">
                <a16:creationId xmlns:a16="http://schemas.microsoft.com/office/drawing/2014/main" id="{DF00A24E-B038-4091-B765-E5B3916B6A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en-US"/>
              <a:t>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B6EAD1-40D2-4D75-B82F-B665C944B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查</a:t>
            </a:r>
            <a:endParaRPr lang="en-US" altLang="zh-CN" dirty="0"/>
          </a:p>
          <a:p>
            <a:pPr lvl="1" indent="-347980">
              <a:defRPr/>
            </a:pPr>
            <a:r>
              <a:rPr lang="zh-CN" altLang="en-US" dirty="0"/>
              <a:t>查询指定列</a:t>
            </a: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r>
              <a:rPr lang="zh-CN" altLang="en-US" dirty="0"/>
              <a:t>查询数量</a:t>
            </a: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r>
              <a:rPr lang="zh-CN" altLang="en-US" dirty="0"/>
              <a:t>根据条件查询</a:t>
            </a: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zh-CN" altLang="en-US" dirty="0"/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A179AA4C-FED8-478E-A0C3-9E6BC7003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024063"/>
            <a:ext cx="78882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3">
            <a:extLst>
              <a:ext uri="{FF2B5EF4-FFF2-40B4-BE49-F238E27FC236}">
                <a16:creationId xmlns:a16="http://schemas.microsoft.com/office/drawing/2014/main" id="{61725925-D176-4338-82B0-320A682A4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4435476"/>
            <a:ext cx="8877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>
            <a:extLst>
              <a:ext uri="{FF2B5EF4-FFF2-40B4-BE49-F238E27FC236}">
                <a16:creationId xmlns:a16="http://schemas.microsoft.com/office/drawing/2014/main" id="{1C0169F7-19E7-4326-B011-0B83BFEA8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76" y="5162550"/>
            <a:ext cx="81899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6">
            <a:extLst>
              <a:ext uri="{FF2B5EF4-FFF2-40B4-BE49-F238E27FC236}">
                <a16:creationId xmlns:a16="http://schemas.microsoft.com/office/drawing/2014/main" id="{E8FFAC81-3610-4011-9351-C977C7F7F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6" y="5791200"/>
            <a:ext cx="759777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7">
            <a:extLst>
              <a:ext uri="{FF2B5EF4-FFF2-40B4-BE49-F238E27FC236}">
                <a16:creationId xmlns:a16="http://schemas.microsoft.com/office/drawing/2014/main" id="{2B60F362-F6B4-4C01-85C9-43EFDD632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3143250"/>
            <a:ext cx="60579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>
            <a:extLst>
              <a:ext uri="{FF2B5EF4-FFF2-40B4-BE49-F238E27FC236}">
                <a16:creationId xmlns:a16="http://schemas.microsoft.com/office/drawing/2014/main" id="{72FFBB6D-6125-456E-AB22-9051B3BB2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en-US"/>
              <a:t>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BC5845-35DF-4CC9-AA62-4661A266C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改</a:t>
            </a:r>
            <a:endParaRPr lang="en-US" altLang="zh-CN" dirty="0"/>
          </a:p>
          <a:p>
            <a:pPr lvl="1" indent="-347980">
              <a:defRPr/>
            </a:pPr>
            <a:r>
              <a:rPr lang="zh-CN" altLang="en-US" dirty="0"/>
              <a:t>修改所有数据</a:t>
            </a: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r>
              <a:rPr lang="zh-CN" altLang="en-US" dirty="0"/>
              <a:t>根据条件修改</a:t>
            </a: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 lvl="1" indent="-347980"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zh-CN" altLang="en-US" dirty="0"/>
          </a:p>
        </p:txBody>
      </p:sp>
      <p:pic>
        <p:nvPicPr>
          <p:cNvPr id="23555" name="Picture 2">
            <a:extLst>
              <a:ext uri="{FF2B5EF4-FFF2-40B4-BE49-F238E27FC236}">
                <a16:creationId xmlns:a16="http://schemas.microsoft.com/office/drawing/2014/main" id="{1DF2CB81-E872-490D-BBD9-EE7E9B74E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826" y="1981200"/>
            <a:ext cx="85121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3">
            <a:extLst>
              <a:ext uri="{FF2B5EF4-FFF2-40B4-BE49-F238E27FC236}">
                <a16:creationId xmlns:a16="http://schemas.microsoft.com/office/drawing/2014/main" id="{774A8467-24EA-403C-B7E3-C88E1BF89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4419600"/>
            <a:ext cx="830580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7510</TotalTime>
  <Pages>0</Pages>
  <Words>355</Words>
  <Characters>0</Characters>
  <Application>Microsoft Office PowerPoint</Application>
  <DocSecurity>0</DocSecurity>
  <PresentationFormat>宽屏</PresentationFormat>
  <Lines>0</Lines>
  <Paragraphs>207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Open Sans Light</vt:lpstr>
      <vt:lpstr>微软雅黑</vt:lpstr>
      <vt:lpstr>Arial</vt:lpstr>
      <vt:lpstr>Calibri</vt:lpstr>
      <vt:lpstr>Wingdings</vt:lpstr>
      <vt:lpstr>自定义设计方案</vt:lpstr>
      <vt:lpstr>手撕GO语言</vt:lpstr>
      <vt:lpstr>课程内容</vt:lpstr>
      <vt:lpstr>数据库</vt:lpstr>
      <vt:lpstr>MySQL操作</vt:lpstr>
      <vt:lpstr>MySQL操作</vt:lpstr>
      <vt:lpstr>MySQL操作</vt:lpstr>
      <vt:lpstr>MySQL操作</vt:lpstr>
      <vt:lpstr>MySQL操作</vt:lpstr>
      <vt:lpstr>MySQL操作</vt:lpstr>
      <vt:lpstr>MySQL操作</vt:lpstr>
      <vt:lpstr>MySQL操作</vt:lpstr>
      <vt:lpstr>练习</vt:lpstr>
      <vt:lpstr>MySQL操作</vt:lpstr>
      <vt:lpstr>练习</vt:lpstr>
      <vt:lpstr>Go操作MySQL</vt:lpstr>
      <vt:lpstr>Go操作MySQL</vt:lpstr>
      <vt:lpstr>Go操作MySQL</vt:lpstr>
      <vt:lpstr>Go操作MySQL</vt:lpstr>
      <vt:lpstr>Go操作MySQL</vt:lpstr>
      <vt:lpstr>Go操作MySQL</vt:lpstr>
      <vt:lpstr>Go操作MySQL</vt:lpstr>
      <vt:lpstr>Go操作MySQL</vt:lpstr>
      <vt:lpstr>Go操作MySQL</vt:lpstr>
      <vt:lpstr>练习</vt:lpstr>
      <vt:lpstr>谢   谢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510</cp:revision>
  <dcterms:created xsi:type="dcterms:W3CDTF">2017-03-01T07:00:29Z</dcterms:created>
  <dcterms:modified xsi:type="dcterms:W3CDTF">2019-08-31T07:56:47Z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