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handoutMasterIdLst>
    <p:handoutMasterId r:id="rId7"/>
  </p:handoutMasterIdLst>
  <p:sldIdLst>
    <p:sldId id="305" r:id="rId2"/>
    <p:sldId id="316" r:id="rId3"/>
    <p:sldId id="521" r:id="rId4"/>
    <p:sldId id="314" r:id="rId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846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2021/4/10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GOLANG</a:t>
            </a:r>
            <a:r>
              <a:rPr lang="zh-CN" altLang="en-US" dirty="0"/>
              <a:t>包和模块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296893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包</a:t>
            </a:r>
            <a:r>
              <a:rPr lang="en-US" altLang="zh-CN" sz="2800" dirty="0"/>
              <a:t>&amp;</a:t>
            </a:r>
            <a:r>
              <a:rPr lang="zh-CN" altLang="en-US" sz="2800" dirty="0"/>
              <a:t>模块</a:t>
            </a:r>
            <a:endParaRPr lang="en-US" altLang="zh-CN" sz="2800" dirty="0"/>
          </a:p>
          <a:p>
            <a:r>
              <a:rPr lang="zh-CN" altLang="en-US" sz="2800" dirty="0"/>
              <a:t>单元测试</a:t>
            </a:r>
            <a:endParaRPr lang="en-US" altLang="zh-CN" sz="2800" dirty="0"/>
          </a:p>
          <a:p>
            <a:r>
              <a:rPr lang="zh-CN" altLang="en-US" sz="2800" dirty="0"/>
              <a:t>常用包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599" y="2360657"/>
            <a:ext cx="12457316" cy="263337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用户添加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用户修改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用户删除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dirty="0"/>
              <a:t>用户查询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92087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命令行用户管理</a:t>
            </a:r>
          </a:p>
        </p:txBody>
      </p:sp>
    </p:spTree>
    <p:extLst>
      <p:ext uri="{BB962C8B-B14F-4D97-AF65-F5344CB8AC3E}">
        <p14:creationId xmlns:p14="http://schemas.microsoft.com/office/powerpoint/2010/main" val="341113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Pages>0</Pages>
  <Words>49</Words>
  <Characters>0</Characters>
  <Application>Microsoft Office PowerPoint</Application>
  <DocSecurity>0</DocSecurity>
  <PresentationFormat>宽屏</PresentationFormat>
  <Lines>0</Lines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GOLANG包和模块</vt:lpstr>
      <vt:lpstr>课程内容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191</cp:revision>
  <dcterms:created xsi:type="dcterms:W3CDTF">2017-03-01T07:00:29Z</dcterms:created>
  <dcterms:modified xsi:type="dcterms:W3CDTF">2021-04-10T01:03:49Z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