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"/>
  </p:notesMasterIdLst>
  <p:handoutMasterIdLst>
    <p:handoutMasterId r:id="rId6"/>
  </p:handoutMasterIdLst>
  <p:sldIdLst>
    <p:sldId id="305" r:id="rId2"/>
    <p:sldId id="316" r:id="rId3"/>
    <p:sldId id="314" r:id="rId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46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2021/3/20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GOLANG</a:t>
            </a:r>
            <a:r>
              <a:rPr lang="zh-CN" altLang="en-US" dirty="0"/>
              <a:t>复合数据类型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296893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序列</a:t>
            </a:r>
            <a:endParaRPr lang="en-US" altLang="zh-CN" sz="2800" dirty="0"/>
          </a:p>
          <a:p>
            <a:pPr lvl="1"/>
            <a:r>
              <a:rPr lang="zh-CN" altLang="en-US" sz="2600" dirty="0"/>
              <a:t>数组</a:t>
            </a:r>
            <a:endParaRPr lang="en-US" altLang="zh-CN" sz="2600" dirty="0"/>
          </a:p>
          <a:p>
            <a:pPr lvl="1"/>
            <a:r>
              <a:rPr lang="zh-CN" altLang="en-US" sz="2600" dirty="0"/>
              <a:t>切片</a:t>
            </a:r>
            <a:endParaRPr lang="en-US" altLang="zh-CN" sz="2600" dirty="0"/>
          </a:p>
          <a:p>
            <a:pPr lvl="1"/>
            <a:r>
              <a:rPr lang="zh-CN" altLang="en-US" sz="2600" dirty="0"/>
              <a:t>字符串</a:t>
            </a:r>
            <a:endParaRPr lang="en-US" altLang="zh-CN" sz="2600" dirty="0"/>
          </a:p>
          <a:p>
            <a:r>
              <a:rPr lang="zh-CN" altLang="en-US" sz="2800" dirty="0"/>
              <a:t>映射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Pages>0</Pages>
  <Words>34</Words>
  <Characters>0</Characters>
  <Application>Microsoft Office PowerPoint</Application>
  <DocSecurity>0</DocSecurity>
  <PresentationFormat>宽屏</PresentationFormat>
  <Lines>0</Lines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GOLANG复合数据类型</vt:lpstr>
      <vt:lpstr>课程内容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193</cp:revision>
  <dcterms:created xsi:type="dcterms:W3CDTF">2017-03-01T07:00:29Z</dcterms:created>
  <dcterms:modified xsi:type="dcterms:W3CDTF">2021-03-20T00:53:16Z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