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3" d="100"/>
          <a:sy n="113" d="100"/>
        </p:scale>
        <p:origin x="-116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16/03/2015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16/03/2015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16/03/2015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16/03/2015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16/03/2015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16/03/2015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16/03/2015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16/03/2015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16/03/2015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16/03/2015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16/03/2015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16/03/2015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16/03/2015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Stem Cell Engineering Informatics in 2015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Status of LIMS2, HTGT and WGE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42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Informatics Group</a:t>
            </a:r>
          </a:p>
          <a:p>
            <a:pPr lvl="1"/>
            <a:r>
              <a:rPr lang="en-US" dirty="0"/>
              <a:t>Anna </a:t>
            </a:r>
            <a:r>
              <a:rPr lang="en-US" dirty="0" err="1"/>
              <a:t>Farne</a:t>
            </a:r>
            <a:endParaRPr lang="en-US" dirty="0"/>
          </a:p>
          <a:p>
            <a:pPr lvl="1"/>
            <a:r>
              <a:rPr lang="en-US" dirty="0"/>
              <a:t>Tiago </a:t>
            </a:r>
            <a:r>
              <a:rPr lang="en-US" dirty="0" err="1"/>
              <a:t>Grego</a:t>
            </a:r>
            <a:endParaRPr lang="en-US" dirty="0"/>
          </a:p>
          <a:p>
            <a:pPr lvl="1"/>
            <a:r>
              <a:rPr lang="en-US" dirty="0" err="1" smtClean="0"/>
              <a:t>Saj</a:t>
            </a:r>
            <a:r>
              <a:rPr lang="en-US" smtClean="0"/>
              <a:t> Pereira</a:t>
            </a:r>
          </a:p>
          <a:p>
            <a:pPr marL="34925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Andrew </a:t>
            </a:r>
            <a:r>
              <a:rPr lang="en-US" dirty="0" err="1" smtClean="0"/>
              <a:t>Sparkes</a:t>
            </a:r>
            <a:endParaRPr lang="en-US" dirty="0" smtClean="0"/>
          </a:p>
          <a:p>
            <a:pPr lvl="1"/>
            <a:r>
              <a:rPr lang="en-US" dirty="0" smtClean="0"/>
              <a:t>Alex Hodges</a:t>
            </a:r>
          </a:p>
          <a:p>
            <a:pPr marL="349250" lvl="1" indent="0">
              <a:buNone/>
            </a:pPr>
            <a:endParaRPr lang="en-US" dirty="0" smtClean="0"/>
          </a:p>
          <a:p>
            <a:pPr lvl="1"/>
            <a:r>
              <a:rPr lang="en-US" dirty="0" err="1" smtClean="0"/>
              <a:t>Vivek</a:t>
            </a:r>
            <a:r>
              <a:rPr lang="en-US" dirty="0" smtClean="0"/>
              <a:t> </a:t>
            </a:r>
            <a:r>
              <a:rPr lang="en-US" dirty="0" err="1" smtClean="0"/>
              <a:t>Iyer</a:t>
            </a:r>
            <a:endParaRPr lang="en-US" dirty="0" smtClean="0"/>
          </a:p>
          <a:p>
            <a:pPr lvl="1"/>
            <a:r>
              <a:rPr lang="en-US" dirty="0" smtClean="0"/>
              <a:t>Peter Matthews</a:t>
            </a:r>
          </a:p>
          <a:p>
            <a:pPr lvl="1"/>
            <a:r>
              <a:rPr lang="en-US" dirty="0" smtClean="0"/>
              <a:t>Richard </a:t>
            </a:r>
            <a:r>
              <a:rPr lang="en-US" dirty="0" err="1" smtClean="0"/>
              <a:t>Easty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9348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159</TotalTime>
  <Words>33</Words>
  <Application>Microsoft Macintosh PowerPoint</Application>
  <PresentationFormat>On-screen Show (4:3)</PresentationFormat>
  <Paragraphs>14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Breeze</vt:lpstr>
      <vt:lpstr>Stem Cell Engineering Informatics in 2015</vt:lpstr>
      <vt:lpstr>Acknowledgements</vt:lpstr>
    </vt:vector>
  </TitlesOfParts>
  <Company>wtsi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Stem Cell Engineering Informatics in 2015</dc:title>
  <dc:creator>David Parry-Smith</dc:creator>
  <cp:lastModifiedBy>David Parry-Smith</cp:lastModifiedBy>
  <cp:revision>5</cp:revision>
  <dcterms:created xsi:type="dcterms:W3CDTF">2015-03-09T10:42:09Z</dcterms:created>
  <dcterms:modified xsi:type="dcterms:W3CDTF">2015-03-16T11:25:13Z</dcterms:modified>
</cp:coreProperties>
</file>