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59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16/03/2015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Stem Cell Engineering Informatics in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Status of LIMS2, HTGT and WGE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4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Landscape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61" t="9504" r="6833" b="41664"/>
          <a:stretch/>
        </p:blipFill>
        <p:spPr>
          <a:xfrm>
            <a:off x="696793" y="2213889"/>
            <a:ext cx="7687197" cy="3348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8814" y="1651989"/>
            <a:ext cx="67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URL: </a:t>
            </a:r>
            <a:r>
              <a:rPr lang="en-US" dirty="0" err="1" smtClean="0"/>
              <a:t>www.sanger.ac.uk</a:t>
            </a:r>
            <a:r>
              <a:rPr lang="en-US" dirty="0" smtClean="0"/>
              <a:t>/</a:t>
            </a:r>
            <a:r>
              <a:rPr lang="en-US" dirty="0" err="1" smtClean="0"/>
              <a:t>htgt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1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HTGT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HTGT – High-Throughput Gene Targeting</a:t>
            </a:r>
          </a:p>
          <a:p>
            <a:pPr lvl="1"/>
            <a:r>
              <a:rPr lang="en-US" dirty="0" smtClean="0"/>
              <a:t>The ‘original’ LIMS for Team87</a:t>
            </a:r>
          </a:p>
          <a:p>
            <a:pPr lvl="1"/>
            <a:r>
              <a:rPr lang="en-US" dirty="0" smtClean="0"/>
              <a:t>Perl/Catalyst/DBI/</a:t>
            </a:r>
            <a:r>
              <a:rPr lang="en-US" dirty="0" err="1" smtClean="0"/>
              <a:t>DBIx</a:t>
            </a:r>
            <a:r>
              <a:rPr lang="en-US" dirty="0" smtClean="0"/>
              <a:t>::Class/Oracle</a:t>
            </a:r>
          </a:p>
          <a:p>
            <a:pPr lvl="1"/>
            <a:r>
              <a:rPr lang="en-US" dirty="0" smtClean="0"/>
              <a:t>Was running on Etch (aka ancient version of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‘legacy’ system supporting Mouse (only)</a:t>
            </a:r>
          </a:p>
          <a:p>
            <a:pPr lvl="1"/>
            <a:r>
              <a:rPr lang="en-US" dirty="0" smtClean="0"/>
              <a:t>Essentially relational ‘one well -&gt; one parent’ model</a:t>
            </a:r>
          </a:p>
          <a:p>
            <a:pPr lvl="2"/>
            <a:r>
              <a:rPr lang="en-US" dirty="0" smtClean="0"/>
              <a:t>A kind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2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HTGT2 – The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Removal of support for Etch</a:t>
            </a:r>
          </a:p>
          <a:p>
            <a:pPr lvl="1"/>
            <a:r>
              <a:rPr lang="en-US" dirty="0" smtClean="0"/>
              <a:t>drives effort to migrate to Ubuntu Precise (VMs)</a:t>
            </a:r>
          </a:p>
          <a:p>
            <a:pPr lvl="1"/>
            <a:r>
              <a:rPr lang="en-US" dirty="0" smtClean="0"/>
              <a:t>The painstaking task of gathering all Perl modules required:</a:t>
            </a:r>
          </a:p>
          <a:p>
            <a:pPr lvl="2"/>
            <a:r>
              <a:rPr lang="en-US" dirty="0" smtClean="0"/>
              <a:t>Local – multiple subversion repositories re-</a:t>
            </a:r>
            <a:r>
              <a:rPr lang="en-US" dirty="0" err="1" smtClean="0"/>
              <a:t>organised</a:t>
            </a:r>
            <a:r>
              <a:rPr lang="en-US" dirty="0" smtClean="0"/>
              <a:t> into handful of GIT repositories (using GIT </a:t>
            </a:r>
            <a:r>
              <a:rPr lang="en-US" dirty="0" err="1" smtClean="0"/>
              <a:t>submodules</a:t>
            </a:r>
            <a:r>
              <a:rPr lang="en-US" dirty="0" smtClean="0"/>
              <a:t>)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tgt</a:t>
            </a:r>
            <a:r>
              <a:rPr lang="en-US" dirty="0" smtClean="0"/>
              <a:t>-root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tgt</a:t>
            </a:r>
            <a:r>
              <a:rPr lang="en-US" dirty="0" smtClean="0"/>
              <a:t>-batch</a:t>
            </a:r>
          </a:p>
          <a:p>
            <a:pPr lvl="3"/>
            <a:r>
              <a:rPr lang="en-US" dirty="0" err="1"/>
              <a:t>h</a:t>
            </a:r>
            <a:r>
              <a:rPr lang="en-US" dirty="0" err="1" smtClean="0"/>
              <a:t>tgt</a:t>
            </a:r>
            <a:r>
              <a:rPr lang="en-US" dirty="0" smtClean="0"/>
              <a:t>-app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6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HTGT2 code repo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306" t="17323" r="35597" b="12474"/>
          <a:stretch/>
        </p:blipFill>
        <p:spPr>
          <a:xfrm>
            <a:off x="2090377" y="1579388"/>
            <a:ext cx="4855073" cy="45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2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LIMS2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Supports:</a:t>
            </a:r>
          </a:p>
          <a:p>
            <a:pPr lvl="1"/>
            <a:r>
              <a:rPr lang="en-US" dirty="0" smtClean="0"/>
              <a:t>both Human and Mouse species</a:t>
            </a:r>
          </a:p>
          <a:p>
            <a:pPr lvl="1"/>
            <a:r>
              <a:rPr lang="en-US" dirty="0" smtClean="0"/>
              <a:t>Gibson Designs</a:t>
            </a:r>
          </a:p>
          <a:p>
            <a:pPr lvl="1"/>
            <a:r>
              <a:rPr lang="en-US" dirty="0" smtClean="0"/>
              <a:t>CRISPR/Cas9 support</a:t>
            </a:r>
          </a:p>
          <a:p>
            <a:r>
              <a:rPr lang="en-US" dirty="0" smtClean="0"/>
              <a:t>Runs on Ubuntu 10.04 (Lucid lynx)</a:t>
            </a:r>
          </a:p>
          <a:p>
            <a:pPr lvl="1"/>
            <a:r>
              <a:rPr lang="en-US" dirty="0" smtClean="0"/>
              <a:t>Perl 5.10.1 (…old!)</a:t>
            </a:r>
          </a:p>
          <a:p>
            <a:pPr lvl="1"/>
            <a:r>
              <a:rPr lang="en-US" dirty="0" smtClean="0"/>
              <a:t>Catalyst/</a:t>
            </a:r>
            <a:r>
              <a:rPr lang="en-US" dirty="0" err="1" smtClean="0"/>
              <a:t>DBIx</a:t>
            </a:r>
            <a:r>
              <a:rPr lang="en-US" dirty="0" smtClean="0"/>
              <a:t>::Class/</a:t>
            </a:r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smtClean="0"/>
              <a:t>More use of JavaScript</a:t>
            </a:r>
            <a:endParaRPr lang="en-US" dirty="0"/>
          </a:p>
          <a:p>
            <a:pPr lvl="1"/>
            <a:r>
              <a:rPr lang="en-US" dirty="0" err="1" smtClean="0"/>
              <a:t>ExtJS</a:t>
            </a:r>
            <a:r>
              <a:rPr lang="en-US" dirty="0" smtClean="0"/>
              <a:t> for flexible table 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LIMS2 -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well can have … multiple parent wells!</a:t>
            </a:r>
          </a:p>
          <a:p>
            <a:r>
              <a:rPr lang="en-US" dirty="0" smtClean="0"/>
              <a:t>Re-arrays, parameter validation</a:t>
            </a:r>
          </a:p>
          <a:p>
            <a:r>
              <a:rPr lang="en-US" dirty="0" smtClean="0"/>
              <a:t>Shares QC system with HTGT2</a:t>
            </a:r>
          </a:p>
          <a:p>
            <a:pPr lvl="1"/>
            <a:r>
              <a:rPr lang="en-US" dirty="0" smtClean="0"/>
              <a:t>For Farm3 submission</a:t>
            </a:r>
          </a:p>
          <a:p>
            <a:r>
              <a:rPr lang="en-US" dirty="0" smtClean="0"/>
              <a:t>Directed Cyclic Graph</a:t>
            </a:r>
          </a:p>
          <a:p>
            <a:pPr lvl="1"/>
            <a:r>
              <a:rPr lang="en-US" dirty="0" smtClean="0"/>
              <a:t>Support is limited in </a:t>
            </a:r>
            <a:r>
              <a:rPr lang="en-US" dirty="0" err="1" smtClean="0"/>
              <a:t>DBIx</a:t>
            </a:r>
            <a:r>
              <a:rPr lang="en-US" dirty="0" smtClean="0"/>
              <a:t>::Class</a:t>
            </a:r>
          </a:p>
          <a:p>
            <a:pPr lvl="1"/>
            <a:r>
              <a:rPr lang="en-US" dirty="0" smtClean="0"/>
              <a:t>‘WITH RECURSIVE’ required in </a:t>
            </a:r>
            <a:r>
              <a:rPr lang="en-US" dirty="0" err="1" smtClean="0"/>
              <a:t>PostgreSQL</a:t>
            </a:r>
            <a:r>
              <a:rPr lang="en-US" dirty="0" smtClean="0"/>
              <a:t> to permit searching across the graph</a:t>
            </a:r>
          </a:p>
          <a:p>
            <a:pPr lvl="2"/>
            <a:r>
              <a:rPr lang="en-US" dirty="0" smtClean="0"/>
              <a:t>No support in </a:t>
            </a:r>
            <a:r>
              <a:rPr lang="en-US" dirty="0" err="1" smtClean="0"/>
              <a:t>DBIx</a:t>
            </a:r>
            <a:r>
              <a:rPr lang="en-US" dirty="0" smtClean="0"/>
              <a:t>::Class … yet</a:t>
            </a:r>
          </a:p>
          <a:p>
            <a:pPr lvl="2"/>
            <a:r>
              <a:rPr lang="en-US" dirty="0" smtClean="0"/>
              <a:t>Required for </a:t>
            </a:r>
            <a:r>
              <a:rPr lang="en-US" smtClean="0"/>
              <a:t>fast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2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Wiki 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177"/>
          <a:stretch/>
        </p:blipFill>
        <p:spPr>
          <a:xfrm>
            <a:off x="1281199" y="1632623"/>
            <a:ext cx="6886090" cy="485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5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3429187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Informatics Group</a:t>
            </a:r>
          </a:p>
          <a:p>
            <a:pPr lvl="1"/>
            <a:r>
              <a:rPr lang="en-US" dirty="0"/>
              <a:t>Anna </a:t>
            </a:r>
            <a:r>
              <a:rPr lang="en-US" dirty="0" err="1"/>
              <a:t>Farne</a:t>
            </a:r>
            <a:endParaRPr lang="en-US" dirty="0"/>
          </a:p>
          <a:p>
            <a:pPr lvl="1"/>
            <a:r>
              <a:rPr lang="en-US" dirty="0"/>
              <a:t>Tiago </a:t>
            </a:r>
            <a:r>
              <a:rPr lang="en-US" dirty="0" err="1"/>
              <a:t>Grego</a:t>
            </a:r>
            <a:endParaRPr lang="en-US" dirty="0"/>
          </a:p>
          <a:p>
            <a:pPr lvl="1"/>
            <a:r>
              <a:rPr lang="en-US" dirty="0" err="1" smtClean="0"/>
              <a:t>Saj</a:t>
            </a:r>
            <a:r>
              <a:rPr lang="en-US" dirty="0" smtClean="0"/>
              <a:t> Pereira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Andrew </a:t>
            </a:r>
            <a:r>
              <a:rPr lang="en-US" dirty="0" err="1" smtClean="0"/>
              <a:t>Sparkes</a:t>
            </a:r>
            <a:endParaRPr lang="en-US" dirty="0" smtClean="0"/>
          </a:p>
          <a:p>
            <a:pPr lvl="1"/>
            <a:r>
              <a:rPr lang="en-US" dirty="0" smtClean="0"/>
              <a:t>Alex Hodges</a:t>
            </a:r>
          </a:p>
          <a:p>
            <a:pPr marL="34925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Vivek</a:t>
            </a:r>
            <a:r>
              <a:rPr lang="en-US" dirty="0" smtClean="0"/>
              <a:t> </a:t>
            </a:r>
            <a:r>
              <a:rPr lang="en-US" dirty="0" err="1" smtClean="0"/>
              <a:t>Iyer</a:t>
            </a:r>
            <a:endParaRPr lang="en-US" dirty="0" smtClean="0"/>
          </a:p>
          <a:p>
            <a:pPr lvl="1"/>
            <a:r>
              <a:rPr lang="en-US" dirty="0" smtClean="0"/>
              <a:t>Peter Matthews</a:t>
            </a:r>
          </a:p>
          <a:p>
            <a:pPr lvl="1"/>
            <a:r>
              <a:rPr lang="en-US" dirty="0" smtClean="0"/>
              <a:t>Richard </a:t>
            </a:r>
            <a:r>
              <a:rPr lang="en-US" dirty="0" err="1" smtClean="0"/>
              <a:t>Easty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45273" y="2730837"/>
            <a:ext cx="3429187" cy="212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Scientists</a:t>
            </a:r>
          </a:p>
          <a:p>
            <a:pPr lvl="1"/>
            <a:r>
              <a:rPr lang="en-US" dirty="0" smtClean="0"/>
              <a:t>Wendy </a:t>
            </a:r>
            <a:r>
              <a:rPr lang="en-US" dirty="0" err="1" smtClean="0"/>
              <a:t>Bushell</a:t>
            </a:r>
            <a:endParaRPr lang="en-US" dirty="0" smtClean="0"/>
          </a:p>
          <a:p>
            <a:pPr lvl="1"/>
            <a:r>
              <a:rPr lang="en-US" dirty="0" smtClean="0"/>
              <a:t>Barry Rosen</a:t>
            </a:r>
          </a:p>
          <a:p>
            <a:pPr lvl="1"/>
            <a:r>
              <a:rPr lang="en-US" dirty="0" smtClean="0"/>
              <a:t>Mark Thomas</a:t>
            </a:r>
          </a:p>
          <a:p>
            <a:pPr lvl="1"/>
            <a:r>
              <a:rPr lang="en-US" dirty="0" smtClean="0"/>
              <a:t>Bill </a:t>
            </a:r>
            <a:r>
              <a:rPr lang="en-US" dirty="0" err="1" smtClean="0"/>
              <a:t>Skarnes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34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220</TotalTime>
  <Words>282</Words>
  <Application>Microsoft Macintosh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Breeze</vt:lpstr>
      <vt:lpstr>Stem Cell Engineering Informatics in 2015</vt:lpstr>
      <vt:lpstr>The Landscape</vt:lpstr>
      <vt:lpstr>HTGT</vt:lpstr>
      <vt:lpstr>HTGT2 – The migration</vt:lpstr>
      <vt:lpstr>HTGT2 code repo</vt:lpstr>
      <vt:lpstr>LIMS2</vt:lpstr>
      <vt:lpstr>LIMS2 - architecture</vt:lpstr>
      <vt:lpstr>Wiki Documentation</vt:lpstr>
      <vt:lpstr>Acknowledgements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Cell Engineering Informatics in 2015</dc:title>
  <dc:creator>David Parry-Smith</dc:creator>
  <cp:lastModifiedBy>David Parry-Smith</cp:lastModifiedBy>
  <cp:revision>16</cp:revision>
  <dcterms:created xsi:type="dcterms:W3CDTF">2015-03-09T10:42:09Z</dcterms:created>
  <dcterms:modified xsi:type="dcterms:W3CDTF">2015-03-16T12:26:18Z</dcterms:modified>
</cp:coreProperties>
</file>