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E84DB-352B-9E4B-9A36-F8C22FB471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0D0B-2BE2-2E45-8608-2826533AC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this and save as </a:t>
            </a:r>
            <a:r>
              <a:rPr lang="en-US" dirty="0" err="1" smtClean="0"/>
              <a:t>plasmid_map_help.png</a:t>
            </a:r>
            <a:r>
              <a:rPr lang="en-US" dirty="0" smtClean="0"/>
              <a:t> if the plasmid</a:t>
            </a:r>
            <a:r>
              <a:rPr lang="en-US" baseline="0" dirty="0" smtClean="0"/>
              <a:t> map </a:t>
            </a:r>
            <a:r>
              <a:rPr lang="en-US" baseline="0" smtClean="0"/>
              <a:t>view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0D0B-2BE2-2E45-8608-2826533ACD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D3A1-D2E0-3F4E-B38F-684AE2F18A6D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0A3-5BC1-0347-994E-AC6BBEAD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D3A1-D2E0-3F4E-B38F-684AE2F18A6D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0A3-5BC1-0347-994E-AC6BBEAD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7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D3A1-D2E0-3F4E-B38F-684AE2F18A6D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0A3-5BC1-0347-994E-AC6BBEAD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7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D3A1-D2E0-3F4E-B38F-684AE2F18A6D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0A3-5BC1-0347-994E-AC6BBEAD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5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D3A1-D2E0-3F4E-B38F-684AE2F18A6D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0A3-5BC1-0347-994E-AC6BBEAD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3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D3A1-D2E0-3F4E-B38F-684AE2F18A6D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0A3-5BC1-0347-994E-AC6BBEAD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D3A1-D2E0-3F4E-B38F-684AE2F18A6D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0A3-5BC1-0347-994E-AC6BBEAD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2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D3A1-D2E0-3F4E-B38F-684AE2F18A6D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0A3-5BC1-0347-994E-AC6BBEAD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9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D3A1-D2E0-3F4E-B38F-684AE2F18A6D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0A3-5BC1-0347-994E-AC6BBEAD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2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D3A1-D2E0-3F4E-B38F-684AE2F18A6D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0A3-5BC1-0347-994E-AC6BBEAD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D3A1-D2E0-3F4E-B38F-684AE2F18A6D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F60A3-5BC1-0347-994E-AC6BBEAD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ED3A1-D2E0-3F4E-B38F-684AE2F18A6D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F60A3-5BC1-0347-994E-AC6BBEAD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2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6-20 at 15.23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8" y="269461"/>
            <a:ext cx="5295900" cy="619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318" y="165652"/>
            <a:ext cx="487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example QC plasmid map shows: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5157304" y="413511"/>
            <a:ext cx="3644348" cy="779190"/>
          </a:xfrm>
          <a:prstGeom prst="borderCallout1">
            <a:avLst>
              <a:gd name="adj1" fmla="val 48513"/>
              <a:gd name="adj2" fmla="val 477"/>
              <a:gd name="adj3" fmla="val 198956"/>
              <a:gd name="adj4" fmla="val -5456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The synthetic vector with cassette and homology arms shown in </a:t>
            </a:r>
            <a:r>
              <a:rPr lang="en-US" sz="1600" dirty="0" err="1" smtClean="0">
                <a:solidFill>
                  <a:schemeClr val="tx1"/>
                </a:solidFill>
              </a:rPr>
              <a:t>colour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157304" y="3040518"/>
            <a:ext cx="3644348" cy="779190"/>
          </a:xfrm>
          <a:prstGeom prst="borderCallout1">
            <a:avLst>
              <a:gd name="adj1" fmla="val 48513"/>
              <a:gd name="adj2" fmla="val 477"/>
              <a:gd name="adj3" fmla="val -24978"/>
              <a:gd name="adj4" fmla="val -8699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The overall percentage of target bases matched in the P19R alignment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157304" y="2122083"/>
            <a:ext cx="3644348" cy="779190"/>
          </a:xfrm>
          <a:prstGeom prst="borderCallout1">
            <a:avLst>
              <a:gd name="adj1" fmla="val 48513"/>
              <a:gd name="adj2" fmla="val 477"/>
              <a:gd name="adj3" fmla="val 40218"/>
              <a:gd name="adj4" fmla="val -6941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The region where the P19R read aligns to the synthetic vector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5157304" y="5311913"/>
            <a:ext cx="3644348" cy="1358348"/>
          </a:xfrm>
          <a:prstGeom prst="borderCallout1">
            <a:avLst>
              <a:gd name="adj1" fmla="val 71970"/>
              <a:gd name="adj2" fmla="val -432"/>
              <a:gd name="adj3" fmla="val -53527"/>
              <a:gd name="adj4" fmla="val -63053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The region where the P19F read aligns to the synthetic vector. In this case a dashed outline shows the alignment has failed QC (it does not satisfy the requirements in the QC profile)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5157304" y="3964608"/>
            <a:ext cx="3644348" cy="1192695"/>
          </a:xfrm>
          <a:prstGeom prst="borderCallout1">
            <a:avLst>
              <a:gd name="adj1" fmla="val 48513"/>
              <a:gd name="adj2" fmla="val 477"/>
              <a:gd name="adj3" fmla="val 51500"/>
              <a:gd name="adj4" fmla="val -3971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The region where the P19F read must align to the synthetic vector in order to pass QC. The exact criteria are set in the rule ‘5arm-80pct’ in the QC profile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5168343" y="1292088"/>
            <a:ext cx="3644348" cy="711585"/>
          </a:xfrm>
          <a:prstGeom prst="borderCallout1">
            <a:avLst>
              <a:gd name="adj1" fmla="val 48513"/>
              <a:gd name="adj2" fmla="val 477"/>
              <a:gd name="adj3" fmla="val 123618"/>
              <a:gd name="adj4" fmla="val -6456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Location of the primer target sequence puc19seqR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79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131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Sanger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Farne</dc:creator>
  <cp:lastModifiedBy>Anna Farne</cp:lastModifiedBy>
  <cp:revision>4</cp:revision>
  <dcterms:created xsi:type="dcterms:W3CDTF">2016-06-20T14:24:46Z</dcterms:created>
  <dcterms:modified xsi:type="dcterms:W3CDTF">2016-10-19T08:58:59Z</dcterms:modified>
</cp:coreProperties>
</file>