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1133475"/>
            <a:ext cx="99491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sequence_Align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在序列对齐过程中，使用了尼德曼-翁施序列对齐算法。这是一个基于评分标准的对齐</a:t>
            </a:r>
            <a:r>
              <a:rPr lang="zh-CN" altLang="en-US"/>
              <a:t>算法。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在该算法</a:t>
            </a:r>
            <a:r>
              <a:rPr lang="zh-CN" altLang="en-US"/>
              <a:t>中，生成了两个</a:t>
            </a:r>
            <a:r>
              <a:rPr lang="en-US" altLang="zh-CN"/>
              <a:t>paramA.seq.length * paramB.seq.length</a:t>
            </a:r>
            <a:r>
              <a:rPr lang="zh-CN" altLang="en-US"/>
              <a:t>阶的矩阵，用来存储</a:t>
            </a:r>
            <a:r>
              <a:rPr lang="zh-CN" altLang="en-US"/>
              <a:t>对齐结果。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在介绍该算法前，先看对齐算法的评分</a:t>
            </a:r>
            <a:r>
              <a:rPr lang="zh-CN" altLang="en-US"/>
              <a:t>标准。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1133475"/>
            <a:ext cx="3835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</a:t>
            </a:r>
            <a:r>
              <a:rPr lang="zh-CN" altLang="en-US"/>
              <a:t>标准：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是根据</a:t>
            </a:r>
            <a:r>
              <a:rPr lang="en-US" altLang="zh-CN"/>
              <a:t>cmpinslist</a:t>
            </a:r>
            <a:r>
              <a:rPr lang="zh-CN" altLang="en-US"/>
              <a:t>所生成的序列</a:t>
            </a:r>
            <a:r>
              <a:rPr lang="zh-CN" altLang="en-US"/>
              <a:t>对。</a:t>
            </a:r>
            <a:endParaRPr lang="zh-CN" altLang="en-US"/>
          </a:p>
          <a:p>
            <a:r>
              <a:rPr lang="en-US" altLang="zh-CN"/>
              <a:t>exclude</a:t>
            </a:r>
            <a:r>
              <a:rPr lang="zh-CN" altLang="en-US"/>
              <a:t>是动态改变的，已经比较过的序列</a:t>
            </a:r>
            <a:r>
              <a:rPr lang="zh-CN" altLang="en-US"/>
              <a:t>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n1</a:t>
            </a:r>
            <a:r>
              <a:rPr lang="zh-CN" altLang="en-US"/>
              <a:t>序列和</a:t>
            </a:r>
            <a:r>
              <a:rPr lang="en-US" altLang="zh-CN"/>
              <a:t>n2</a:t>
            </a:r>
            <a:r>
              <a:rPr lang="zh-CN" altLang="en-US"/>
              <a:t>序列是</a:t>
            </a:r>
            <a:r>
              <a:rPr lang="en-US" altLang="zh-CN"/>
              <a:t>C</a:t>
            </a:r>
            <a:r>
              <a:rPr lang="zh-CN" altLang="en-US"/>
              <a:t>种的序列对，就标记为</a:t>
            </a:r>
            <a:r>
              <a:rPr lang="en-US" altLang="zh-CN"/>
              <a:t>2</a:t>
            </a:r>
            <a:r>
              <a:rPr lang="zh-CN" altLang="en-US"/>
              <a:t>分，否则为</a:t>
            </a:r>
            <a:r>
              <a:rPr lang="en-US" altLang="zh-CN"/>
              <a:t>-1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2" name="图片 1" descr="3T1)TLQ(A(FK(S(GM5RUJ@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0740" y="1133475"/>
            <a:ext cx="4084955" cy="178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1133475"/>
            <a:ext cx="38354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</a:t>
            </a:r>
            <a:r>
              <a:rPr lang="en-US"/>
              <a:t>core_Board</a:t>
            </a:r>
            <a:endParaRPr lang="en-US"/>
          </a:p>
          <a:p>
            <a:endParaRPr lang="en-US"/>
          </a:p>
          <a:p>
            <a:r>
              <a:rPr lang="en-US"/>
              <a:t>Score_Board</a:t>
            </a:r>
            <a:r>
              <a:rPr lang="zh-CN" altLang="en-US"/>
              <a:t>就是</a:t>
            </a:r>
            <a:r>
              <a:rPr lang="en-US" altLang="zh-CN">
                <a:sym typeface="+mn-ea"/>
              </a:rPr>
              <a:t>paramA.seq.length + 1 * paramB.seq.length + 1</a:t>
            </a:r>
            <a:r>
              <a:rPr lang="zh-CN" altLang="en-US">
                <a:sym typeface="+mn-ea"/>
              </a:rPr>
              <a:t>阶的矩阵。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矩阵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为得分矩阵，矩阵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为路径</a:t>
            </a:r>
            <a:r>
              <a:rPr lang="zh-CN" altLang="en-US">
                <a:sym typeface="+mn-ea"/>
              </a:rPr>
              <a:t>矩阵。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3" name="图片 2" descr="L%~AS$M(0B~%YHE9W8N]`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3590" y="1133475"/>
            <a:ext cx="5467350" cy="3743325"/>
          </a:xfrm>
          <a:prstGeom prst="rect">
            <a:avLst/>
          </a:prstGeom>
        </p:spPr>
      </p:pic>
      <p:pic>
        <p:nvPicPr>
          <p:cNvPr id="5" name="图片 4" descr="2L{)8CA3T)ET{DYX[7OS17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4312285"/>
            <a:ext cx="6188075" cy="2077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1133475"/>
            <a:ext cx="3835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回溯</a:t>
            </a:r>
            <a:r>
              <a:rPr lang="zh-CN" altLang="en-US"/>
              <a:t>路径：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根据路径矩阵</a:t>
            </a:r>
            <a:r>
              <a:rPr lang="en-US" altLang="zh-CN"/>
              <a:t>U</a:t>
            </a:r>
            <a:r>
              <a:rPr lang="zh-CN" altLang="en-US"/>
              <a:t>回溯完整</a:t>
            </a:r>
            <a:r>
              <a:rPr lang="zh-CN" altLang="en-US"/>
              <a:t>路径</a:t>
            </a:r>
            <a:endParaRPr lang="zh-CN" altLang="en-US"/>
          </a:p>
        </p:txBody>
      </p:sp>
      <p:pic>
        <p:nvPicPr>
          <p:cNvPr id="3" name="图片 2" descr="S_PSXD`6}8@NI2G1L`3`(B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845" y="666115"/>
            <a:ext cx="4000500" cy="5810250"/>
          </a:xfrm>
          <a:prstGeom prst="rect">
            <a:avLst/>
          </a:prstGeom>
        </p:spPr>
      </p:pic>
      <p:pic>
        <p:nvPicPr>
          <p:cNvPr id="5" name="图片 4" descr="NF6ZRYAL%FZWXTC}SQ[HA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2593340"/>
            <a:ext cx="5633720" cy="2253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YjFlNTIwYmEwYmZlZWI1MWY4YmEyNGExZTUwM2MzNT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hth</cp:lastModifiedBy>
  <cp:revision>174</cp:revision>
  <dcterms:created xsi:type="dcterms:W3CDTF">2019-06-19T02:08:00Z</dcterms:created>
  <dcterms:modified xsi:type="dcterms:W3CDTF">2024-06-05T07:12:57Z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5EE35630EF714AA8B9DD580B2E932D74_13</vt:lpwstr>
  </property>
</Properties>
</file>