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0" r:id="rId4"/>
    <p:sldId id="261" r:id="rId5"/>
    <p:sldId id="259" r:id="rId6"/>
    <p:sldId id="262" r:id="rId7"/>
    <p:sldId id="263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78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69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6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7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1795" y="930275"/>
            <a:ext cx="8439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大体的函数顺序依赖</a:t>
            </a:r>
            <a:r>
              <a:rPr lang="zh-CN" altLang="en-US"/>
              <a:t>情况。</a:t>
            </a:r>
            <a:endParaRPr lang="zh-CN" altLang="en-US"/>
          </a:p>
        </p:txBody>
      </p:sp>
      <p:pic>
        <p:nvPicPr>
          <p:cNvPr id="2" name="图片 1" descr="Q1AC`TN8GG{H`)(C%%AB4M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4510" y="1915160"/>
            <a:ext cx="4581525" cy="2114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1795" y="930275"/>
            <a:ext cx="8439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refine</a:t>
            </a:r>
            <a:r>
              <a:rPr lang="zh-CN" altLang="en-US"/>
              <a:t>优化</a:t>
            </a:r>
            <a:r>
              <a:rPr lang="zh-CN" altLang="en-US"/>
              <a:t>算法</a:t>
            </a:r>
            <a:endParaRPr lang="zh-CN" altLang="en-US"/>
          </a:p>
        </p:txBody>
      </p:sp>
      <p:pic>
        <p:nvPicPr>
          <p:cNvPr id="3" name="图片 2" descr="L@RRA5VRE$XCE[~SXZLMM8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4695" y="407035"/>
            <a:ext cx="4093845" cy="4102100"/>
          </a:xfrm>
          <a:prstGeom prst="rect">
            <a:avLst/>
          </a:prstGeom>
        </p:spPr>
      </p:pic>
      <p:pic>
        <p:nvPicPr>
          <p:cNvPr id="5" name="图片 4" descr="K(FA_{%P3OUI(I{OF`9$2(1"/>
          <p:cNvPicPr>
            <a:picLocks noChangeAspect="1"/>
          </p:cNvPicPr>
          <p:nvPr/>
        </p:nvPicPr>
        <p:blipFill>
          <a:blip r:embed="rId2"/>
          <a:srcRect r="23962"/>
          <a:stretch>
            <a:fillRect/>
          </a:stretch>
        </p:blipFill>
        <p:spPr>
          <a:xfrm>
            <a:off x="1469390" y="1615440"/>
            <a:ext cx="3987800" cy="22485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9765" y="4180840"/>
            <a:ext cx="6096000" cy="1599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输入变量 i 具有两种作用，一是控制迭代次数，从 1 为起点，到最大迭代次数 𝑛，二是作为依赖扩充的输入来规定依赖距离大小；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第 2 行根据oldAlignments 进行依赖扩充（3.4.1节），扩充的实例对构建为因子图（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factorgraph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）；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第 3 行将因子图通过信念传播算法解算，获得实例对对齐的边缘概率；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第 5-9 行，设置了阈值 𝜃，如果对齐概率值超过 𝜃，则将其加入新的对齐结果 newAlignments，否则不予考虑。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772660" y="2135505"/>
            <a:ext cx="2533015" cy="9385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965575" y="2313940"/>
            <a:ext cx="3412490" cy="1282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50840" y="916940"/>
            <a:ext cx="2065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概率</a:t>
            </a:r>
            <a:r>
              <a:rPr lang="zh-CN" altLang="en-US"/>
              <a:t>约束</a:t>
            </a:r>
            <a:endParaRPr lang="zh-CN" altLang="en-US"/>
          </a:p>
        </p:txBody>
      </p:sp>
      <p:pic>
        <p:nvPicPr>
          <p:cNvPr id="3" name="图片 2" descr="A[7EPV8Q3CI}1T6C%9T)$T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225" y="1285240"/>
            <a:ext cx="4754245" cy="32251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21705" y="1744345"/>
            <a:ext cx="489775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约束规则 1 表示：如果两个实例具有等同的符号表达式，那么它们对齐的概率为 ℙ。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>
              <a:buClrTx/>
              <a:buSzTx/>
              <a:buNone/>
            </a:pP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规则 2 和规则 3 表示：假设两个实例对齐，那么它们的控制依赖项和数据依赖项的对齐概率为 ℙ。反之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亦然。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>
              <a:buClrTx/>
              <a:buSzTx/>
              <a:buNone/>
            </a:pP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>
              <a:buClrTx/>
              <a:buSzTx/>
              <a:buNone/>
            </a:pP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规则 4 是如果两个实例在循环中，那么两个实例很有可能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对齐。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1795" y="930275"/>
            <a:ext cx="8439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propagate</a:t>
            </a:r>
            <a:r>
              <a:rPr lang="zh-CN" altLang="en-US"/>
              <a:t>依赖扩充</a:t>
            </a:r>
            <a:endParaRPr lang="zh-CN" altLang="en-US"/>
          </a:p>
        </p:txBody>
      </p:sp>
      <p:pic>
        <p:nvPicPr>
          <p:cNvPr id="3" name="图片 2" descr="$HCMRF2OVRGX6BMZK$DGN@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4470" y="1298575"/>
            <a:ext cx="4299585" cy="3013710"/>
          </a:xfrm>
          <a:prstGeom prst="rect">
            <a:avLst/>
          </a:prstGeom>
        </p:spPr>
      </p:pic>
      <p:pic>
        <p:nvPicPr>
          <p:cNvPr id="5" name="图片 4" descr="4}017}PJ~ILC{7D}@QDL}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210" y="1329055"/>
            <a:ext cx="2872740" cy="33216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935" y="286385"/>
            <a:ext cx="2171700" cy="831850"/>
          </a:xfrm>
          <a:prstGeom prst="rect">
            <a:avLst/>
          </a:prstGeom>
        </p:spPr>
      </p:pic>
      <p:pic>
        <p:nvPicPr>
          <p:cNvPr id="8" name="图片 7" descr="A@N}VH0YOR(KH1V7]KM~DFQ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1765" y="1911350"/>
            <a:ext cx="2941955" cy="27393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7045" y="4889500"/>
            <a:ext cx="110521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依赖扩充算法由 worklist 算法所驱动。第 2 行将输入的对齐序列初始化为worklist 队列，其中 0 表示初始扩充距离（不同于依赖距离）；第 4-12 行循环执行，直到队列为空；第 5 行从队头弹出一个实例对和扩充距离 distance；第 6 行将该实例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对建模为概率约束，即作为随机变量和相应函数变量加入因子图中；为了防止搜索空间爆炸，设置了阈值 threshold（第 7 行）来限制搜索空间大小，扩充距离超过 threshold 的实例对被剔除；第 8-10 行基于当前的实例对进行依赖扩充。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>
              <a:buClrTx/>
              <a:buSzTx/>
              <a:buNone/>
            </a:pP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>
              <a:buClrTx/>
              <a:buSzTx/>
              <a:buNone/>
            </a:pP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apply_rule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中把依赖存入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self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，并把这些依赖加入到因子图中参加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运算。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637395" y="3267075"/>
            <a:ext cx="278130" cy="15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MHXWV_AA[$_00OJO2_$JJ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0470" y="490855"/>
            <a:ext cx="6591300" cy="42291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70230" y="5615940"/>
            <a:ext cx="11052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分别找出实例对的两个实例的数据依赖和控制依赖，生成笛卡尔积，并将依赖距离加一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后加入到</a:t>
            </a: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worklist</a:t>
            </a: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中进行计算。</a:t>
            </a:r>
            <a:endParaRPr lang="en-US" altLang="zh-CN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8" name="图片 7" descr="$HCMRF2OVRGX6BMZK$DGN@K"/>
          <p:cNvPicPr>
            <a:picLocks noChangeAspect="1"/>
          </p:cNvPicPr>
          <p:nvPr/>
        </p:nvPicPr>
        <p:blipFill>
          <a:blip r:embed="rId2"/>
          <a:srcRect t="52929" b="2191"/>
          <a:stretch>
            <a:fillRect/>
          </a:stretch>
        </p:blipFill>
        <p:spPr>
          <a:xfrm>
            <a:off x="393065" y="3775075"/>
            <a:ext cx="4299585" cy="1352550"/>
          </a:xfrm>
          <a:prstGeom prst="rect">
            <a:avLst/>
          </a:prstGeom>
        </p:spPr>
      </p:pic>
      <p:pic>
        <p:nvPicPr>
          <p:cNvPr id="10" name="图片 9" descr="6RZI$IRQWKVWO[HQJT90~}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0" y="490855"/>
            <a:ext cx="2747645" cy="1676400"/>
          </a:xfrm>
          <a:prstGeom prst="rect">
            <a:avLst/>
          </a:prstGeom>
        </p:spPr>
      </p:pic>
      <p:pic>
        <p:nvPicPr>
          <p:cNvPr id="11" name="图片 10" descr="O14X$}[R{KB{)LF@}TXBO2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65" y="2199640"/>
            <a:ext cx="2774950" cy="15430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OJ~UF4TREE7WJ$@050KZSB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920" y="1329690"/>
            <a:ext cx="5133975" cy="3162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00470" y="2480945"/>
            <a:ext cx="4832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根据THERSHOLD判断是否把该序列对加入new_alignments</a:t>
            </a:r>
            <a:endParaRPr lang="zh-CN" altLang="en-US" sz="1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COMMONDATA" val="eyJoZGlkIjoiYjFlNTIwYmEwYmZlZWI1MWY4YmEyNGExZTUwM2MzNT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769</Words>
  <Application>WPS 演示</Application>
  <PresentationFormat>宽屏</PresentationFormat>
  <Paragraphs>27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Times New Roman</vt:lpstr>
      <vt:lpstr>微软雅黑</vt:lpstr>
      <vt:lpstr>Arial Unicode MS</vt:lpstr>
      <vt:lpstr>Calibri</vt:lpstr>
      <vt:lpstr>BatangChe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hth</cp:lastModifiedBy>
  <cp:revision>173</cp:revision>
  <dcterms:created xsi:type="dcterms:W3CDTF">2019-06-19T02:08:00Z</dcterms:created>
  <dcterms:modified xsi:type="dcterms:W3CDTF">2024-06-05T07:12:51Z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548CAEC422EE484D8610E3DA8C267693_13</vt:lpwstr>
  </property>
</Properties>
</file>