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1100" y="1017270"/>
            <a:ext cx="852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关键实例：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与不符合预期输出直接相关的实例即为关键实例，关键实例的所在位置可能同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时在错误代码和正确版本中，也可能仅在正确版本或错误代码中。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图片 5" descr="LJAMEH%@{KJJ%4R)D1(Y%4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2432050"/>
            <a:ext cx="8288020" cy="28676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54650" y="3815715"/>
            <a:ext cx="753110" cy="3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934085"/>
            <a:ext cx="5139055" cy="2400300"/>
          </a:xfrm>
          <a:prstGeom prst="rect">
            <a:avLst/>
          </a:prstGeom>
        </p:spPr>
      </p:pic>
      <p:pic>
        <p:nvPicPr>
          <p:cNvPr id="7" name="图片 6" descr="KQ{OV213T_$29]VZ}GIT0(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3928745"/>
            <a:ext cx="2830830" cy="2769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91615" y="34734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找不到关键实例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10405" y="1263650"/>
            <a:ext cx="2944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491095" y="98806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输出串的数据类型比较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1" name="直接箭头连接符 10"/>
          <p:cNvCxnSpPr>
            <a:endCxn id="12" idx="1"/>
          </p:cNvCxnSpPr>
          <p:nvPr/>
        </p:nvCxnSpPr>
        <p:spPr>
          <a:xfrm>
            <a:off x="4519930" y="1541145"/>
            <a:ext cx="2988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08875" y="1356995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输出串的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值比较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37865" y="4308475"/>
            <a:ext cx="4179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4900" y="4124325"/>
            <a:ext cx="340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输出完全相同，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return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正确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75330" y="4877435"/>
            <a:ext cx="4179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08875" y="4693285"/>
            <a:ext cx="297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冗余输出，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多余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105660" y="5851525"/>
            <a:ext cx="5340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08875" y="5667375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缺少输出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60700" y="2134235"/>
            <a:ext cx="4465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35875" y="1950085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关键实例的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3640" y="4267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寻找关键实例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ZKRMV{S4P_R%MGC3Y6OO6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903095"/>
            <a:ext cx="4495800" cy="44958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2882900" y="2790825"/>
            <a:ext cx="3672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14795" y="2606675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操作数不同的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730" y="2885440"/>
            <a:ext cx="2601595" cy="3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  <a:endCxn id="7" idx="1"/>
          </p:cNvCxnSpPr>
          <p:nvPr/>
        </p:nvCxnSpPr>
        <p:spPr>
          <a:xfrm flipV="1">
            <a:off x="3362325" y="3048000"/>
            <a:ext cx="55759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38260" y="2725420"/>
            <a:ext cx="2771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arge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与数据来源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有关？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操作数的直接数据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依赖？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900" y="3573145"/>
            <a:ext cx="2723515" cy="8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756025" y="4011930"/>
            <a:ext cx="3672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28865" y="382778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4445" y="4790440"/>
            <a:ext cx="25717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90010" y="4881245"/>
            <a:ext cx="3672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06665" y="4450080"/>
            <a:ext cx="3741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操作数不同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		and 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数来源？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全部相同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and 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来源？长度相同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                 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6" name="图片 15" descr="}4_9CATYZM$K2D3PDF2A19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398145"/>
            <a:ext cx="6877050" cy="7334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700010" y="441960"/>
            <a:ext cx="3796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有关键实例或者缺少输出，存储错误输出和正确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885" y="1332865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存储关键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@YEYX{{FP``A5~4%16{6G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1172845"/>
            <a:ext cx="7505700" cy="1323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3090" y="459803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关键实例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更新为关键实例的直接数据依赖和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控制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依赖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3090" y="3086735"/>
            <a:ext cx="8032750" cy="853440"/>
            <a:chOff x="934" y="4861"/>
            <a:chExt cx="12650" cy="1344"/>
          </a:xfrm>
        </p:grpSpPr>
        <p:pic>
          <p:nvPicPr>
            <p:cNvPr id="8" name="图片 7" descr="IZM2141TH(0_Q$RX9OE4N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" y="4861"/>
              <a:ext cx="12650" cy="134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34" y="4937"/>
              <a:ext cx="4574" cy="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6(GT%~KR2YKR6P4(Q_1[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617855"/>
            <a:ext cx="4095750" cy="501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YOSU{{84$PAPKUW}9VQOJ[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775" y="939165"/>
            <a:ext cx="5495925" cy="2735580"/>
          </a:xfrm>
          <a:prstGeom prst="rect">
            <a:avLst/>
          </a:prstGeom>
        </p:spPr>
      </p:pic>
      <p:pic>
        <p:nvPicPr>
          <p:cNvPr id="6" name="图片 5" descr="(Z{K6_VAW}AOT{3@5XLP)N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939165"/>
            <a:ext cx="4980305" cy="273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243705"/>
            <a:ext cx="8755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根据关键实例对和关键实例对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的直接数据依赖，再求得传递数据依赖，存入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slice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根据关键实例对和关键实例对的直接数据依赖，求得控制依赖，存入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slice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31Y5`A[[N}TOTFLA9$5R5]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45" y="624840"/>
            <a:ext cx="8810625" cy="4714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N}Y`W1J07510ZH5S`WG%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671195"/>
            <a:ext cx="8924925" cy="2066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7630" y="3213100"/>
            <a:ext cx="982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这个语句在之前被对齐过，但是到当前执行步骤没有再次被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对齐。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3~05)]NGG3`VL}E%B9H_Q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656715"/>
            <a:ext cx="8543925" cy="1495425"/>
          </a:xfrm>
          <a:prstGeom prst="rect">
            <a:avLst/>
          </a:prstGeom>
        </p:spPr>
      </p:pic>
      <p:pic>
        <p:nvPicPr>
          <p:cNvPr id="5" name="图片 4" descr="IQBL)PWVKRA_YCG%}E[U9O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4300220"/>
            <a:ext cx="8610600" cy="1524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652905" y="1414780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550795" y="1414780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7610" y="769620"/>
            <a:ext cx="903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错误版本切片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8675" y="769620"/>
            <a:ext cx="903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正确版本切片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773170" y="1414780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21685" y="769620"/>
            <a:ext cx="903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对齐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结果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COMMONDATA" val="eyJoZGlkIjoiYjFlNTIwYmEwYmZlZWI1MWY4YmEyNGExZTUwM2MzNT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51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仿宋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hth</cp:lastModifiedBy>
  <cp:revision>174</cp:revision>
  <dcterms:created xsi:type="dcterms:W3CDTF">2019-06-19T02:08:00Z</dcterms:created>
  <dcterms:modified xsi:type="dcterms:W3CDTF">2024-06-05T07:12:59Z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E0F6E87CBEB74C8FAC8A9EEFAF97C66A_13</vt:lpwstr>
  </property>
</Properties>
</file>