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1" r:id="rId16"/>
    <p:sldId id="269" r:id="rId17"/>
    <p:sldId id="270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4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14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91.xml"/><Relationship Id="rId7" Type="http://schemas.openxmlformats.org/officeDocument/2006/relationships/image" Target="../media/image7.png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image" Target="../media/image6.png"/><Relationship Id="rId3" Type="http://schemas.openxmlformats.org/officeDocument/2006/relationships/tags" Target="../tags/tag88.xml"/><Relationship Id="rId2" Type="http://schemas.openxmlformats.org/officeDocument/2006/relationships/image" Target="../media/image5.png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94.xml"/><Relationship Id="rId12" Type="http://schemas.openxmlformats.org/officeDocument/2006/relationships/image" Target="../media/image9.png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tags" Target="../tags/tag87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7.xml"/><Relationship Id="rId4" Type="http://schemas.openxmlformats.org/officeDocument/2006/relationships/image" Target="../media/image7.png"/><Relationship Id="rId3" Type="http://schemas.openxmlformats.org/officeDocument/2006/relationships/tags" Target="../tags/tag96.xml"/><Relationship Id="rId2" Type="http://schemas.openxmlformats.org/officeDocument/2006/relationships/image" Target="../media/image5.png"/><Relationship Id="rId1" Type="http://schemas.openxmlformats.org/officeDocument/2006/relationships/tags" Target="../tags/tag9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9.xml"/><Relationship Id="rId2" Type="http://schemas.openxmlformats.org/officeDocument/2006/relationships/image" Target="../media/image5.png"/><Relationship Id="rId1" Type="http://schemas.openxmlformats.org/officeDocument/2006/relationships/tags" Target="../tags/tag98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1.xml"/><Relationship Id="rId2" Type="http://schemas.openxmlformats.org/officeDocument/2006/relationships/image" Target="../media/image10.png"/><Relationship Id="rId1" Type="http://schemas.openxmlformats.org/officeDocument/2006/relationships/tags" Target="../tags/tag100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5.xml"/><Relationship Id="rId4" Type="http://schemas.openxmlformats.org/officeDocument/2006/relationships/image" Target="../media/image9.png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9.xml"/><Relationship Id="rId4" Type="http://schemas.openxmlformats.org/officeDocument/2006/relationships/image" Target="../media/image7.png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3.xml"/><Relationship Id="rId4" Type="http://schemas.openxmlformats.org/officeDocument/2006/relationships/image" Target="../media/image11.png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image" Target="../media/image1.png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80.xml"/><Relationship Id="rId5" Type="http://schemas.openxmlformats.org/officeDocument/2006/relationships/image" Target="../media/image3.png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image" Target="../media/image2.png"/><Relationship Id="rId1" Type="http://schemas.openxmlformats.org/officeDocument/2006/relationships/tags" Target="../tags/tag7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84.xml"/><Relationship Id="rId5" Type="http://schemas.openxmlformats.org/officeDocument/2006/relationships/image" Target="../media/image4.png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image" Target="../media/image2.png"/><Relationship Id="rId1" Type="http://schemas.openxmlformats.org/officeDocument/2006/relationships/tags" Target="../tags/tag8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6.xml"/><Relationship Id="rId2" Type="http://schemas.openxmlformats.org/officeDocument/2006/relationships/image" Target="../media/image5.png"/><Relationship Id="rId1" Type="http://schemas.openxmlformats.org/officeDocument/2006/relationships/tags" Target="../tags/tag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69340" y="6604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Bpex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1"/>
            </p:custDataLst>
          </p:nvPr>
        </p:nvSpPr>
        <p:spPr>
          <a:xfrm>
            <a:off x="1069340" y="1649095"/>
            <a:ext cx="101212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1.cmpinslist 保存了所有STIns和BRIns序列的的一一对应，并根据符号表达式与值赋分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2.seq_align  用来处理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cmpinslist，得到第一步对齐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lv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3.initial_align: 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lvl="0" indent="0">
              <a:buNone/>
            </a:pP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lv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4.bp_align 最终结果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~C~VTH(]U$ER)8{369A{0V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96000" y="408305"/>
            <a:ext cx="5467350" cy="39230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75690" y="76708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SAT1: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顺序问题。当前实例对与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res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的最后一个实例对是谁先发生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的。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当前实例对先发生为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true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当前实例对后发生为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false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07365" y="3688715"/>
            <a:ext cx="3625850" cy="883285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543425" y="3895725"/>
            <a:ext cx="11118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SAT1 = false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48005" y="2520315"/>
            <a:ext cx="5276215" cy="793750"/>
          </a:xfrm>
          <a:prstGeom prst="rect">
            <a:avLst/>
          </a:prstGeom>
        </p:spPr>
      </p:pic>
      <p:pic>
        <p:nvPicPr>
          <p:cNvPr id="8" name="图片 7" descr="{TQVPUQ4{JN`V]TTH040E3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789805" y="5201920"/>
            <a:ext cx="2747010" cy="856615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10"/>
            </p:custDataLst>
          </p:nvPr>
        </p:nvSpPr>
        <p:spPr>
          <a:xfrm>
            <a:off x="7806055" y="5407660"/>
            <a:ext cx="725170" cy="32385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>
              <a:buClrTx/>
              <a:buSzTx/>
              <a:buFontTx/>
            </a:pP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SAT1 = </a:t>
            </a: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true</a:t>
            </a:r>
            <a:endParaRPr lang="en-US" altLang="zh-CN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SAT2 = </a:t>
            </a: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true</a:t>
            </a:r>
            <a:endParaRPr lang="en-US" altLang="zh-CN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4" name="图片 3" descr="XFW3NTBTOODZVE$4J328E(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48005" y="5201920"/>
            <a:ext cx="4065905" cy="75438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~C~VTH(]U$ER)8{369A{0V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96000" y="408305"/>
            <a:ext cx="5467350" cy="39230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75690" y="76708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SAT2: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概率问题。当前实例对与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res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的最后一个实例对谁的概率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大。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当前实例概率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大为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true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当前实例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概率小为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false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48005" y="2520315"/>
            <a:ext cx="5276215" cy="7937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~C~VTH(]U$ER)8{369A{0V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96000" y="408305"/>
            <a:ext cx="5467350" cy="39230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75690" y="76708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SAT3: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交叉问题。当前实例对与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res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中的所有结果不存在交叉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依赖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不存在为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true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存在为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false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YNV493[17IU2[0B}GKZNMH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4270" y="561975"/>
            <a:ext cx="8562975" cy="62960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5690" y="469900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SAT3: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交叉问题。当前实例对与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res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中的所有结果不存在交叉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依赖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不存在为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true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存在为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false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075690" y="76708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SAT1: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顺序问题。当前实例对与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res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的最后一个实例对是谁先发生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的。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当前实例对先发生为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true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当前实例对后发生为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false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02690" y="278384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SAT2: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概率问题。当前实例对与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res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的最后一个实例对谁的概率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大。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当前实例概率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大为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true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当前实例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概率小为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false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66055" y="3244850"/>
            <a:ext cx="60915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当前实例先发生，而且当前实例要比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res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中最后一个概率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大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把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ressults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中最后一个放入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residues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中，以后再判断他是否可以存入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results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中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10" name="图片 9" descr="XFW3NTBTOODZVE$4J328E(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17210" y="1418590"/>
            <a:ext cx="5209540" cy="96647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5690" y="469900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SAT3: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交叉问题。当前实例对与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res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中的所有结果不存在交叉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依赖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不存在为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true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存在为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false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075690" y="76708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SAT1: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顺序问题。当前实例对与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res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的最后一个实例对是谁先发生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的。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当前实例对先发生为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true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当前实例对后发生为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false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02690" y="278384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SAT2: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概率问题。当前实例对与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res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的最后一个实例对谁的概率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大。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当前实例概率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大为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true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当前实例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概率小为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false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17210" y="2103755"/>
            <a:ext cx="5276215" cy="7937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17210" y="3429000"/>
            <a:ext cx="5740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当前实例发生的晚或者当前实例概率要更大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直接把当前实例加入到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res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结果中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5690" y="469900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SAT3: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交叉问题。当前实例对与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res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中的所有结果不存在交叉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依赖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不存在为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true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存在为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false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075690" y="76708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SAT1: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顺序问题。当前实例对与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res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的最后一个实例对是谁先发生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的。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当前实例对先发生为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true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当前实例对后发生为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false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02690" y="278384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SAT2: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概率问题。当前实例对与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res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的最后一个实例对谁的概率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大。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当前实例概率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大为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true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当前实例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概率小为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false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66055" y="3244850"/>
            <a:ext cx="6091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从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residues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中读取实例对，如果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results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中没有实例对与其产生了交叉依赖，视为其对齐。加入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results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中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3" name="图片 2" descr="LZZMGI9P`Q$IJAXTMY32{EL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47690" y="1227455"/>
            <a:ext cx="4219575" cy="14859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5466080" y="3101340"/>
          <a:ext cx="207708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085"/>
                <a:gridCol w="11430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seqA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value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trace1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*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trace2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trace3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*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trace4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*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trace5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*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trace6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*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9108440" y="3091180"/>
          <a:ext cx="207708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085"/>
                <a:gridCol w="11430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seqB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value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trace1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trace2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trace3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*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trace4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trace5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*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trace6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*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 flipV="1">
            <a:off x="7528560" y="3672840"/>
            <a:ext cx="1595120" cy="345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7518400" y="4028440"/>
            <a:ext cx="1595120" cy="203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528560" y="4058920"/>
            <a:ext cx="1564640" cy="7315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690880" y="543560"/>
            <a:ext cx="787400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cmpinslist: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根据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STIns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和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BRIns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进行分类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只关注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value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是否相同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相同的存入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cmpinslist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并根据符号表达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给分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但是在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BPEX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中的符号表达基本上不存在影响了，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因为原版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APEX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用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INPUT_VARIABLE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和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INPUT_MATRIX代替了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scanf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函数，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并对其进行了处理。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只有使用这种输入方法才能得到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符号表达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5466080" y="3101340"/>
          <a:ext cx="207708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085"/>
                <a:gridCol w="11430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seqA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value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trace1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*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trace2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trace3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*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trace4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*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trace5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*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trace6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*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9108440" y="3091180"/>
          <a:ext cx="207708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085"/>
                <a:gridCol w="11430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seqB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value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trace1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trace2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trace3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*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trace4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trace5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*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trace6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*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 flipV="1">
            <a:off x="7528560" y="3672840"/>
            <a:ext cx="1595120" cy="345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7518400" y="4028440"/>
            <a:ext cx="1595120" cy="203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528560" y="4058920"/>
            <a:ext cx="1564640" cy="7315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90880" y="543560"/>
            <a:ext cx="787400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sequenceA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lign: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输入为所有的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trace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，但是其目的是从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cmpinslist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得到最长的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子序列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因为每一个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seqA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中的trace在complist中对应了多个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seq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B的trace，但是一个trace只能匹配一个，需要一种算法得到最长的匹配（不关心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对错）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两个矩阵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矩阵和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U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矩阵。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矩阵为得分，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U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矩阵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为路径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在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BPEX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中，序列对的得分由它是否存在于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cmpinslist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为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标准。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而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APEX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还会依赖于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符号表达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其算法模型为尼德曼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翁施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算法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到此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APEX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的过程已经基本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结束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90880" y="543560"/>
            <a:ext cx="7874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initial_align: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给出所有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PRIns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输出类型和输出结果相同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的概率为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0.9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BPEX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也对其他类型进行了概率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赋值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符号表达相同的赋概率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0.9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，否则赋值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0.5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这种只有使用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APEX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提供的例子才可以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得到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90880" y="543560"/>
            <a:ext cx="88493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bp_align: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至此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BPEX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的工作才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刚刚开始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需要注意的是，以下所有函数都是存在于循环之中的，由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iter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控制循环次数，表示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依赖距离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1.refine.assign_prob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457200" lvl="1" indent="457200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根据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initial_align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对齐结果或者是上一次循环因子图解算的结果。写入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新的因子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图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457200" lvl="1" indent="457200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因子图内容包括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(traceId, traceId) _potential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lvl="0" indent="45720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2.refine.propagate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lvl="0" indent="45720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3.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因子图解算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lvl="0" indent="45720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存储对齐结果，并根据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trace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发生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的先后顺序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排序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A[7EPV8Q3CI}1T6C%9T)$T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94995" y="2454275"/>
            <a:ext cx="5996940" cy="406844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591935" y="3429000"/>
            <a:ext cx="489775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约束规则 1 表示：如果两个实例具有等同的符号表达式，那么它们对齐的概率为 ℙ。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>
              <a:buClrTx/>
              <a:buSzTx/>
              <a:buNone/>
            </a:pP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规则 2 和规则 3 表示：假设两个实例对齐，那么它们的控制依赖项和数据依赖项的对齐概率为 ℙ。反之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亦然。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>
              <a:buClrTx/>
              <a:buSzTx/>
              <a:buNone/>
            </a:pP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规则 4 是如果两个实例在循环中，那么两个实例很有可能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对齐。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4995" y="71183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2.refine.propagate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457200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以下是依赖扩充的规则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3540" y="1518920"/>
            <a:ext cx="6697980" cy="476250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782320" y="807720"/>
            <a:ext cx="10260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由扩充依赖规则进行建模：                                                             FS: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081520" y="1518920"/>
            <a:ext cx="4592320" cy="319024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3540" y="1518920"/>
            <a:ext cx="6697980" cy="476250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782320" y="807720"/>
            <a:ext cx="10260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由扩充依赖规则进行建模：                                                             FCD,FDD: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27120" y="5172075"/>
            <a:ext cx="83204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所有的依赖扩充之后都被放入worklist中，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通过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BFS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进行扩充。在此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dis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被限制为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，即直接依赖。因为在外层由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iter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控制依赖距离。即实际最大距离为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dis+iter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。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扩充完毕后，新加入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worklist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trace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对也需要根据这些规则进行扩充，但是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FCD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和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FDD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不再能够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判断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879590" y="1671320"/>
            <a:ext cx="4305935" cy="27781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90880" y="543560"/>
            <a:ext cx="10383520" cy="2445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bp_align: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至此由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iter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控制的循环结束，在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seq_align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阶段处理了多对多的问题。但是经过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bp_align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，有可能存在多对多的关系，他们的后验概率都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超过了阈值。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进入最终对齐解决不合法的对齐。在这阶段开始，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BPEX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启发式的选择了时间靠前的三个实例作为初始的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res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数组。这里的比较都是与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res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数组最后一个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trace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对进行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比较。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 descr="~C~VTH(]U$ER)8{369A{0V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59510" y="2491105"/>
            <a:ext cx="5467350" cy="39230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4.xml><?xml version="1.0" encoding="utf-8"?>
<p:tagLst xmlns:p="http://schemas.openxmlformats.org/presentationml/2006/main">
  <p:tag name="KSO_WPP_MARK_KEY" val="a7853cf8-ff30-4966-89d7-0105285c6aa1"/>
  <p:tag name="COMMONDATA" val="eyJoZGlkIjoiYjFlNTIwYmEwYmZlZWI1MWY4YmEyNGExZTUwM2MzNTEifQ==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TABLE_BEAUTIFY" val="smartTable{4c28ebcf-8787-4088-bba8-074f9d765d08}"/>
</p:tagLst>
</file>

<file path=ppt/tags/tag66.xml><?xml version="1.0" encoding="utf-8"?>
<p:tagLst xmlns:p="http://schemas.openxmlformats.org/presentationml/2006/main">
  <p:tag name="KSO_WM_UNIT_TABLE_BEAUTIFY" val="smartTable{3322a313-e622-469e-ba3a-aac762aab178}"/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UNIT_TABLE_BEAUTIFY" val="smartTable{4c28ebcf-8787-4088-bba8-074f9d765d08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TABLE_BEAUTIFY" val="smartTable{3322a313-e622-469e-ba3a-aac762aab178}"/>
  <p:tag name="KSO_WM_BEAUTIFY_FLAG" val="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2509</Words>
  <Application>WPS 演示</Application>
  <PresentationFormat>宽屏</PresentationFormat>
  <Paragraphs>264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Wingdings</vt:lpstr>
      <vt:lpstr>Times New Roman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胡天昊</cp:lastModifiedBy>
  <cp:revision>177</cp:revision>
  <dcterms:created xsi:type="dcterms:W3CDTF">2019-06-19T02:08:00Z</dcterms:created>
  <dcterms:modified xsi:type="dcterms:W3CDTF">2023-03-22T15:23:21Z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D5E52EA4587D4D798BFE4B59835A3BB9</vt:lpwstr>
  </property>
</Properties>
</file>