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6" r:id="rId6"/>
    <p:sldId id="266" r:id="rId7"/>
    <p:sldId id="267" r:id="rId8"/>
    <p:sldId id="268" r:id="rId9"/>
    <p:sldId id="269" r:id="rId10"/>
    <p:sldId id="272" r:id="rId11"/>
    <p:sldId id="273" r:id="rId12"/>
    <p:sldId id="274" r:id="rId13"/>
    <p:sldId id="27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84" d="100"/>
          <a:sy n="84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4/9/2021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b="0" dirty="0"/>
              <a:t>Website Analytics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Hetal</a:t>
            </a:r>
            <a:r>
              <a:rPr lang="en-US" dirty="0"/>
              <a:t> Thakkar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F2D5-56F3-43B1-9C00-FD542CDD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EB3D-EAAC-4F1B-986E-1D805056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100" dirty="0"/>
              <a:t>Which city, country has maximum visitors who visited the webpages?</a:t>
            </a:r>
          </a:p>
          <a:p>
            <a:pPr marL="374904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Cincinnati, US has the maximum visitors of 2922, who visited the webpages.</a:t>
            </a:r>
          </a:p>
          <a:p>
            <a:pPr marL="349758"/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CED0D-631B-4B64-988C-13D291D15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96467"/>
            <a:ext cx="6629400" cy="40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2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F2D5-56F3-43B1-9C00-FD542CDD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EB3D-EAAC-4F1B-986E-1D805056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Maximum number of visitors are from United States. 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A5D26-BDD8-44A9-A52D-3DAFC50C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800"/>
            <a:ext cx="248637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8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6551-0C5D-4141-ADB3-DFA212B4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5"/>
            <a:ext cx="5410200" cy="799306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2CA1-F2C8-49BB-A64F-F80CE11B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Project focuses on website analytics identifying below key parameters. </a:t>
            </a:r>
          </a:p>
          <a:p>
            <a:pPr lvl="1"/>
            <a:r>
              <a:rPr lang="en-US" sz="1800" dirty="0"/>
              <a:t>Number of visitors grouping them by weekdays </a:t>
            </a:r>
          </a:p>
          <a:p>
            <a:pPr lvl="1"/>
            <a:r>
              <a:rPr lang="en-US" sz="1800" dirty="0"/>
              <a:t>Number of blog posts grouping them by weekdays</a:t>
            </a:r>
          </a:p>
          <a:p>
            <a:pPr lvl="1"/>
            <a:r>
              <a:rPr lang="en-US" sz="1800" dirty="0"/>
              <a:t>Total pageviews grouping them by weekdays</a:t>
            </a:r>
          </a:p>
          <a:p>
            <a:pPr lvl="1"/>
            <a:r>
              <a:rPr lang="en-US" sz="1800" dirty="0"/>
              <a:t>Identify webpages with total pageviews </a:t>
            </a:r>
          </a:p>
          <a:p>
            <a:pPr lvl="1"/>
            <a:r>
              <a:rPr lang="en-US" sz="1800" dirty="0"/>
              <a:t>Total visitors by country </a:t>
            </a:r>
          </a:p>
          <a:p>
            <a:pPr lvl="1"/>
            <a:r>
              <a:rPr lang="en-US" sz="1800" dirty="0"/>
              <a:t>Visitors by geography location on a map </a:t>
            </a:r>
          </a:p>
          <a:p>
            <a:pPr lvl="1"/>
            <a:endParaRPr lang="en-US" sz="1800" dirty="0"/>
          </a:p>
          <a:p>
            <a:pPr marL="537210" lvl="1" indent="0">
              <a:buNone/>
            </a:pPr>
            <a:r>
              <a:rPr lang="en-US" sz="1800" dirty="0"/>
              <a:t>This project also area of different countries having less number of visitors. </a:t>
            </a:r>
          </a:p>
          <a:p>
            <a:pPr lvl="1"/>
            <a:endParaRPr lang="en-US" sz="1800" dirty="0"/>
          </a:p>
          <a:p>
            <a:pPr lvl="1"/>
            <a:endParaRPr lang="en-US" sz="1200" dirty="0"/>
          </a:p>
          <a:p>
            <a:pPr marL="537210" lvl="1" indent="0">
              <a:spcAft>
                <a:spcPts val="0"/>
              </a:spcAft>
              <a:buNone/>
            </a:pPr>
            <a:endParaRPr lang="en-US" sz="1800" dirty="0"/>
          </a:p>
          <a:p>
            <a:pPr lvl="1">
              <a:spcAft>
                <a:spcPts val="0"/>
              </a:spcAft>
            </a:pPr>
            <a:endParaRPr lang="en-US" sz="18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39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6551-0C5D-4141-ADB3-DFA212B4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5"/>
            <a:ext cx="5410200" cy="799306"/>
          </a:xfrm>
        </p:spPr>
        <p:txBody>
          <a:bodyPr/>
          <a:lstStyle/>
          <a:p>
            <a:r>
              <a:rPr lang="en-US" dirty="0" err="1"/>
              <a:t>Datasource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2CA1-F2C8-49BB-A64F-F80CE11B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Datasource</a:t>
            </a:r>
            <a:r>
              <a:rPr lang="en-US" sz="2000" dirty="0"/>
              <a:t> contains statistics of website, usage and their users geography. </a:t>
            </a:r>
          </a:p>
          <a:p>
            <a:r>
              <a:rPr lang="en-US" sz="2000" dirty="0" err="1"/>
              <a:t>Datasource</a:t>
            </a:r>
            <a:r>
              <a:rPr lang="en-US" sz="2000" dirty="0"/>
              <a:t> contains below fields,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Landing page (group)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Landing page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Users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Number of Records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Pageviews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Date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Latitude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Longitude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City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Country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Avg. Session Duration</a:t>
            </a:r>
          </a:p>
          <a:p>
            <a:pPr marL="537210" lvl="1" indent="0">
              <a:spcAft>
                <a:spcPts val="0"/>
              </a:spcAft>
              <a:buNone/>
            </a:pPr>
            <a:endParaRPr lang="en-US" sz="1800" dirty="0"/>
          </a:p>
          <a:p>
            <a:pPr lvl="1">
              <a:spcAft>
                <a:spcPts val="0"/>
              </a:spcAft>
            </a:pPr>
            <a:endParaRPr lang="en-US" sz="18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231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F559-36E1-41F7-B7DE-2B36E77E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9236-A27C-4A7F-9479-9B23027A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Had some challenges to adjust dashboard size with screen size, had to customize from default settings.</a:t>
            </a:r>
          </a:p>
          <a:p>
            <a:r>
              <a:rPr lang="en-US" sz="2000" dirty="0"/>
              <a:t>Had faced difficulties aligning different tableau sheets in the dashboard, used containers to align them to display in proper order.</a:t>
            </a:r>
          </a:p>
          <a:p>
            <a:r>
              <a:rPr lang="en-US" sz="2000" dirty="0"/>
              <a:t>Blog posts had to be identified and filtered out with landing page as ‘/</a:t>
            </a:r>
            <a:r>
              <a:rPr lang="en-US" sz="2000" dirty="0" err="1"/>
              <a:t>Tabitha.html?hootPostID</a:t>
            </a:r>
            <a:r>
              <a:rPr lang="en-US" sz="2000" dirty="0"/>
              <a:t>’ from all info given in the website </a:t>
            </a:r>
            <a:r>
              <a:rPr lang="en-US" sz="2000" dirty="0" err="1"/>
              <a:t>datasource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102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5112-073E-4C82-9167-230DAC55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B4CB-AFC1-4F82-9CAD-59C19F1A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93ECE9-C5D6-4674-BD5F-A481400A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287280"/>
            <a:ext cx="8915400" cy="48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2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F2D5-56F3-43B1-9C00-FD542CDD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EB3D-EAAC-4F1B-986E-1D805056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Which weekday the maximum number of visitors has visited the website?</a:t>
            </a:r>
          </a:p>
          <a:p>
            <a:pPr marL="438912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Tuesday the maximum number of 15,225 visitors has visited the website.</a:t>
            </a:r>
          </a:p>
          <a:p>
            <a:pPr marL="349758"/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5103C-2B19-4351-ADBC-CFC7AB99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95600"/>
            <a:ext cx="3510293" cy="28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6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F2D5-56F3-43B1-9C00-FD542CDD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EB3D-EAAC-4F1B-986E-1D805056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758"/>
            <a:r>
              <a:rPr lang="en-US" sz="2000" dirty="0"/>
              <a:t>Which weekday the maximum post has been posted to the website?</a:t>
            </a:r>
          </a:p>
          <a:p>
            <a:pPr marL="438912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Thursday the maximum post with 36 has been posted to the website.</a:t>
            </a:r>
          </a:p>
          <a:p>
            <a:pPr marL="349758"/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2ABCE-2CDE-48B4-8AAC-8F08CF46E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99433"/>
            <a:ext cx="4096067" cy="354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8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F2D5-56F3-43B1-9C00-FD542CDD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EB3D-EAAC-4F1B-986E-1D805056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758"/>
            <a:r>
              <a:rPr lang="en-US" sz="2000" dirty="0"/>
              <a:t>Which weekday has the maximum pageviews?</a:t>
            </a:r>
          </a:p>
          <a:p>
            <a:pPr marL="374904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Thursday has the maximum pageviews of 31,996.</a:t>
            </a:r>
            <a:endParaRPr lang="en-US" sz="2000" dirty="0">
              <a:solidFill>
                <a:srgbClr val="0070C0"/>
              </a:solidFill>
            </a:endParaRPr>
          </a:p>
          <a:p>
            <a:pPr marL="349758"/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A08D8-9F81-47C8-AF35-F43131D6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7000"/>
            <a:ext cx="4500893" cy="368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4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F2D5-56F3-43B1-9C00-FD542CDD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EB3D-EAAC-4F1B-986E-1D805056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000" dirty="0"/>
              <a:t>Which webpage has the maximum pageviews?</a:t>
            </a:r>
          </a:p>
          <a:p>
            <a:pPr marL="374904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/SankeyinTableau82.html has the maximum pageviews 14,131.</a:t>
            </a:r>
          </a:p>
          <a:p>
            <a:pPr marL="349758"/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2C766-39B7-4F61-AC5C-B402C394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16" y="2590800"/>
            <a:ext cx="3057952" cy="37724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A9619D-BCE6-4394-8731-35353D576E73}"/>
              </a:ext>
            </a:extLst>
          </p:cNvPr>
          <p:cNvSpPr/>
          <p:nvPr/>
        </p:nvSpPr>
        <p:spPr>
          <a:xfrm>
            <a:off x="1447800" y="3733800"/>
            <a:ext cx="2971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4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1591</TotalTime>
  <Words>315</Words>
  <Application>Microsoft Office PowerPoint</Application>
  <PresentationFormat>On-screen Show (4:3)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 2</vt:lpstr>
      <vt:lpstr>Verve</vt:lpstr>
      <vt:lpstr>Website Analytics</vt:lpstr>
      <vt:lpstr>Topic</vt:lpstr>
      <vt:lpstr>Datasource</vt:lpstr>
      <vt:lpstr>Challenges</vt:lpstr>
      <vt:lpstr>Overall Visualization</vt:lpstr>
      <vt:lpstr>Conclusion</vt:lpstr>
      <vt:lpstr>Conclusion (cont.)</vt:lpstr>
      <vt:lpstr>Conclusion (cont.)</vt:lpstr>
      <vt:lpstr>Conclusion (cont.)</vt:lpstr>
      <vt:lpstr>Conclusion (cont.)</vt:lpstr>
      <vt:lpstr>Conclusion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Analytics</dc:title>
  <dc:creator>T-Rex Dino</dc:creator>
  <cp:lastModifiedBy>T-Rex Dino</cp:lastModifiedBy>
  <cp:revision>42</cp:revision>
  <dcterms:created xsi:type="dcterms:W3CDTF">2021-04-08T02:00:32Z</dcterms:created>
  <dcterms:modified xsi:type="dcterms:W3CDTF">2021-04-09T04:33:06Z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