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11/20/2016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718278"/>
          </a:xfrm>
        </p:spPr>
        <p:txBody>
          <a:bodyPr>
            <a:normAutofit/>
          </a:bodyPr>
          <a:lstStyle/>
          <a:p>
            <a:r>
              <a:rPr lang="en-US" sz="4000" dirty="0"/>
              <a:t>Data Intelligence for ATM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1069"/>
            <a:ext cx="10348546" cy="4519246"/>
          </a:xfrm>
        </p:spPr>
        <p:txBody>
          <a:bodyPr>
            <a:noAutofit/>
          </a:bodyPr>
          <a:lstStyle/>
          <a:p>
            <a:r>
              <a:rPr lang="en-US" b="1" dirty="0"/>
              <a:t>Aim:</a:t>
            </a:r>
            <a:r>
              <a:rPr lang="en-US" dirty="0"/>
              <a:t> To develop a flight data intelligent system incorporating capabilities of data fusion, data visualization, and data analysis to produce air traffic database for the region</a:t>
            </a:r>
          </a:p>
          <a:p>
            <a:r>
              <a:rPr lang="en-US" b="1" dirty="0"/>
              <a:t>Challenges:</a:t>
            </a:r>
          </a:p>
          <a:p>
            <a:pPr lvl="1"/>
            <a:r>
              <a:rPr lang="en-US" sz="2000" dirty="0"/>
              <a:t>Lack of overarching data sharing framework in the region to obtain full &amp; complete data-sets</a:t>
            </a:r>
          </a:p>
          <a:p>
            <a:pPr lvl="1"/>
            <a:r>
              <a:rPr lang="en-US" sz="2000" dirty="0"/>
              <a:t>Non-interoperable data format as ANSPs are operating different ATM systems and at different stage of development</a:t>
            </a:r>
          </a:p>
          <a:p>
            <a:pPr lvl="1"/>
            <a:r>
              <a:rPr lang="en-US" sz="2000" dirty="0"/>
              <a:t>Long and onerous process in data cleaning - an average 2 months for 12 FIRs for 7 days data</a:t>
            </a:r>
            <a:endParaRPr lang="en-SG" dirty="0"/>
          </a:p>
          <a:p>
            <a:pPr marL="0" indent="0">
              <a:buNone/>
            </a:pPr>
            <a:r>
              <a:rPr lang="en-SG" sz="1600" dirty="0"/>
              <a:t>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SG" sz="1700" b="1" dirty="0"/>
              <a:t>Ng Wee </a:t>
            </a:r>
            <a:r>
              <a:rPr lang="en-SG" sz="1700" b="1" dirty="0" err="1"/>
              <a:t>Keong</a:t>
            </a:r>
            <a:r>
              <a:rPr lang="en-SG" sz="1700" b="1" dirty="0"/>
              <a:t>, PI, SCSE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SG" sz="1700" b="1" dirty="0"/>
              <a:t>Quach Vinh Thanh, RA, SCSE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101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Diamond Grid 16x9</vt:lpstr>
      <vt:lpstr>Data Intelligence for ATM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2016-11-19T23:51:30Z</dcterms:created>
  <dcterms:modified xsi:type="dcterms:W3CDTF">2016-11-20T08:32:43Z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