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8" r:id="rId4"/>
  </p:sldIdLst>
  <p:sldSz cx="9144000" cy="6858000" type="screen4x3"/>
  <p:notesSz cx="6807200" cy="993902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4ED3-2B2B-471C-A6E9-40193AB120B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63B-B973-41E5-8D48-1AE6F0AA568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4ED3-2B2B-471C-A6E9-40193AB120B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63B-B973-41E5-8D48-1AE6F0AA568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4ED3-2B2B-471C-A6E9-40193AB120B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63B-B973-41E5-8D48-1AE6F0AA568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4ED3-2B2B-471C-A6E9-40193AB120B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63B-B973-41E5-8D48-1AE6F0AA568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4ED3-2B2B-471C-A6E9-40193AB120B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63B-B973-41E5-8D48-1AE6F0AA568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4ED3-2B2B-471C-A6E9-40193AB120BC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63B-B973-41E5-8D48-1AE6F0AA568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4ED3-2B2B-471C-A6E9-40193AB120BC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63B-B973-41E5-8D48-1AE6F0AA568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4ED3-2B2B-471C-A6E9-40193AB120BC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63B-B973-41E5-8D48-1AE6F0AA568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4ED3-2B2B-471C-A6E9-40193AB120BC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63B-B973-41E5-8D48-1AE6F0AA568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4ED3-2B2B-471C-A6E9-40193AB120BC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63B-B973-41E5-8D48-1AE6F0AA568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4ED3-2B2B-471C-A6E9-40193AB120BC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563B-B973-41E5-8D48-1AE6F0AA568D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4ED3-2B2B-471C-A6E9-40193AB120BC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563B-B973-41E5-8D48-1AE6F0AA568D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58" y="1554506"/>
            <a:ext cx="7886700" cy="951978"/>
          </a:xfrm>
        </p:spPr>
        <p:txBody>
          <a:bodyPr>
            <a:normAutofit/>
          </a:bodyPr>
          <a:lstStyle/>
          <a:p>
            <a:pPr algn="ctr"/>
            <a:r>
              <a:rPr lang="vi-V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Fundamentals</a:t>
            </a:r>
            <a:endParaRPr lang="vi-V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85" y="6031865"/>
            <a:ext cx="8114665" cy="4946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altLang="en-US" sz="2000" dirty="0" smtClean="0"/>
              <a:t>2022.05.16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856858" y="2629561"/>
            <a:ext cx="7886700" cy="951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Code Gym</a:t>
            </a:r>
            <a:endParaRPr lang="vi-V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829814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제목 2"/>
          <p:cNvSpPr txBox="1"/>
          <p:nvPr/>
        </p:nvSpPr>
        <p:spPr>
          <a:xfrm>
            <a:off x="130098" y="242340"/>
            <a:ext cx="5408060" cy="384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▣</a:t>
            </a: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rPr>
              <a:t> </a:t>
            </a:r>
            <a:r>
              <a:rPr kumimoji="0" lang="vi-VN" altLang="en-US" sz="2400" b="1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Useful App </a:t>
            </a:r>
            <a:endParaRPr kumimoji="0" lang="vi-V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0" y="6375673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55439" y="349801"/>
            <a:ext cx="23885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200" b="1" i="1" dirty="0" smtClean="0">
                <a:solidFill>
                  <a:srgbClr val="0000FF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Make my dream come true!</a:t>
            </a:r>
            <a:endParaRPr kumimoji="0" lang="en-US" altLang="ko-KR" sz="1200" b="1" i="1" dirty="0">
              <a:solidFill>
                <a:srgbClr val="0000FF"/>
              </a:solidFill>
              <a:latin typeface="Arial" panose="020B0604020202020204" pitchFamily="34" charset="0"/>
              <a:ea typeface="Dotum" panose="020B0600000101010101" pitchFamily="50" charset="-127"/>
            </a:endParaRPr>
          </a:p>
        </p:txBody>
      </p:sp>
      <p:sp>
        <p:nvSpPr>
          <p:cNvPr id="23" name="직사각형 8"/>
          <p:cNvSpPr/>
          <p:nvPr/>
        </p:nvSpPr>
        <p:spPr>
          <a:xfrm>
            <a:off x="345988" y="6440188"/>
            <a:ext cx="23885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i="1" dirty="0" smtClean="0">
                <a:solidFill>
                  <a:srgbClr val="0000FF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Never give up</a:t>
            </a:r>
            <a:r>
              <a:rPr kumimoji="0" lang="en-US" altLang="ko-KR" sz="1200" b="1" i="1" dirty="0" smtClean="0">
                <a:solidFill>
                  <a:srgbClr val="0000FF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!</a:t>
            </a:r>
            <a:endParaRPr kumimoji="0" lang="en-US" altLang="ko-KR" sz="1200" b="1" i="1" dirty="0">
              <a:solidFill>
                <a:srgbClr val="0000FF"/>
              </a:solidFill>
              <a:latin typeface="Arial" panose="020B0604020202020204" pitchFamily="34" charset="0"/>
              <a:ea typeface="Dotum" panose="020B0600000101010101" pitchFamily="50" charset="-127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06930" y="1757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193800" y="18688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7" name="제목 2"/>
          <p:cNvSpPr txBox="1"/>
          <p:nvPr/>
        </p:nvSpPr>
        <p:spPr>
          <a:xfrm>
            <a:off x="208280" y="1057275"/>
            <a:ext cx="8726805" cy="4886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ko-KR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https://draw.io/</a:t>
            </a:r>
            <a:r>
              <a:rPr kumimoji="0" lang="en-US" altLang="vi-V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_ công cụ vẽ flow chart</a:t>
            </a:r>
            <a:endParaRPr kumimoji="0" lang="en-US" altLang="vi-VN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vi-VN" altLang="ko-KR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ko-KR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https://bob.codegym.vn/home   _ luyện tập thuật toán</a:t>
            </a:r>
            <a:endParaRPr kumimoji="0" lang="vi-VN" altLang="ko-KR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vi-VN" altLang="ko-KR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ko-KR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https://www.anaconda.com/products/distribution </a:t>
            </a:r>
            <a:endParaRPr kumimoji="0" lang="vi-VN" altLang="ko-KR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ko-KR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vi-VN" altLang="ko-KR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_ Mở jupyter notebook tren Anaconda</a:t>
            </a:r>
            <a:endParaRPr kumimoji="0" lang="vi-VN" altLang="ko-KR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vi-VN" altLang="ko-KR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ko-KR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https://studio.code.org/s/course2</a:t>
            </a:r>
            <a:r>
              <a:rPr kumimoji="0" lang="en-US" altLang="vi-V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_ làm quen với tư duy lập trình căn bản</a:t>
            </a:r>
            <a:endParaRPr kumimoji="0" lang="vi-VN" altLang="ko-KR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vi-VN" altLang="ko-KR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altLang="ko-KR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http://github.com</a:t>
            </a:r>
            <a:r>
              <a:rPr kumimoji="0" lang="en-US" altLang="vi-V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_  tạo Git lưu trữ mã nguồn cho nhóm</a:t>
            </a:r>
            <a:endParaRPr kumimoji="0" lang="en-US" altLang="vi-VN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vi-VN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vi-VN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https://trinket.io/  _  nơi chạy turtle python (vẽ)</a:t>
            </a:r>
            <a:endParaRPr kumimoji="0" lang="en-US" altLang="vi-VN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vi-VN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456</Words>
  <Application>WPS Presentation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HY헤드라인M</vt:lpstr>
      <vt:lpstr>Malgun Gothic</vt:lpstr>
      <vt:lpstr>Dotum</vt:lpstr>
      <vt:lpstr>Calibri</vt:lpstr>
      <vt:lpstr>Microsoft YaHei</vt:lpstr>
      <vt:lpstr>Arial Unicode MS</vt:lpstr>
      <vt:lpstr>Calibri Light</vt:lpstr>
      <vt:lpstr>Office 테마</vt:lpstr>
      <vt:lpstr>Python Fundamentals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Geonryeong Lim</dc:creator>
  <cp:lastModifiedBy>User</cp:lastModifiedBy>
  <cp:revision>130</cp:revision>
  <cp:lastPrinted>2021-06-30T09:01:00Z</cp:lastPrinted>
  <dcterms:created xsi:type="dcterms:W3CDTF">2020-11-06T00:52:00Z</dcterms:created>
  <dcterms:modified xsi:type="dcterms:W3CDTF">2022-05-17T14:48:14Z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33074EBA6BEF493B89030CC5E5228250</vt:lpwstr>
  </property>
  <property fmtid="{D5CDD505-2E9C-101B-9397-08002B2CF9AE}" pid="3" name="KSOProductBuildVer">
    <vt:lpwstr>1033-11.2.0.11130</vt:lpwstr>
  </property>
</Properties>
</file>