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B56E7C3-60F9-4B6F-89F9-03659E53D6DF}">
          <p14:sldIdLst>
            <p14:sldId id="256"/>
            <p14:sldId id="257"/>
            <p14:sldId id="258"/>
            <p14:sldId id="261"/>
            <p14:sldId id="263"/>
            <p14:sldId id="264"/>
            <p14:sldId id="265"/>
          </p14:sldIdLst>
        </p14:section>
        <p14:section name="Untitled Section" id="{6F153F63-F913-4FFE-A62A-00B276793AA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343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2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0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5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3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7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4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91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oaithuong1903/pr-cl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kaggle.com/paultimothymooney/chest-xray-pneumon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53763" y="158129"/>
            <a:ext cx="6728582" cy="116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Mini Project 2</a:t>
            </a:r>
            <a:endParaRPr dirty="0"/>
          </a:p>
        </p:txBody>
      </p:sp>
      <p:sp>
        <p:nvSpPr>
          <p:cNvPr id="3" name="Google Shape;88;p12"/>
          <p:cNvSpPr txBox="1">
            <a:spLocks/>
          </p:cNvSpPr>
          <p:nvPr/>
        </p:nvSpPr>
        <p:spPr>
          <a:xfrm>
            <a:off x="27501" y="2888725"/>
            <a:ext cx="2268812" cy="11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 err="1" smtClean="0"/>
              <a:t>Nhóm</a:t>
            </a:r>
            <a:r>
              <a:rPr lang="en-US" sz="2400" dirty="0" smtClean="0"/>
              <a:t> 7</a:t>
            </a:r>
            <a:endParaRPr lang="en-US" sz="2400" dirty="0"/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2420066" y="2822495"/>
            <a:ext cx="4372620" cy="11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 err="1" smtClean="0"/>
              <a:t>Hà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Hiển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Phạm</a:t>
            </a:r>
            <a:r>
              <a:rPr lang="en-US" sz="1400" dirty="0" smtClean="0"/>
              <a:t> </a:t>
            </a:r>
            <a:r>
              <a:rPr lang="en-US" sz="1400" dirty="0" err="1" smtClean="0"/>
              <a:t>Duy</a:t>
            </a:r>
            <a:r>
              <a:rPr lang="en-US" sz="1400" dirty="0" smtClean="0"/>
              <a:t> Nam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Hoài</a:t>
            </a:r>
            <a:r>
              <a:rPr lang="en-US" sz="1400" dirty="0" smtClean="0"/>
              <a:t> </a:t>
            </a:r>
            <a:r>
              <a:rPr lang="en-US" sz="1400" dirty="0" err="1" smtClean="0"/>
              <a:t>Thương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Chest X-Ray Images (Pneumonia)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983" y="1443495"/>
            <a:ext cx="4902083" cy="316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Dataset: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smtClean="0"/>
              <a:t>is </a:t>
            </a:r>
            <a:r>
              <a:rPr lang="en-US" sz="1200" dirty="0"/>
              <a:t>organized into 3 folders (train, test, </a:t>
            </a:r>
            <a:r>
              <a:rPr lang="en-US" sz="1200" dirty="0" err="1"/>
              <a:t>val</a:t>
            </a:r>
            <a:r>
              <a:rPr lang="en-US" sz="1200" dirty="0"/>
              <a:t>) and contains subfolders for each image category (Pneumonia/Normal). There are 5,863 X-Ray images (JPEG) and 2 categories (Pneumonia/Normal).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</a:t>
            </a:r>
            <a:r>
              <a: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://</a:t>
            </a:r>
            <a:r>
              <a:rPr lang="en-US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www.kaggle.com/paultimothymooney/chest-xray-pneumonia</a:t>
            </a:r>
            <a:r>
              <a:rPr lang="en-US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Train Set: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PNEMONIA (3875), NORMAL (1341)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Test Set 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PNEMONIA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(390),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NORMAL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(234)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AutoShape 2" descr="downloa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01" y="1291987"/>
            <a:ext cx="3876960" cy="2970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0" y="1"/>
            <a:ext cx="4171861" cy="543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Data Visualization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01" y="130628"/>
            <a:ext cx="4387293" cy="2397629"/>
          </a:xfrm>
          <a:prstGeom prst="rect">
            <a:avLst/>
          </a:prstGeom>
        </p:spPr>
      </p:pic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1035984" y="775991"/>
            <a:ext cx="2456611" cy="48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</a:rPr>
              <a:t>Train: Pneumonia</a:t>
            </a:r>
            <a:endParaRPr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1230385" y="3301959"/>
            <a:ext cx="2067807" cy="680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</a:rPr>
              <a:t>Train: Normal</a:t>
            </a:r>
            <a:endParaRPr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00" y="2888022"/>
            <a:ext cx="4387293" cy="19656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tx1">
                    <a:lumMod val="50000"/>
                  </a:schemeClr>
                </a:solidFill>
              </a:rPr>
              <a:t>Model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SVM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CNN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228600"/>
            <a:ext cx="6462600" cy="1063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CNN(Convolutional neural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network)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228600"/>
            <a:ext cx="6462600" cy="1063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Evaluation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72701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Antonio template</vt:lpstr>
      <vt:lpstr>  Mini Project 2</vt:lpstr>
      <vt:lpstr>Chest X-Ray Images (Pneumonia)</vt:lpstr>
      <vt:lpstr>Data Visualization</vt:lpstr>
      <vt:lpstr>Model</vt:lpstr>
      <vt:lpstr>You can also split your content</vt:lpstr>
      <vt:lpstr>CNN(Convolutional neural network)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HoaiThuong</dc:creator>
  <cp:lastModifiedBy>Microsoft account</cp:lastModifiedBy>
  <cp:revision>5</cp:revision>
  <dcterms:modified xsi:type="dcterms:W3CDTF">2021-11-19T01:44:01Z</dcterms:modified>
</cp:coreProperties>
</file>