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83" r:id="rId4"/>
    <p:sldId id="277" r:id="rId5"/>
    <p:sldId id="300" r:id="rId6"/>
    <p:sldId id="310" r:id="rId7"/>
    <p:sldId id="311" r:id="rId8"/>
    <p:sldId id="308" r:id="rId9"/>
    <p:sldId id="291" r:id="rId10"/>
    <p:sldId id="314" r:id="rId11"/>
    <p:sldId id="261" r:id="rId12"/>
    <p:sldId id="317" r:id="rId13"/>
    <p:sldId id="315" r:id="rId14"/>
    <p:sldId id="318" r:id="rId15"/>
    <p:sldId id="319" r:id="rId16"/>
    <p:sldId id="322" r:id="rId17"/>
    <p:sldId id="323" r:id="rId18"/>
    <p:sldId id="324" r:id="rId19"/>
    <p:sldId id="294" r:id="rId20"/>
    <p:sldId id="312" r:id="rId21"/>
    <p:sldId id="293" r:id="rId22"/>
    <p:sldId id="325" r:id="rId23"/>
    <p:sldId id="296" r:id="rId24"/>
    <p:sldId id="326" r:id="rId25"/>
    <p:sldId id="327" r:id="rId26"/>
    <p:sldId id="295" r:id="rId27"/>
    <p:sldId id="297" r:id="rId28"/>
    <p:sldId id="303" r:id="rId29"/>
    <p:sldId id="298" r:id="rId30"/>
    <p:sldId id="299" r:id="rId31"/>
    <p:sldId id="301" r:id="rId32"/>
    <p:sldId id="305" r:id="rId33"/>
    <p:sldId id="279" r:id="rId34"/>
    <p:sldId id="307" r:id="rId35"/>
    <p:sldId id="281" r:id="rId36"/>
    <p:sldId id="282" r:id="rId3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3E474433-068B-458E-AF70-DEB5E7C71D84}">
          <p14:sldIdLst>
            <p14:sldId id="256"/>
            <p14:sldId id="257"/>
            <p14:sldId id="283"/>
            <p14:sldId id="277"/>
            <p14:sldId id="300"/>
            <p14:sldId id="310"/>
            <p14:sldId id="311"/>
            <p14:sldId id="308"/>
            <p14:sldId id="291"/>
            <p14:sldId id="314"/>
            <p14:sldId id="261"/>
            <p14:sldId id="317"/>
            <p14:sldId id="315"/>
            <p14:sldId id="318"/>
            <p14:sldId id="319"/>
            <p14:sldId id="322"/>
            <p14:sldId id="323"/>
            <p14:sldId id="324"/>
            <p14:sldId id="294"/>
            <p14:sldId id="312"/>
            <p14:sldId id="293"/>
            <p14:sldId id="325"/>
            <p14:sldId id="296"/>
            <p14:sldId id="326"/>
            <p14:sldId id="327"/>
            <p14:sldId id="295"/>
            <p14:sldId id="297"/>
            <p14:sldId id="303"/>
            <p14:sldId id="298"/>
            <p14:sldId id="299"/>
            <p14:sldId id="301"/>
            <p14:sldId id="305"/>
            <p14:sldId id="279"/>
            <p14:sldId id="307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tem Htira" initials="HH" lastIdx="3" clrIdx="0">
    <p:extLst>
      <p:ext uri="{19B8F6BF-5375-455C-9EA6-DF929625EA0E}">
        <p15:presenceInfo xmlns:p15="http://schemas.microsoft.com/office/powerpoint/2012/main" userId="S::hatem.htira@stud.uni-bamberg.de::d049deab-ebff-4661-b54a-4f49946785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2C5884"/>
    <a:srgbClr val="00407A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697" autoAdjust="0"/>
  </p:normalViewPr>
  <p:slideViewPr>
    <p:cSldViewPr>
      <p:cViewPr>
        <p:scale>
          <a:sx n="70" d="100"/>
          <a:sy n="70" d="100"/>
        </p:scale>
        <p:origin x="141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723AB-3BEE-4EA0-BCEE-2C06ED3AAD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04C6FBA-B13D-43AA-B09D-B4D87637692A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Background</a:t>
          </a:r>
        </a:p>
      </dgm:t>
    </dgm:pt>
    <dgm:pt modelId="{0CB98B7D-8A54-4868-9811-B84B59DC6D67}" type="parTrans" cxnId="{853B315C-1D90-4EEC-88FC-DAFEBF9AECF1}">
      <dgm:prSet/>
      <dgm:spPr/>
      <dgm:t>
        <a:bodyPr/>
        <a:lstStyle/>
        <a:p>
          <a:endParaRPr lang="fr-FR"/>
        </a:p>
      </dgm:t>
    </dgm:pt>
    <dgm:pt modelId="{20AC1650-1860-4118-96EC-22B417045FB6}" type="sibTrans" cxnId="{853B315C-1D90-4EEC-88FC-DAFEBF9AECF1}">
      <dgm:prSet/>
      <dgm:spPr/>
      <dgm:t>
        <a:bodyPr/>
        <a:lstStyle/>
        <a:p>
          <a:endParaRPr lang="fr-FR"/>
        </a:p>
      </dgm:t>
    </dgm:pt>
    <dgm:pt modelId="{698E3195-D1CA-4A73-9FE3-D469AEF81D99}">
      <dgm:prSet/>
      <dgm:spPr/>
      <dgm:t>
        <a:bodyPr/>
        <a:lstStyle/>
        <a:p>
          <a:r>
            <a:rPr lang="de-DE" dirty="0">
              <a:latin typeface="Avenir Next LT Pro" panose="020B0504020202020204" pitchFamily="34" charset="0"/>
            </a:rPr>
            <a:t>HTN</a:t>
          </a:r>
          <a:endParaRPr lang="fr-FR" dirty="0">
            <a:latin typeface="Avenir Next LT Pro" panose="020B0504020202020204" pitchFamily="34" charset="0"/>
          </a:endParaRPr>
        </a:p>
      </dgm:t>
    </dgm:pt>
    <dgm:pt modelId="{AC8EC203-99FD-456D-B4F5-CACA0CB8C9C6}" type="parTrans" cxnId="{5FC678CF-4B5A-4723-8539-E12D5690ACF0}">
      <dgm:prSet/>
      <dgm:spPr/>
      <dgm:t>
        <a:bodyPr/>
        <a:lstStyle/>
        <a:p>
          <a:endParaRPr lang="fr-FR"/>
        </a:p>
      </dgm:t>
    </dgm:pt>
    <dgm:pt modelId="{8D2FCA58-D697-46F7-A0BC-0641BF82565E}" type="sibTrans" cxnId="{5FC678CF-4B5A-4723-8539-E12D5690ACF0}">
      <dgm:prSet/>
      <dgm:spPr/>
      <dgm:t>
        <a:bodyPr/>
        <a:lstStyle/>
        <a:p>
          <a:endParaRPr lang="fr-FR"/>
        </a:p>
      </dgm:t>
    </dgm:pt>
    <dgm:pt modelId="{06680E74-DE26-449F-9FCB-C55C0A154905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CHIMP</a:t>
          </a:r>
        </a:p>
      </dgm:t>
    </dgm:pt>
    <dgm:pt modelId="{8EA4FD65-FDE1-4230-9587-D69693316C7F}" type="parTrans" cxnId="{D654A62D-70C5-4BD2-B63A-4B9CDAE763AA}">
      <dgm:prSet/>
      <dgm:spPr/>
      <dgm:t>
        <a:bodyPr/>
        <a:lstStyle/>
        <a:p>
          <a:endParaRPr lang="fr-FR"/>
        </a:p>
      </dgm:t>
    </dgm:pt>
    <dgm:pt modelId="{5B4E59DF-7302-4FF5-9511-CAA675E17CB4}" type="sibTrans" cxnId="{D654A62D-70C5-4BD2-B63A-4B9CDAE763AA}">
      <dgm:prSet/>
      <dgm:spPr/>
      <dgm:t>
        <a:bodyPr/>
        <a:lstStyle/>
        <a:p>
          <a:endParaRPr lang="fr-FR"/>
        </a:p>
      </dgm:t>
    </dgm:pt>
    <dgm:pt modelId="{2BF14D6A-1560-4BB3-AFC4-03BD2D66197F}">
      <dgm:prSet/>
      <dgm:spPr/>
      <dgm:t>
        <a:bodyPr/>
        <a:lstStyle/>
        <a:p>
          <a:r>
            <a:rPr lang="de-DE" dirty="0" err="1">
              <a:latin typeface="Avenir Next LT Pro" panose="020B0504020202020204" pitchFamily="34" charset="0"/>
            </a:rPr>
            <a:t>Spatial</a:t>
          </a:r>
          <a:r>
            <a:rPr lang="de-DE" dirty="0">
              <a:latin typeface="Avenir Next LT Pro" panose="020B0504020202020204" pitchFamily="34" charset="0"/>
            </a:rPr>
            <a:t> Solver</a:t>
          </a:r>
          <a:endParaRPr lang="fr-FR" dirty="0">
            <a:latin typeface="Avenir Next LT Pro" panose="020B0504020202020204" pitchFamily="34" charset="0"/>
          </a:endParaRPr>
        </a:p>
      </dgm:t>
    </dgm:pt>
    <dgm:pt modelId="{CE35C636-811B-43FF-94AA-C2CC1E6CFFFD}" type="parTrans" cxnId="{67FAE31D-C1C6-45C2-80A7-742E6FF20A7D}">
      <dgm:prSet/>
      <dgm:spPr/>
      <dgm:t>
        <a:bodyPr/>
        <a:lstStyle/>
        <a:p>
          <a:endParaRPr lang="fr-FR"/>
        </a:p>
      </dgm:t>
    </dgm:pt>
    <dgm:pt modelId="{25B3F0D8-860D-4D76-AB6D-3DCD95D2DB53}" type="sibTrans" cxnId="{67FAE31D-C1C6-45C2-80A7-742E6FF20A7D}">
      <dgm:prSet/>
      <dgm:spPr/>
      <dgm:t>
        <a:bodyPr/>
        <a:lstStyle/>
        <a:p>
          <a:endParaRPr lang="fr-FR"/>
        </a:p>
      </dgm:t>
    </dgm:pt>
    <dgm:pt modelId="{DC58F23D-1FF6-41D7-B9DA-B30E78693B98}">
      <dgm:prSet/>
      <dgm:spPr/>
      <dgm:t>
        <a:bodyPr/>
        <a:lstStyle/>
        <a:p>
          <a:r>
            <a:rPr lang="fr-FR" b="0" dirty="0">
              <a:latin typeface="Avenir Next LT Pro" panose="020B0504020202020204" pitchFamily="34" charset="0"/>
            </a:rPr>
            <a:t>Solution</a:t>
          </a:r>
        </a:p>
      </dgm:t>
    </dgm:pt>
    <dgm:pt modelId="{CF25717A-06FA-4B87-A64B-53DA4BEF4122}" type="parTrans" cxnId="{C5F1AB3C-B5A1-456A-A632-5D9D30C9C90B}">
      <dgm:prSet/>
      <dgm:spPr/>
      <dgm:t>
        <a:bodyPr/>
        <a:lstStyle/>
        <a:p>
          <a:endParaRPr lang="fr-FR"/>
        </a:p>
      </dgm:t>
    </dgm:pt>
    <dgm:pt modelId="{85268B9B-17F6-4770-9974-9E8A9CE2B039}" type="sibTrans" cxnId="{C5F1AB3C-B5A1-456A-A632-5D9D30C9C90B}">
      <dgm:prSet/>
      <dgm:spPr/>
      <dgm:t>
        <a:bodyPr/>
        <a:lstStyle/>
        <a:p>
          <a:endParaRPr lang="fr-FR"/>
        </a:p>
      </dgm:t>
    </dgm:pt>
    <dgm:pt modelId="{04396B1C-496A-4B37-91BB-375A0D2E5B1B}">
      <dgm:prSet/>
      <dgm:spPr/>
      <dgm:t>
        <a:bodyPr/>
        <a:lstStyle/>
        <a:p>
          <a:r>
            <a:rPr lang="de-DE" dirty="0">
              <a:latin typeface="Avenir Next LT Pro" panose="020B0504020202020204" pitchFamily="34" charset="0"/>
            </a:rPr>
            <a:t>The Future </a:t>
          </a:r>
          <a:r>
            <a:rPr lang="de-DE" dirty="0" err="1">
              <a:latin typeface="Avenir Next LT Pro" panose="020B0504020202020204" pitchFamily="34" charset="0"/>
            </a:rPr>
            <a:t>Improvement</a:t>
          </a:r>
          <a:r>
            <a:rPr lang="de-DE" dirty="0">
              <a:latin typeface="Avenir Next LT Pro" panose="020B0504020202020204" pitchFamily="34" charset="0"/>
            </a:rPr>
            <a:t> and </a:t>
          </a:r>
          <a:r>
            <a:rPr lang="de-DE" dirty="0" err="1">
              <a:latin typeface="Avenir Next LT Pro" panose="020B0504020202020204" pitchFamily="34" charset="0"/>
            </a:rPr>
            <a:t>Conclusion</a:t>
          </a:r>
          <a:endParaRPr lang="fr-FR" dirty="0">
            <a:latin typeface="Avenir Next LT Pro" panose="020B0504020202020204" pitchFamily="34" charset="0"/>
          </a:endParaRPr>
        </a:p>
      </dgm:t>
    </dgm:pt>
    <dgm:pt modelId="{4AF722BB-73DD-400D-9AC8-D9AE3BD6FEB5}" type="parTrans" cxnId="{59D45998-5462-43B9-AD6E-698EF017FF17}">
      <dgm:prSet/>
      <dgm:spPr/>
      <dgm:t>
        <a:bodyPr/>
        <a:lstStyle/>
        <a:p>
          <a:endParaRPr lang="fr-FR"/>
        </a:p>
      </dgm:t>
    </dgm:pt>
    <dgm:pt modelId="{D7800AE8-7396-4215-84F5-30C44A999E3B}" type="sibTrans" cxnId="{59D45998-5462-43B9-AD6E-698EF017FF17}">
      <dgm:prSet/>
      <dgm:spPr/>
      <dgm:t>
        <a:bodyPr/>
        <a:lstStyle/>
        <a:p>
          <a:endParaRPr lang="fr-FR"/>
        </a:p>
      </dgm:t>
    </dgm:pt>
    <dgm:pt modelId="{05CA9AC9-CF32-46D9-8037-8F96C43E22EB}">
      <dgm:prSet/>
      <dgm:spPr/>
      <dgm:t>
        <a:bodyPr/>
        <a:lstStyle/>
        <a:p>
          <a:r>
            <a:rPr lang="fr-FR" dirty="0" err="1">
              <a:latin typeface="Avenir Next LT Pro" panose="020B0504020202020204" pitchFamily="34" charset="0"/>
            </a:rPr>
            <a:t>Operators</a:t>
          </a:r>
          <a:r>
            <a:rPr lang="fr-FR" dirty="0">
              <a:latin typeface="Avenir Next LT Pro" panose="020B0504020202020204" pitchFamily="34" charset="0"/>
            </a:rPr>
            <a:t> &amp; Methods</a:t>
          </a:r>
        </a:p>
      </dgm:t>
    </dgm:pt>
    <dgm:pt modelId="{C64A4675-7A8C-4E57-A68A-646A74C5699B}" type="parTrans" cxnId="{08555688-F8B1-4234-8F35-4D853CBFED5A}">
      <dgm:prSet/>
      <dgm:spPr/>
      <dgm:t>
        <a:bodyPr/>
        <a:lstStyle/>
        <a:p>
          <a:endParaRPr lang="fr-FR"/>
        </a:p>
      </dgm:t>
    </dgm:pt>
    <dgm:pt modelId="{D1CC2FAE-D552-4445-9CD8-45CE28542208}" type="sibTrans" cxnId="{08555688-F8B1-4234-8F35-4D853CBFED5A}">
      <dgm:prSet/>
      <dgm:spPr/>
      <dgm:t>
        <a:bodyPr/>
        <a:lstStyle/>
        <a:p>
          <a:endParaRPr lang="fr-FR"/>
        </a:p>
      </dgm:t>
    </dgm:pt>
    <dgm:pt modelId="{02450FF8-A6CF-4458-86AF-7EAAD48B425F}">
      <dgm:prSet/>
      <dgm:spPr/>
      <dgm:t>
        <a:bodyPr/>
        <a:lstStyle/>
        <a:p>
          <a:r>
            <a:rPr lang="fr-FR" b="0" dirty="0">
              <a:latin typeface="Avenir Next LT Pro" panose="020B0504020202020204" pitchFamily="34" charset="0"/>
            </a:rPr>
            <a:t>Evaluation</a:t>
          </a:r>
        </a:p>
      </dgm:t>
    </dgm:pt>
    <dgm:pt modelId="{C85A636C-2D5B-4359-BB4D-EDEC06528643}" type="parTrans" cxnId="{235AC123-D829-456F-873C-30F425C6846E}">
      <dgm:prSet/>
      <dgm:spPr/>
      <dgm:t>
        <a:bodyPr/>
        <a:lstStyle/>
        <a:p>
          <a:endParaRPr lang="fr-FR"/>
        </a:p>
      </dgm:t>
    </dgm:pt>
    <dgm:pt modelId="{40D2E2E7-34AF-4B77-B8F6-6C8ED7D1CDB3}" type="sibTrans" cxnId="{235AC123-D829-456F-873C-30F425C6846E}">
      <dgm:prSet/>
      <dgm:spPr/>
      <dgm:t>
        <a:bodyPr/>
        <a:lstStyle/>
        <a:p>
          <a:endParaRPr lang="fr-FR"/>
        </a:p>
      </dgm:t>
    </dgm:pt>
    <dgm:pt modelId="{C4A2CFEF-B9BE-4F0E-93E7-8F69444C3FF0}">
      <dgm:prSet/>
      <dgm:spPr/>
      <dgm:t>
        <a:bodyPr/>
        <a:lstStyle/>
        <a:p>
          <a:r>
            <a:rPr lang="en-US" dirty="0">
              <a:latin typeface="Avenir Next LT Pro" panose="020B0504020202020204" pitchFamily="34" charset="0"/>
            </a:rPr>
            <a:t>Improving The Spatial Solver Efficiency</a:t>
          </a:r>
          <a:endParaRPr lang="fr-FR" b="0" dirty="0">
            <a:latin typeface="Avenir Next LT Pro" panose="020B0504020202020204" pitchFamily="34" charset="0"/>
          </a:endParaRPr>
        </a:p>
      </dgm:t>
    </dgm:pt>
    <dgm:pt modelId="{86919704-50DE-4A71-A8E3-532D15E032F0}" type="parTrans" cxnId="{45D1B44A-9CC2-4F89-AACE-8D2FC92F408B}">
      <dgm:prSet/>
      <dgm:spPr/>
      <dgm:t>
        <a:bodyPr/>
        <a:lstStyle/>
        <a:p>
          <a:endParaRPr lang="fr-FR"/>
        </a:p>
      </dgm:t>
    </dgm:pt>
    <dgm:pt modelId="{FD5BA48D-9677-43FA-A56C-747D7FD944D4}" type="sibTrans" cxnId="{45D1B44A-9CC2-4F89-AACE-8D2FC92F408B}">
      <dgm:prSet/>
      <dgm:spPr/>
      <dgm:t>
        <a:bodyPr/>
        <a:lstStyle/>
        <a:p>
          <a:endParaRPr lang="fr-FR"/>
        </a:p>
      </dgm:t>
    </dgm:pt>
    <dgm:pt modelId="{04AAF865-FFB7-43DB-B003-5041EF96013C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Meta-CSP</a:t>
          </a:r>
        </a:p>
      </dgm:t>
    </dgm:pt>
    <dgm:pt modelId="{722348EF-49BD-47CF-B1FD-EFA4DDF4B822}" type="parTrans" cxnId="{46A84AFD-3A5C-431E-890C-731D75508D62}">
      <dgm:prSet/>
      <dgm:spPr/>
      <dgm:t>
        <a:bodyPr/>
        <a:lstStyle/>
        <a:p>
          <a:endParaRPr lang="fr-FR"/>
        </a:p>
      </dgm:t>
    </dgm:pt>
    <dgm:pt modelId="{7C74DD98-5E2D-4699-BAAA-F08E31F7B6A9}" type="sibTrans" cxnId="{46A84AFD-3A5C-431E-890C-731D75508D62}">
      <dgm:prSet/>
      <dgm:spPr/>
      <dgm:t>
        <a:bodyPr/>
        <a:lstStyle/>
        <a:p>
          <a:endParaRPr lang="fr-FR"/>
        </a:p>
      </dgm:t>
    </dgm:pt>
    <dgm:pt modelId="{10EB220F-1537-4C81-B145-7C202DC86561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Limitations</a:t>
          </a:r>
        </a:p>
      </dgm:t>
    </dgm:pt>
    <dgm:pt modelId="{AB54390E-8D72-4E67-9B12-E1D708DFACC4}" type="parTrans" cxnId="{947D4F3B-04DF-4592-AA0A-E82EF86DA4F0}">
      <dgm:prSet/>
      <dgm:spPr/>
      <dgm:t>
        <a:bodyPr/>
        <a:lstStyle/>
        <a:p>
          <a:endParaRPr lang="fr-FR"/>
        </a:p>
      </dgm:t>
    </dgm:pt>
    <dgm:pt modelId="{14966317-DC8C-4296-BE77-43A54F7C9139}" type="sibTrans" cxnId="{947D4F3B-04DF-4592-AA0A-E82EF86DA4F0}">
      <dgm:prSet/>
      <dgm:spPr/>
      <dgm:t>
        <a:bodyPr/>
        <a:lstStyle/>
        <a:p>
          <a:endParaRPr lang="fr-FR"/>
        </a:p>
      </dgm:t>
    </dgm:pt>
    <dgm:pt modelId="{FC62C850-BB86-4BBB-87C2-6965EB05566A}">
      <dgm:prSet/>
      <dgm:spPr/>
      <dgm:t>
        <a:bodyPr/>
        <a:lstStyle/>
        <a:p>
          <a:r>
            <a:rPr lang="fr-FR" dirty="0">
              <a:latin typeface="Avenir Next LT Pro" panose="020B0504020202020204" pitchFamily="34" charset="0"/>
            </a:rPr>
            <a:t>Conversion</a:t>
          </a:r>
        </a:p>
      </dgm:t>
    </dgm:pt>
    <dgm:pt modelId="{CA8864F3-DB76-4732-885F-617360E82318}" type="parTrans" cxnId="{E0CBCFCF-0D6C-43D4-BC67-DAF47A6B565C}">
      <dgm:prSet/>
      <dgm:spPr/>
      <dgm:t>
        <a:bodyPr/>
        <a:lstStyle/>
        <a:p>
          <a:endParaRPr lang="fr-FR"/>
        </a:p>
      </dgm:t>
    </dgm:pt>
    <dgm:pt modelId="{39268742-57D2-4D3E-A9C6-1865F11CA4E5}" type="sibTrans" cxnId="{E0CBCFCF-0D6C-43D4-BC67-DAF47A6B565C}">
      <dgm:prSet/>
      <dgm:spPr/>
      <dgm:t>
        <a:bodyPr/>
        <a:lstStyle/>
        <a:p>
          <a:endParaRPr lang="fr-FR"/>
        </a:p>
      </dgm:t>
    </dgm:pt>
    <dgm:pt modelId="{E487F5A5-870A-4078-B30B-9C1BA20631E6}" type="pres">
      <dgm:prSet presAssocID="{101723AB-3BEE-4EA0-BCEE-2C06ED3AADC8}" presName="linear" presStyleCnt="0">
        <dgm:presLayoutVars>
          <dgm:dir/>
          <dgm:animLvl val="lvl"/>
          <dgm:resizeHandles val="exact"/>
        </dgm:presLayoutVars>
      </dgm:prSet>
      <dgm:spPr/>
    </dgm:pt>
    <dgm:pt modelId="{2EC92AFE-6707-49A4-84C4-DDD26439E590}" type="pres">
      <dgm:prSet presAssocID="{104C6FBA-B13D-43AA-B09D-B4D87637692A}" presName="parentLin" presStyleCnt="0"/>
      <dgm:spPr/>
    </dgm:pt>
    <dgm:pt modelId="{4779C50A-1FE4-4CAA-85D9-9A4A1BCCECB3}" type="pres">
      <dgm:prSet presAssocID="{104C6FBA-B13D-43AA-B09D-B4D87637692A}" presName="parentLeftMargin" presStyleLbl="node1" presStyleIdx="0" presStyleCnt="6"/>
      <dgm:spPr/>
    </dgm:pt>
    <dgm:pt modelId="{8E8DD8EB-A921-4E4E-925B-1FEA7C1BB245}" type="pres">
      <dgm:prSet presAssocID="{104C6FBA-B13D-43AA-B09D-B4D87637692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B7B64C-D0FF-4032-9C40-C5139777852D}" type="pres">
      <dgm:prSet presAssocID="{104C6FBA-B13D-43AA-B09D-B4D87637692A}" presName="negativeSpace" presStyleCnt="0"/>
      <dgm:spPr/>
    </dgm:pt>
    <dgm:pt modelId="{C5F56EBC-FEA2-4A32-83DE-7FF6B29D2F35}" type="pres">
      <dgm:prSet presAssocID="{104C6FBA-B13D-43AA-B09D-B4D87637692A}" presName="childText" presStyleLbl="conFgAcc1" presStyleIdx="0" presStyleCnt="6">
        <dgm:presLayoutVars>
          <dgm:bulletEnabled val="1"/>
        </dgm:presLayoutVars>
      </dgm:prSet>
      <dgm:spPr/>
    </dgm:pt>
    <dgm:pt modelId="{2B6EB5D2-E188-41CA-ABE6-2E5E693D7C0B}" type="pres">
      <dgm:prSet presAssocID="{20AC1650-1860-4118-96EC-22B417045FB6}" presName="spaceBetweenRectangles" presStyleCnt="0"/>
      <dgm:spPr/>
    </dgm:pt>
    <dgm:pt modelId="{3A070A84-9B8A-4D5F-BD21-9F92F275D085}" type="pres">
      <dgm:prSet presAssocID="{06680E74-DE26-449F-9FCB-C55C0A154905}" presName="parentLin" presStyleCnt="0"/>
      <dgm:spPr/>
    </dgm:pt>
    <dgm:pt modelId="{F3BA4063-46AD-491A-8AF3-A7431E6F450F}" type="pres">
      <dgm:prSet presAssocID="{06680E74-DE26-449F-9FCB-C55C0A154905}" presName="parentLeftMargin" presStyleLbl="node1" presStyleIdx="0" presStyleCnt="6"/>
      <dgm:spPr/>
    </dgm:pt>
    <dgm:pt modelId="{BFF5F0B3-4EB9-4339-B096-A98C0A4EBB4C}" type="pres">
      <dgm:prSet presAssocID="{06680E74-DE26-449F-9FCB-C55C0A15490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9B1A852-0531-4A87-B3E3-12E944649EC7}" type="pres">
      <dgm:prSet presAssocID="{06680E74-DE26-449F-9FCB-C55C0A154905}" presName="negativeSpace" presStyleCnt="0"/>
      <dgm:spPr/>
    </dgm:pt>
    <dgm:pt modelId="{C48F78AA-6F02-4A89-AC29-C42FD8D92DD5}" type="pres">
      <dgm:prSet presAssocID="{06680E74-DE26-449F-9FCB-C55C0A154905}" presName="childText" presStyleLbl="conFgAcc1" presStyleIdx="1" presStyleCnt="6">
        <dgm:presLayoutVars>
          <dgm:bulletEnabled val="1"/>
        </dgm:presLayoutVars>
      </dgm:prSet>
      <dgm:spPr/>
    </dgm:pt>
    <dgm:pt modelId="{C4CE88A5-2127-4572-A613-79939D5D086C}" type="pres">
      <dgm:prSet presAssocID="{5B4E59DF-7302-4FF5-9511-CAA675E17CB4}" presName="spaceBetweenRectangles" presStyleCnt="0"/>
      <dgm:spPr/>
    </dgm:pt>
    <dgm:pt modelId="{B5340247-F06D-4013-A3B8-ED7C818BC355}" type="pres">
      <dgm:prSet presAssocID="{FC62C850-BB86-4BBB-87C2-6965EB05566A}" presName="parentLin" presStyleCnt="0"/>
      <dgm:spPr/>
    </dgm:pt>
    <dgm:pt modelId="{28D6CCEF-E23E-4D9C-9E6C-6CBB14FFCDF5}" type="pres">
      <dgm:prSet presAssocID="{FC62C850-BB86-4BBB-87C2-6965EB05566A}" presName="parentLeftMargin" presStyleLbl="node1" presStyleIdx="1" presStyleCnt="6"/>
      <dgm:spPr/>
    </dgm:pt>
    <dgm:pt modelId="{A89BC351-BBC8-4AA2-8F76-FA8947A8E5C2}" type="pres">
      <dgm:prSet presAssocID="{FC62C850-BB86-4BBB-87C2-6965EB05566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F2F002F-A3C0-4D8D-B2F3-66183DF5AC1D}" type="pres">
      <dgm:prSet presAssocID="{FC62C850-BB86-4BBB-87C2-6965EB05566A}" presName="negativeSpace" presStyleCnt="0"/>
      <dgm:spPr/>
    </dgm:pt>
    <dgm:pt modelId="{866FE5D9-9362-41A7-96FC-7827EDD8FBCC}" type="pres">
      <dgm:prSet presAssocID="{FC62C850-BB86-4BBB-87C2-6965EB05566A}" presName="childText" presStyleLbl="conFgAcc1" presStyleIdx="2" presStyleCnt="6">
        <dgm:presLayoutVars>
          <dgm:bulletEnabled val="1"/>
        </dgm:presLayoutVars>
      </dgm:prSet>
      <dgm:spPr/>
    </dgm:pt>
    <dgm:pt modelId="{926E5FAB-2B0D-4CF7-9DD3-6C86C128266C}" type="pres">
      <dgm:prSet presAssocID="{39268742-57D2-4D3E-A9C6-1865F11CA4E5}" presName="spaceBetweenRectangles" presStyleCnt="0"/>
      <dgm:spPr/>
    </dgm:pt>
    <dgm:pt modelId="{FE844917-0CE0-4ADC-BF6B-49EB09CBED92}" type="pres">
      <dgm:prSet presAssocID="{2BF14D6A-1560-4BB3-AFC4-03BD2D66197F}" presName="parentLin" presStyleCnt="0"/>
      <dgm:spPr/>
    </dgm:pt>
    <dgm:pt modelId="{B4D9F71F-1D27-4CB9-B1E5-84C5888F8F80}" type="pres">
      <dgm:prSet presAssocID="{2BF14D6A-1560-4BB3-AFC4-03BD2D66197F}" presName="parentLeftMargin" presStyleLbl="node1" presStyleIdx="2" presStyleCnt="6"/>
      <dgm:spPr/>
    </dgm:pt>
    <dgm:pt modelId="{FC950551-040D-494A-A72A-1F6C1DFE3A22}" type="pres">
      <dgm:prSet presAssocID="{2BF14D6A-1560-4BB3-AFC4-03BD2D66197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75E212B-7B9C-475C-A262-F735D40DC44F}" type="pres">
      <dgm:prSet presAssocID="{2BF14D6A-1560-4BB3-AFC4-03BD2D66197F}" presName="negativeSpace" presStyleCnt="0"/>
      <dgm:spPr/>
    </dgm:pt>
    <dgm:pt modelId="{558D7EAE-3F5D-4121-97C7-A0270A45949B}" type="pres">
      <dgm:prSet presAssocID="{2BF14D6A-1560-4BB3-AFC4-03BD2D66197F}" presName="childText" presStyleLbl="conFgAcc1" presStyleIdx="3" presStyleCnt="6" custLinFactNeighborY="18398">
        <dgm:presLayoutVars>
          <dgm:bulletEnabled val="1"/>
        </dgm:presLayoutVars>
      </dgm:prSet>
      <dgm:spPr/>
    </dgm:pt>
    <dgm:pt modelId="{6C07933F-EE85-40AB-8166-5F848017A03C}" type="pres">
      <dgm:prSet presAssocID="{25B3F0D8-860D-4D76-AB6D-3DCD95D2DB53}" presName="spaceBetweenRectangles" presStyleCnt="0"/>
      <dgm:spPr/>
    </dgm:pt>
    <dgm:pt modelId="{9F0748B6-6DD6-4B52-839A-39881614CD1F}" type="pres">
      <dgm:prSet presAssocID="{C4A2CFEF-B9BE-4F0E-93E7-8F69444C3FF0}" presName="parentLin" presStyleCnt="0"/>
      <dgm:spPr/>
    </dgm:pt>
    <dgm:pt modelId="{312A5999-E251-4B2A-9F6F-DFCCFD72DDFC}" type="pres">
      <dgm:prSet presAssocID="{C4A2CFEF-B9BE-4F0E-93E7-8F69444C3FF0}" presName="parentLeftMargin" presStyleLbl="node1" presStyleIdx="3" presStyleCnt="6"/>
      <dgm:spPr/>
    </dgm:pt>
    <dgm:pt modelId="{3F379B5E-5695-4A5E-BB1F-8307978E0E5B}" type="pres">
      <dgm:prSet presAssocID="{C4A2CFEF-B9BE-4F0E-93E7-8F69444C3FF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E0513D2-8175-44E5-96BB-9A6D0A21040D}" type="pres">
      <dgm:prSet presAssocID="{C4A2CFEF-B9BE-4F0E-93E7-8F69444C3FF0}" presName="negativeSpace" presStyleCnt="0"/>
      <dgm:spPr/>
    </dgm:pt>
    <dgm:pt modelId="{C56D1863-24FB-4A4C-8045-BF94121AD460}" type="pres">
      <dgm:prSet presAssocID="{C4A2CFEF-B9BE-4F0E-93E7-8F69444C3FF0}" presName="childText" presStyleLbl="conFgAcc1" presStyleIdx="4" presStyleCnt="6">
        <dgm:presLayoutVars>
          <dgm:bulletEnabled val="1"/>
        </dgm:presLayoutVars>
      </dgm:prSet>
      <dgm:spPr/>
    </dgm:pt>
    <dgm:pt modelId="{09484D88-17B6-4CB7-A098-BF7974DD22C6}" type="pres">
      <dgm:prSet presAssocID="{FD5BA48D-9677-43FA-A56C-747D7FD944D4}" presName="spaceBetweenRectangles" presStyleCnt="0"/>
      <dgm:spPr/>
    </dgm:pt>
    <dgm:pt modelId="{D823B93D-820A-4FF1-A165-ACC4348F3D8F}" type="pres">
      <dgm:prSet presAssocID="{04396B1C-496A-4B37-91BB-375A0D2E5B1B}" presName="parentLin" presStyleCnt="0"/>
      <dgm:spPr/>
    </dgm:pt>
    <dgm:pt modelId="{1E1C0F2F-82F6-44E4-9D8A-03F9E816CCF6}" type="pres">
      <dgm:prSet presAssocID="{04396B1C-496A-4B37-91BB-375A0D2E5B1B}" presName="parentLeftMargin" presStyleLbl="node1" presStyleIdx="4" presStyleCnt="6"/>
      <dgm:spPr/>
    </dgm:pt>
    <dgm:pt modelId="{D682F271-755C-4AF1-BE64-80A84991F104}" type="pres">
      <dgm:prSet presAssocID="{04396B1C-496A-4B37-91BB-375A0D2E5B1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71B5B48D-1173-4238-8119-BB126A121739}" type="pres">
      <dgm:prSet presAssocID="{04396B1C-496A-4B37-91BB-375A0D2E5B1B}" presName="negativeSpace" presStyleCnt="0"/>
      <dgm:spPr/>
    </dgm:pt>
    <dgm:pt modelId="{25A5226C-2B9E-4EB4-A72E-B94570B7844A}" type="pres">
      <dgm:prSet presAssocID="{04396B1C-496A-4B37-91BB-375A0D2E5B1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8D14A16-1785-4439-BCE0-D19674B43D88}" type="presOf" srcId="{2BF14D6A-1560-4BB3-AFC4-03BD2D66197F}" destId="{B4D9F71F-1D27-4CB9-B1E5-84C5888F8F80}" srcOrd="0" destOrd="0" presId="urn:microsoft.com/office/officeart/2005/8/layout/list1"/>
    <dgm:cxn modelId="{67FAE31D-C1C6-45C2-80A7-742E6FF20A7D}" srcId="{101723AB-3BEE-4EA0-BCEE-2C06ED3AADC8}" destId="{2BF14D6A-1560-4BB3-AFC4-03BD2D66197F}" srcOrd="3" destOrd="0" parTransId="{CE35C636-811B-43FF-94AA-C2CC1E6CFFFD}" sibTransId="{25B3F0D8-860D-4D76-AB6D-3DCD95D2DB53}"/>
    <dgm:cxn modelId="{235AC123-D829-456F-873C-30F425C6846E}" srcId="{2BF14D6A-1560-4BB3-AFC4-03BD2D66197F}" destId="{02450FF8-A6CF-4458-86AF-7EAAD48B425F}" srcOrd="1" destOrd="0" parTransId="{C85A636C-2D5B-4359-BB4D-EDEC06528643}" sibTransId="{40D2E2E7-34AF-4B77-B8F6-6C8ED7D1CDB3}"/>
    <dgm:cxn modelId="{D654A62D-70C5-4BD2-B63A-4B9CDAE763AA}" srcId="{101723AB-3BEE-4EA0-BCEE-2C06ED3AADC8}" destId="{06680E74-DE26-449F-9FCB-C55C0A154905}" srcOrd="1" destOrd="0" parTransId="{8EA4FD65-FDE1-4230-9587-D69693316C7F}" sibTransId="{5B4E59DF-7302-4FF5-9511-CAA675E17CB4}"/>
    <dgm:cxn modelId="{F7E7F137-824F-444C-B628-DBBEF4C58C4E}" type="presOf" srcId="{101723AB-3BEE-4EA0-BCEE-2C06ED3AADC8}" destId="{E487F5A5-870A-4078-B30B-9C1BA20631E6}" srcOrd="0" destOrd="0" presId="urn:microsoft.com/office/officeart/2005/8/layout/list1"/>
    <dgm:cxn modelId="{947D4F3B-04DF-4592-AA0A-E82EF86DA4F0}" srcId="{06680E74-DE26-449F-9FCB-C55C0A154905}" destId="{10EB220F-1537-4C81-B145-7C202DC86561}" srcOrd="1" destOrd="0" parTransId="{AB54390E-8D72-4E67-9B12-E1D708DFACC4}" sibTransId="{14966317-DC8C-4296-BE77-43A54F7C9139}"/>
    <dgm:cxn modelId="{C5F1AB3C-B5A1-456A-A632-5D9D30C9C90B}" srcId="{2BF14D6A-1560-4BB3-AFC4-03BD2D66197F}" destId="{DC58F23D-1FF6-41D7-B9DA-B30E78693B98}" srcOrd="0" destOrd="0" parTransId="{CF25717A-06FA-4B87-A64B-53DA4BEF4122}" sibTransId="{85268B9B-17F6-4770-9974-9E8A9CE2B039}"/>
    <dgm:cxn modelId="{853B315C-1D90-4EEC-88FC-DAFEBF9AECF1}" srcId="{101723AB-3BEE-4EA0-BCEE-2C06ED3AADC8}" destId="{104C6FBA-B13D-43AA-B09D-B4D87637692A}" srcOrd="0" destOrd="0" parTransId="{0CB98B7D-8A54-4868-9811-B84B59DC6D67}" sibTransId="{20AC1650-1860-4118-96EC-22B417045FB6}"/>
    <dgm:cxn modelId="{6F9F3D61-AF4E-4EBF-B2E3-CE99734EF1FB}" type="presOf" srcId="{04396B1C-496A-4B37-91BB-375A0D2E5B1B}" destId="{D682F271-755C-4AF1-BE64-80A84991F104}" srcOrd="1" destOrd="0" presId="urn:microsoft.com/office/officeart/2005/8/layout/list1"/>
    <dgm:cxn modelId="{42165D4A-CCA6-4965-A62D-536F29D8CCCF}" type="presOf" srcId="{698E3195-D1CA-4A73-9FE3-D469AEF81D99}" destId="{C5F56EBC-FEA2-4A32-83DE-7FF6B29D2F35}" srcOrd="0" destOrd="0" presId="urn:microsoft.com/office/officeart/2005/8/layout/list1"/>
    <dgm:cxn modelId="{45D1B44A-9CC2-4F89-AACE-8D2FC92F408B}" srcId="{101723AB-3BEE-4EA0-BCEE-2C06ED3AADC8}" destId="{C4A2CFEF-B9BE-4F0E-93E7-8F69444C3FF0}" srcOrd="4" destOrd="0" parTransId="{86919704-50DE-4A71-A8E3-532D15E032F0}" sibTransId="{FD5BA48D-9677-43FA-A56C-747D7FD944D4}"/>
    <dgm:cxn modelId="{7785EF51-6997-4F7E-8518-073E6D56AA60}" type="presOf" srcId="{DC58F23D-1FF6-41D7-B9DA-B30E78693B98}" destId="{558D7EAE-3F5D-4121-97C7-A0270A45949B}" srcOrd="0" destOrd="0" presId="urn:microsoft.com/office/officeart/2005/8/layout/list1"/>
    <dgm:cxn modelId="{08555688-F8B1-4234-8F35-4D853CBFED5A}" srcId="{06680E74-DE26-449F-9FCB-C55C0A154905}" destId="{05CA9AC9-CF32-46D9-8037-8F96C43E22EB}" srcOrd="0" destOrd="0" parTransId="{C64A4675-7A8C-4E57-A68A-646A74C5699B}" sibTransId="{D1CC2FAE-D552-4445-9CD8-45CE28542208}"/>
    <dgm:cxn modelId="{FF80B68A-A462-46EA-BB98-09286E740F15}" type="presOf" srcId="{FC62C850-BB86-4BBB-87C2-6965EB05566A}" destId="{A89BC351-BBC8-4AA2-8F76-FA8947A8E5C2}" srcOrd="1" destOrd="0" presId="urn:microsoft.com/office/officeart/2005/8/layout/list1"/>
    <dgm:cxn modelId="{8A716A8B-B205-426B-9575-D38958665E49}" type="presOf" srcId="{05CA9AC9-CF32-46D9-8037-8F96C43E22EB}" destId="{C48F78AA-6F02-4A89-AC29-C42FD8D92DD5}" srcOrd="0" destOrd="0" presId="urn:microsoft.com/office/officeart/2005/8/layout/list1"/>
    <dgm:cxn modelId="{EEC6358C-62FA-40EE-902C-EBC32D2AD611}" type="presOf" srcId="{02450FF8-A6CF-4458-86AF-7EAAD48B425F}" destId="{558D7EAE-3F5D-4121-97C7-A0270A45949B}" srcOrd="0" destOrd="1" presId="urn:microsoft.com/office/officeart/2005/8/layout/list1"/>
    <dgm:cxn modelId="{59D45998-5462-43B9-AD6E-698EF017FF17}" srcId="{101723AB-3BEE-4EA0-BCEE-2C06ED3AADC8}" destId="{04396B1C-496A-4B37-91BB-375A0D2E5B1B}" srcOrd="5" destOrd="0" parTransId="{4AF722BB-73DD-400D-9AC8-D9AE3BD6FEB5}" sibTransId="{D7800AE8-7396-4215-84F5-30C44A999E3B}"/>
    <dgm:cxn modelId="{BD8CD39A-B9A8-4946-91CF-BDDEF1130916}" type="presOf" srcId="{104C6FBA-B13D-43AA-B09D-B4D87637692A}" destId="{8E8DD8EB-A921-4E4E-925B-1FEA7C1BB245}" srcOrd="1" destOrd="0" presId="urn:microsoft.com/office/officeart/2005/8/layout/list1"/>
    <dgm:cxn modelId="{B92384A2-78FE-4342-ABB4-1474AC8D9C78}" type="presOf" srcId="{104C6FBA-B13D-43AA-B09D-B4D87637692A}" destId="{4779C50A-1FE4-4CAA-85D9-9A4A1BCCECB3}" srcOrd="0" destOrd="0" presId="urn:microsoft.com/office/officeart/2005/8/layout/list1"/>
    <dgm:cxn modelId="{92AAC9B2-74E0-49EC-B495-B1D7D46D714D}" type="presOf" srcId="{04396B1C-496A-4B37-91BB-375A0D2E5B1B}" destId="{1E1C0F2F-82F6-44E4-9D8A-03F9E816CCF6}" srcOrd="0" destOrd="0" presId="urn:microsoft.com/office/officeart/2005/8/layout/list1"/>
    <dgm:cxn modelId="{0B5206B5-C22D-4191-A69B-BADF75D0F6DA}" type="presOf" srcId="{C4A2CFEF-B9BE-4F0E-93E7-8F69444C3FF0}" destId="{312A5999-E251-4B2A-9F6F-DFCCFD72DDFC}" srcOrd="0" destOrd="0" presId="urn:microsoft.com/office/officeart/2005/8/layout/list1"/>
    <dgm:cxn modelId="{FA08CDC0-AEDB-42B0-B2C2-620312B0AD79}" type="presOf" srcId="{06680E74-DE26-449F-9FCB-C55C0A154905}" destId="{BFF5F0B3-4EB9-4339-B096-A98C0A4EBB4C}" srcOrd="1" destOrd="0" presId="urn:microsoft.com/office/officeart/2005/8/layout/list1"/>
    <dgm:cxn modelId="{3CA11DC4-0979-4524-B959-1A3FB44A49F1}" type="presOf" srcId="{04AAF865-FFB7-43DB-B003-5041EF96013C}" destId="{C5F56EBC-FEA2-4A32-83DE-7FF6B29D2F35}" srcOrd="0" destOrd="1" presId="urn:microsoft.com/office/officeart/2005/8/layout/list1"/>
    <dgm:cxn modelId="{65A7EBC9-9F92-49B5-9707-4852641430B1}" type="presOf" srcId="{2BF14D6A-1560-4BB3-AFC4-03BD2D66197F}" destId="{FC950551-040D-494A-A72A-1F6C1DFE3A22}" srcOrd="1" destOrd="0" presId="urn:microsoft.com/office/officeart/2005/8/layout/list1"/>
    <dgm:cxn modelId="{5FC678CF-4B5A-4723-8539-E12D5690ACF0}" srcId="{104C6FBA-B13D-43AA-B09D-B4D87637692A}" destId="{698E3195-D1CA-4A73-9FE3-D469AEF81D99}" srcOrd="0" destOrd="0" parTransId="{AC8EC203-99FD-456D-B4F5-CACA0CB8C9C6}" sibTransId="{8D2FCA58-D697-46F7-A0BC-0641BF82565E}"/>
    <dgm:cxn modelId="{E0CBCFCF-0D6C-43D4-BC67-DAF47A6B565C}" srcId="{101723AB-3BEE-4EA0-BCEE-2C06ED3AADC8}" destId="{FC62C850-BB86-4BBB-87C2-6965EB05566A}" srcOrd="2" destOrd="0" parTransId="{CA8864F3-DB76-4732-885F-617360E82318}" sibTransId="{39268742-57D2-4D3E-A9C6-1865F11CA4E5}"/>
    <dgm:cxn modelId="{FB3D3ED8-FABA-4F1E-94BC-D8C966AE7EDD}" type="presOf" srcId="{10EB220F-1537-4C81-B145-7C202DC86561}" destId="{C48F78AA-6F02-4A89-AC29-C42FD8D92DD5}" srcOrd="0" destOrd="1" presId="urn:microsoft.com/office/officeart/2005/8/layout/list1"/>
    <dgm:cxn modelId="{E139A0D9-CEEF-4483-A081-E7393A58F67C}" type="presOf" srcId="{FC62C850-BB86-4BBB-87C2-6965EB05566A}" destId="{28D6CCEF-E23E-4D9C-9E6C-6CBB14FFCDF5}" srcOrd="0" destOrd="0" presId="urn:microsoft.com/office/officeart/2005/8/layout/list1"/>
    <dgm:cxn modelId="{CEA8E7DC-909B-43CE-B2E2-AC2E21A6D2B9}" type="presOf" srcId="{C4A2CFEF-B9BE-4F0E-93E7-8F69444C3FF0}" destId="{3F379B5E-5695-4A5E-BB1F-8307978E0E5B}" srcOrd="1" destOrd="0" presId="urn:microsoft.com/office/officeart/2005/8/layout/list1"/>
    <dgm:cxn modelId="{8F41B3E8-8E0C-4704-8E68-187183059F2E}" type="presOf" srcId="{06680E74-DE26-449F-9FCB-C55C0A154905}" destId="{F3BA4063-46AD-491A-8AF3-A7431E6F450F}" srcOrd="0" destOrd="0" presId="urn:microsoft.com/office/officeart/2005/8/layout/list1"/>
    <dgm:cxn modelId="{46A84AFD-3A5C-431E-890C-731D75508D62}" srcId="{104C6FBA-B13D-43AA-B09D-B4D87637692A}" destId="{04AAF865-FFB7-43DB-B003-5041EF96013C}" srcOrd="1" destOrd="0" parTransId="{722348EF-49BD-47CF-B1FD-EFA4DDF4B822}" sibTransId="{7C74DD98-5E2D-4699-BAAA-F08E31F7B6A9}"/>
    <dgm:cxn modelId="{90F69DBA-A7B0-4979-9255-7AE08FF3D586}" type="presParOf" srcId="{E487F5A5-870A-4078-B30B-9C1BA20631E6}" destId="{2EC92AFE-6707-49A4-84C4-DDD26439E590}" srcOrd="0" destOrd="0" presId="urn:microsoft.com/office/officeart/2005/8/layout/list1"/>
    <dgm:cxn modelId="{2E7A3DDA-F5F4-4AF6-91E9-113D656B2CC4}" type="presParOf" srcId="{2EC92AFE-6707-49A4-84C4-DDD26439E590}" destId="{4779C50A-1FE4-4CAA-85D9-9A4A1BCCECB3}" srcOrd="0" destOrd="0" presId="urn:microsoft.com/office/officeart/2005/8/layout/list1"/>
    <dgm:cxn modelId="{B7A5C0C1-7589-4CC3-885F-F46C0A792288}" type="presParOf" srcId="{2EC92AFE-6707-49A4-84C4-DDD26439E590}" destId="{8E8DD8EB-A921-4E4E-925B-1FEA7C1BB245}" srcOrd="1" destOrd="0" presId="urn:microsoft.com/office/officeart/2005/8/layout/list1"/>
    <dgm:cxn modelId="{2BB5FB7E-2B9E-47F7-BF6B-F9DDFFC77879}" type="presParOf" srcId="{E487F5A5-870A-4078-B30B-9C1BA20631E6}" destId="{5CB7B64C-D0FF-4032-9C40-C5139777852D}" srcOrd="1" destOrd="0" presId="urn:microsoft.com/office/officeart/2005/8/layout/list1"/>
    <dgm:cxn modelId="{413B7122-6909-44B7-9AF2-289BAD32C292}" type="presParOf" srcId="{E487F5A5-870A-4078-B30B-9C1BA20631E6}" destId="{C5F56EBC-FEA2-4A32-83DE-7FF6B29D2F35}" srcOrd="2" destOrd="0" presId="urn:microsoft.com/office/officeart/2005/8/layout/list1"/>
    <dgm:cxn modelId="{9C4D319E-0ED9-41BC-932C-89F471CA2060}" type="presParOf" srcId="{E487F5A5-870A-4078-B30B-9C1BA20631E6}" destId="{2B6EB5D2-E188-41CA-ABE6-2E5E693D7C0B}" srcOrd="3" destOrd="0" presId="urn:microsoft.com/office/officeart/2005/8/layout/list1"/>
    <dgm:cxn modelId="{353A740A-5EE0-4633-8481-B5B1AF90A336}" type="presParOf" srcId="{E487F5A5-870A-4078-B30B-9C1BA20631E6}" destId="{3A070A84-9B8A-4D5F-BD21-9F92F275D085}" srcOrd="4" destOrd="0" presId="urn:microsoft.com/office/officeart/2005/8/layout/list1"/>
    <dgm:cxn modelId="{461DDBED-4ADC-4C6A-85D2-CC9CDF494870}" type="presParOf" srcId="{3A070A84-9B8A-4D5F-BD21-9F92F275D085}" destId="{F3BA4063-46AD-491A-8AF3-A7431E6F450F}" srcOrd="0" destOrd="0" presId="urn:microsoft.com/office/officeart/2005/8/layout/list1"/>
    <dgm:cxn modelId="{0FDA5A97-7CF1-4FAF-876B-DB1FBDE0B3A4}" type="presParOf" srcId="{3A070A84-9B8A-4D5F-BD21-9F92F275D085}" destId="{BFF5F0B3-4EB9-4339-B096-A98C0A4EBB4C}" srcOrd="1" destOrd="0" presId="urn:microsoft.com/office/officeart/2005/8/layout/list1"/>
    <dgm:cxn modelId="{8E264C11-9789-42F6-B391-7A8692A98DBC}" type="presParOf" srcId="{E487F5A5-870A-4078-B30B-9C1BA20631E6}" destId="{29B1A852-0531-4A87-B3E3-12E944649EC7}" srcOrd="5" destOrd="0" presId="urn:microsoft.com/office/officeart/2005/8/layout/list1"/>
    <dgm:cxn modelId="{27E55ADB-16FE-4417-9A70-3607A4CD3D21}" type="presParOf" srcId="{E487F5A5-870A-4078-B30B-9C1BA20631E6}" destId="{C48F78AA-6F02-4A89-AC29-C42FD8D92DD5}" srcOrd="6" destOrd="0" presId="urn:microsoft.com/office/officeart/2005/8/layout/list1"/>
    <dgm:cxn modelId="{E0E67741-C6CF-4222-B779-E1206309D549}" type="presParOf" srcId="{E487F5A5-870A-4078-B30B-9C1BA20631E6}" destId="{C4CE88A5-2127-4572-A613-79939D5D086C}" srcOrd="7" destOrd="0" presId="urn:microsoft.com/office/officeart/2005/8/layout/list1"/>
    <dgm:cxn modelId="{6DD1CAC1-D2E2-4836-B17F-0BFD8FF35B0B}" type="presParOf" srcId="{E487F5A5-870A-4078-B30B-9C1BA20631E6}" destId="{B5340247-F06D-4013-A3B8-ED7C818BC355}" srcOrd="8" destOrd="0" presId="urn:microsoft.com/office/officeart/2005/8/layout/list1"/>
    <dgm:cxn modelId="{33A25894-6135-4375-9AF8-632415B7AEB1}" type="presParOf" srcId="{B5340247-F06D-4013-A3B8-ED7C818BC355}" destId="{28D6CCEF-E23E-4D9C-9E6C-6CBB14FFCDF5}" srcOrd="0" destOrd="0" presId="urn:microsoft.com/office/officeart/2005/8/layout/list1"/>
    <dgm:cxn modelId="{6EF76244-CCA1-4F4E-9BFA-5A7181B8B4B1}" type="presParOf" srcId="{B5340247-F06D-4013-A3B8-ED7C818BC355}" destId="{A89BC351-BBC8-4AA2-8F76-FA8947A8E5C2}" srcOrd="1" destOrd="0" presId="urn:microsoft.com/office/officeart/2005/8/layout/list1"/>
    <dgm:cxn modelId="{C676DF34-C2E7-4AB3-B29B-E2969997A84C}" type="presParOf" srcId="{E487F5A5-870A-4078-B30B-9C1BA20631E6}" destId="{4F2F002F-A3C0-4D8D-B2F3-66183DF5AC1D}" srcOrd="9" destOrd="0" presId="urn:microsoft.com/office/officeart/2005/8/layout/list1"/>
    <dgm:cxn modelId="{595F448C-2A0A-4C23-AB75-A5D01A063E30}" type="presParOf" srcId="{E487F5A5-870A-4078-B30B-9C1BA20631E6}" destId="{866FE5D9-9362-41A7-96FC-7827EDD8FBCC}" srcOrd="10" destOrd="0" presId="urn:microsoft.com/office/officeart/2005/8/layout/list1"/>
    <dgm:cxn modelId="{3704FEA0-9CF3-4FA3-8612-F7DB22760548}" type="presParOf" srcId="{E487F5A5-870A-4078-B30B-9C1BA20631E6}" destId="{926E5FAB-2B0D-4CF7-9DD3-6C86C128266C}" srcOrd="11" destOrd="0" presId="urn:microsoft.com/office/officeart/2005/8/layout/list1"/>
    <dgm:cxn modelId="{34430143-6A44-418F-A750-1E380DFBDB5F}" type="presParOf" srcId="{E487F5A5-870A-4078-B30B-9C1BA20631E6}" destId="{FE844917-0CE0-4ADC-BF6B-49EB09CBED92}" srcOrd="12" destOrd="0" presId="urn:microsoft.com/office/officeart/2005/8/layout/list1"/>
    <dgm:cxn modelId="{5713FD52-F61A-46AE-9871-0535BFCC1F8D}" type="presParOf" srcId="{FE844917-0CE0-4ADC-BF6B-49EB09CBED92}" destId="{B4D9F71F-1D27-4CB9-B1E5-84C5888F8F80}" srcOrd="0" destOrd="0" presId="urn:microsoft.com/office/officeart/2005/8/layout/list1"/>
    <dgm:cxn modelId="{D680C959-E37E-4340-A067-A3A4ACC3C27C}" type="presParOf" srcId="{FE844917-0CE0-4ADC-BF6B-49EB09CBED92}" destId="{FC950551-040D-494A-A72A-1F6C1DFE3A22}" srcOrd="1" destOrd="0" presId="urn:microsoft.com/office/officeart/2005/8/layout/list1"/>
    <dgm:cxn modelId="{06FB0FB4-7778-462C-A976-5680486AA44A}" type="presParOf" srcId="{E487F5A5-870A-4078-B30B-9C1BA20631E6}" destId="{875E212B-7B9C-475C-A262-F735D40DC44F}" srcOrd="13" destOrd="0" presId="urn:microsoft.com/office/officeart/2005/8/layout/list1"/>
    <dgm:cxn modelId="{EABFC8B0-487B-4C05-BDB2-31558260489B}" type="presParOf" srcId="{E487F5A5-870A-4078-B30B-9C1BA20631E6}" destId="{558D7EAE-3F5D-4121-97C7-A0270A45949B}" srcOrd="14" destOrd="0" presId="urn:microsoft.com/office/officeart/2005/8/layout/list1"/>
    <dgm:cxn modelId="{BC14AB68-CAFB-4C4C-93A0-86B04A02916A}" type="presParOf" srcId="{E487F5A5-870A-4078-B30B-9C1BA20631E6}" destId="{6C07933F-EE85-40AB-8166-5F848017A03C}" srcOrd="15" destOrd="0" presId="urn:microsoft.com/office/officeart/2005/8/layout/list1"/>
    <dgm:cxn modelId="{CD217D70-4CA2-42F5-BD33-EBB3F8F88ED4}" type="presParOf" srcId="{E487F5A5-870A-4078-B30B-9C1BA20631E6}" destId="{9F0748B6-6DD6-4B52-839A-39881614CD1F}" srcOrd="16" destOrd="0" presId="urn:microsoft.com/office/officeart/2005/8/layout/list1"/>
    <dgm:cxn modelId="{A5474B24-E0AC-49B6-A089-CD4528DAE014}" type="presParOf" srcId="{9F0748B6-6DD6-4B52-839A-39881614CD1F}" destId="{312A5999-E251-4B2A-9F6F-DFCCFD72DDFC}" srcOrd="0" destOrd="0" presId="urn:microsoft.com/office/officeart/2005/8/layout/list1"/>
    <dgm:cxn modelId="{49ACE442-BD1C-4A8E-B974-BB468CCA83F8}" type="presParOf" srcId="{9F0748B6-6DD6-4B52-839A-39881614CD1F}" destId="{3F379B5E-5695-4A5E-BB1F-8307978E0E5B}" srcOrd="1" destOrd="0" presId="urn:microsoft.com/office/officeart/2005/8/layout/list1"/>
    <dgm:cxn modelId="{D0DC610E-240D-4320-AECF-E622823EF76B}" type="presParOf" srcId="{E487F5A5-870A-4078-B30B-9C1BA20631E6}" destId="{6E0513D2-8175-44E5-96BB-9A6D0A21040D}" srcOrd="17" destOrd="0" presId="urn:microsoft.com/office/officeart/2005/8/layout/list1"/>
    <dgm:cxn modelId="{3AA6EA87-4B18-4AF4-88EC-314E10BCBDCB}" type="presParOf" srcId="{E487F5A5-870A-4078-B30B-9C1BA20631E6}" destId="{C56D1863-24FB-4A4C-8045-BF94121AD460}" srcOrd="18" destOrd="0" presId="urn:microsoft.com/office/officeart/2005/8/layout/list1"/>
    <dgm:cxn modelId="{62563E42-8A56-444C-891B-DF454DDD49E7}" type="presParOf" srcId="{E487F5A5-870A-4078-B30B-9C1BA20631E6}" destId="{09484D88-17B6-4CB7-A098-BF7974DD22C6}" srcOrd="19" destOrd="0" presId="urn:microsoft.com/office/officeart/2005/8/layout/list1"/>
    <dgm:cxn modelId="{216A7A9E-626E-49C6-984C-08E8031E2809}" type="presParOf" srcId="{E487F5A5-870A-4078-B30B-9C1BA20631E6}" destId="{D823B93D-820A-4FF1-A165-ACC4348F3D8F}" srcOrd="20" destOrd="0" presId="urn:microsoft.com/office/officeart/2005/8/layout/list1"/>
    <dgm:cxn modelId="{39454617-72C1-4B7D-9DFF-1EDCE0A41F20}" type="presParOf" srcId="{D823B93D-820A-4FF1-A165-ACC4348F3D8F}" destId="{1E1C0F2F-82F6-44E4-9D8A-03F9E816CCF6}" srcOrd="0" destOrd="0" presId="urn:microsoft.com/office/officeart/2005/8/layout/list1"/>
    <dgm:cxn modelId="{4343BBE1-FDB8-484A-AD39-64F1A22294B9}" type="presParOf" srcId="{D823B93D-820A-4FF1-A165-ACC4348F3D8F}" destId="{D682F271-755C-4AF1-BE64-80A84991F104}" srcOrd="1" destOrd="0" presId="urn:microsoft.com/office/officeart/2005/8/layout/list1"/>
    <dgm:cxn modelId="{0A7B47CF-9108-4531-AFD1-62732A4D9A10}" type="presParOf" srcId="{E487F5A5-870A-4078-B30B-9C1BA20631E6}" destId="{71B5B48D-1173-4238-8119-BB126A121739}" srcOrd="21" destOrd="0" presId="urn:microsoft.com/office/officeart/2005/8/layout/list1"/>
    <dgm:cxn modelId="{7724A6EC-4E10-488F-B9A6-3326FB25A546}" type="presParOf" srcId="{E487F5A5-870A-4078-B30B-9C1BA20631E6}" destId="{25A5226C-2B9E-4EB4-A72E-B94570B7844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D0EB2-2C5D-4235-8182-D649EA50C3C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1BF4FE-EB53-4CD1-9199-E9B2B449C278}">
      <dgm:prSet phldrT="[Texte]"/>
      <dgm:spPr/>
      <dgm:t>
        <a:bodyPr/>
        <a:lstStyle/>
        <a:p>
          <a:r>
            <a:rPr lang="en-US" b="1" i="0" u="none" strike="noStrike" dirty="0">
              <a:effectLst/>
              <a:latin typeface="Avenir Next LT Pro" panose="020B0504020202020204" pitchFamily="34" charset="0"/>
            </a:rPr>
            <a:t>Compound tasks </a:t>
          </a:r>
          <a:r>
            <a:rPr lang="en-US" b="0" i="0" u="none" strike="noStrike" dirty="0">
              <a:effectLst/>
              <a:latin typeface="Avenir Next LT Pro" panose="020B0504020202020204" pitchFamily="34" charset="0"/>
            </a:rPr>
            <a:t>can be decomposed into simpler tasks</a:t>
          </a:r>
          <a:endParaRPr lang="fr-FR" dirty="0">
            <a:latin typeface="Avenir Next LT Pro" panose="020B0504020202020204" pitchFamily="34" charset="0"/>
          </a:endParaRPr>
        </a:p>
      </dgm:t>
    </dgm:pt>
    <dgm:pt modelId="{B98DC758-9450-461E-A814-266FEF2585FB}" type="parTrans" cxnId="{30D4E311-593B-4F7A-B2C7-DA5472AB26C4}">
      <dgm:prSet/>
      <dgm:spPr/>
      <dgm:t>
        <a:bodyPr/>
        <a:lstStyle/>
        <a:p>
          <a:endParaRPr lang="fr-FR"/>
        </a:p>
      </dgm:t>
    </dgm:pt>
    <dgm:pt modelId="{883CB3E2-C6CE-4130-B0E1-85871D3F57A5}" type="sibTrans" cxnId="{30D4E311-593B-4F7A-B2C7-DA5472AB26C4}">
      <dgm:prSet/>
      <dgm:spPr/>
      <dgm:t>
        <a:bodyPr/>
        <a:lstStyle/>
        <a:p>
          <a:endParaRPr lang="fr-FR"/>
        </a:p>
      </dgm:t>
    </dgm:pt>
    <dgm:pt modelId="{7F8FE6E4-D1E6-44F8-99A5-6501F9E6E60B}">
      <dgm:prSet phldrT="[Texte]"/>
      <dgm:spPr/>
      <dgm:t>
        <a:bodyPr/>
        <a:lstStyle/>
        <a:p>
          <a:r>
            <a:rPr lang="en-US" b="1" i="0" u="none" strike="noStrike" dirty="0">
              <a:effectLst/>
              <a:latin typeface="Avenir Next LT Pro" panose="020B0504020202020204" pitchFamily="34" charset="0"/>
            </a:rPr>
            <a:t>Primitive tasks </a:t>
          </a:r>
          <a:r>
            <a:rPr lang="en-US" b="0" i="0" u="none" strike="noStrike" dirty="0">
              <a:effectLst/>
              <a:latin typeface="Avenir Next LT Pro" panose="020B0504020202020204" pitchFamily="34" charset="0"/>
            </a:rPr>
            <a:t>are achieved by actions</a:t>
          </a:r>
          <a:endParaRPr lang="fr-FR" dirty="0">
            <a:latin typeface="Avenir Next LT Pro" panose="020B0504020202020204" pitchFamily="34" charset="0"/>
          </a:endParaRPr>
        </a:p>
      </dgm:t>
    </dgm:pt>
    <dgm:pt modelId="{ADEB08CF-D98C-461C-A6F8-C2B5A6C04F29}" type="parTrans" cxnId="{A3D4B094-0EBC-49C8-9734-60CFE26F7E75}">
      <dgm:prSet/>
      <dgm:spPr/>
      <dgm:t>
        <a:bodyPr/>
        <a:lstStyle/>
        <a:p>
          <a:endParaRPr lang="fr-FR"/>
        </a:p>
      </dgm:t>
    </dgm:pt>
    <dgm:pt modelId="{CC108C10-155C-4DB7-89FB-5631327D2B75}" type="sibTrans" cxnId="{A3D4B094-0EBC-49C8-9734-60CFE26F7E75}">
      <dgm:prSet/>
      <dgm:spPr/>
      <dgm:t>
        <a:bodyPr/>
        <a:lstStyle/>
        <a:p>
          <a:endParaRPr lang="fr-FR"/>
        </a:p>
      </dgm:t>
    </dgm:pt>
    <dgm:pt modelId="{F895A806-09BC-4F46-BF47-CB32B1BE333A}" type="pres">
      <dgm:prSet presAssocID="{D58D0EB2-2C5D-4235-8182-D649EA50C3C0}" presName="linear" presStyleCnt="0">
        <dgm:presLayoutVars>
          <dgm:animLvl val="lvl"/>
          <dgm:resizeHandles val="exact"/>
        </dgm:presLayoutVars>
      </dgm:prSet>
      <dgm:spPr/>
    </dgm:pt>
    <dgm:pt modelId="{1B778091-EE62-48B1-A933-A0BC8FE12983}" type="pres">
      <dgm:prSet presAssocID="{161BF4FE-EB53-4CD1-9199-E9B2B449C2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49DFD5-BE64-43F6-8E10-E6878752186C}" type="pres">
      <dgm:prSet presAssocID="{883CB3E2-C6CE-4130-B0E1-85871D3F57A5}" presName="spacer" presStyleCnt="0"/>
      <dgm:spPr/>
    </dgm:pt>
    <dgm:pt modelId="{74C35D65-FA8D-4289-AA24-37AF4975E4C2}" type="pres">
      <dgm:prSet presAssocID="{7F8FE6E4-D1E6-44F8-99A5-6501F9E6E6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0D4E311-593B-4F7A-B2C7-DA5472AB26C4}" srcId="{D58D0EB2-2C5D-4235-8182-D649EA50C3C0}" destId="{161BF4FE-EB53-4CD1-9199-E9B2B449C278}" srcOrd="0" destOrd="0" parTransId="{B98DC758-9450-461E-A814-266FEF2585FB}" sibTransId="{883CB3E2-C6CE-4130-B0E1-85871D3F57A5}"/>
    <dgm:cxn modelId="{FBD1703B-7E56-486E-9F8D-F76009F3DE2F}" type="presOf" srcId="{D58D0EB2-2C5D-4235-8182-D649EA50C3C0}" destId="{F895A806-09BC-4F46-BF47-CB32B1BE333A}" srcOrd="0" destOrd="0" presId="urn:microsoft.com/office/officeart/2005/8/layout/vList2"/>
    <dgm:cxn modelId="{C6A6F33F-831E-4ACF-A1EA-C2CBBC26D688}" type="presOf" srcId="{161BF4FE-EB53-4CD1-9199-E9B2B449C278}" destId="{1B778091-EE62-48B1-A933-A0BC8FE12983}" srcOrd="0" destOrd="0" presId="urn:microsoft.com/office/officeart/2005/8/layout/vList2"/>
    <dgm:cxn modelId="{32C39C57-CCC0-43DB-AD1E-94323E7712F2}" type="presOf" srcId="{7F8FE6E4-D1E6-44F8-99A5-6501F9E6E60B}" destId="{74C35D65-FA8D-4289-AA24-37AF4975E4C2}" srcOrd="0" destOrd="0" presId="urn:microsoft.com/office/officeart/2005/8/layout/vList2"/>
    <dgm:cxn modelId="{A3D4B094-0EBC-49C8-9734-60CFE26F7E75}" srcId="{D58D0EB2-2C5D-4235-8182-D649EA50C3C0}" destId="{7F8FE6E4-D1E6-44F8-99A5-6501F9E6E60B}" srcOrd="1" destOrd="0" parTransId="{ADEB08CF-D98C-461C-A6F8-C2B5A6C04F29}" sibTransId="{CC108C10-155C-4DB7-89FB-5631327D2B75}"/>
    <dgm:cxn modelId="{20C9EA0C-5343-46F7-961C-6D2241BC09B3}" type="presParOf" srcId="{F895A806-09BC-4F46-BF47-CB32B1BE333A}" destId="{1B778091-EE62-48B1-A933-A0BC8FE12983}" srcOrd="0" destOrd="0" presId="urn:microsoft.com/office/officeart/2005/8/layout/vList2"/>
    <dgm:cxn modelId="{75DFB955-A833-46BA-94F9-8D7ED1AB971E}" type="presParOf" srcId="{F895A806-09BC-4F46-BF47-CB32B1BE333A}" destId="{DF49DFD5-BE64-43F6-8E10-E6878752186C}" srcOrd="1" destOrd="0" presId="urn:microsoft.com/office/officeart/2005/8/layout/vList2"/>
    <dgm:cxn modelId="{DEC327A8-B407-4A93-ABEF-DBD1432CF8B7}" type="presParOf" srcId="{F895A806-09BC-4F46-BF47-CB32B1BE333A}" destId="{74C35D65-FA8D-4289-AA24-37AF4975E4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39A8A-2E2A-4785-B558-21F4262C265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BFC43A-C4E9-409D-9C81-E5A7C5576894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Expansion</a:t>
          </a:r>
        </a:p>
      </dgm:t>
    </dgm:pt>
    <dgm:pt modelId="{310393AC-9F46-4945-960E-DEEF6903BF3F}" type="parTrans" cxnId="{2B50099A-BF7C-480E-AC5A-42C427231063}">
      <dgm:prSet/>
      <dgm:spPr/>
      <dgm:t>
        <a:bodyPr/>
        <a:lstStyle/>
        <a:p>
          <a:endParaRPr lang="fr-FR"/>
        </a:p>
      </dgm:t>
    </dgm:pt>
    <dgm:pt modelId="{2F4A30AC-9FFC-48E3-B7AC-3441BBABE434}" type="sibTrans" cxnId="{2B50099A-BF7C-480E-AC5A-42C427231063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1918D436-D8F2-41E5-A423-6C7701982AE0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Generate</a:t>
          </a:r>
          <a:r>
            <a:rPr lang="fr-FR" dirty="0"/>
            <a:t> States</a:t>
          </a:r>
        </a:p>
      </dgm:t>
    </dgm:pt>
    <dgm:pt modelId="{669208BF-3805-4FD1-953E-8127CBF2BFDE}" type="parTrans" cxnId="{E88AE663-DEC3-4BC5-87ED-66D35FA18D4A}">
      <dgm:prSet/>
      <dgm:spPr/>
      <dgm:t>
        <a:bodyPr/>
        <a:lstStyle/>
        <a:p>
          <a:endParaRPr lang="fr-FR"/>
        </a:p>
      </dgm:t>
    </dgm:pt>
    <dgm:pt modelId="{CDD41A11-873F-4210-845C-3CE914CEB7B9}" type="sibTrans" cxnId="{E88AE663-DEC3-4BC5-87ED-66D35FA18D4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1FD81777-CD0F-4445-B98A-1A8E0C4FA5BF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Generate</a:t>
          </a:r>
          <a:r>
            <a:rPr lang="fr-FR" dirty="0"/>
            <a:t> transition </a:t>
          </a:r>
          <a:r>
            <a:rPr lang="fr-FR" dirty="0" err="1"/>
            <a:t>functions</a:t>
          </a:r>
          <a:endParaRPr lang="fr-FR" dirty="0"/>
        </a:p>
      </dgm:t>
    </dgm:pt>
    <dgm:pt modelId="{9B0DAB0D-9B5E-41F2-939F-B4C1750CD31B}" type="parTrans" cxnId="{97D56FD1-38BC-4C77-B542-7F0F3E65BE4A}">
      <dgm:prSet/>
      <dgm:spPr/>
      <dgm:t>
        <a:bodyPr/>
        <a:lstStyle/>
        <a:p>
          <a:endParaRPr lang="fr-FR"/>
        </a:p>
      </dgm:t>
    </dgm:pt>
    <dgm:pt modelId="{BC81F18D-10EB-48F9-9F58-DB37A16A14AF}" type="sibTrans" cxnId="{97D56FD1-38BC-4C77-B542-7F0F3E65BE4A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C4209443-29DF-440C-96A3-420EB2CDE7A3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dirty="0" err="1"/>
            <a:t>Generate</a:t>
          </a:r>
          <a:r>
            <a:rPr lang="fr-FR" dirty="0"/>
            <a:t> </a:t>
          </a:r>
          <a:r>
            <a:rPr lang="fr-FR" dirty="0" err="1"/>
            <a:t>reward</a:t>
          </a:r>
          <a:r>
            <a:rPr lang="fr-FR" dirty="0"/>
            <a:t> </a:t>
          </a:r>
          <a:r>
            <a:rPr lang="fr-FR" dirty="0" err="1"/>
            <a:t>function</a:t>
          </a:r>
          <a:endParaRPr lang="fr-FR" dirty="0"/>
        </a:p>
      </dgm:t>
    </dgm:pt>
    <dgm:pt modelId="{C1F05E9F-03DB-4C3C-A679-55F711E4A434}" type="parTrans" cxnId="{6F3E73CC-C292-4D63-B21C-AEDACC2B782E}">
      <dgm:prSet/>
      <dgm:spPr/>
      <dgm:t>
        <a:bodyPr/>
        <a:lstStyle/>
        <a:p>
          <a:endParaRPr lang="fr-FR"/>
        </a:p>
      </dgm:t>
    </dgm:pt>
    <dgm:pt modelId="{861C0FBD-F7BB-44CA-9838-95B6BE7438D2}" type="sibTrans" cxnId="{6F3E73CC-C292-4D63-B21C-AEDACC2B782E}">
      <dgm:prSet/>
      <dgm:spPr/>
      <dgm:t>
        <a:bodyPr/>
        <a:lstStyle/>
        <a:p>
          <a:endParaRPr lang="fr-FR"/>
        </a:p>
      </dgm:t>
    </dgm:pt>
    <dgm:pt modelId="{0589ECDF-04CE-43D0-B878-A0BB578A6685}" type="pres">
      <dgm:prSet presAssocID="{2FD39A8A-2E2A-4785-B558-21F4262C2650}" presName="Name0" presStyleCnt="0">
        <dgm:presLayoutVars>
          <dgm:dir/>
          <dgm:animLvl val="lvl"/>
          <dgm:resizeHandles val="exact"/>
        </dgm:presLayoutVars>
      </dgm:prSet>
      <dgm:spPr/>
    </dgm:pt>
    <dgm:pt modelId="{032EEF6D-5E60-40D1-AECE-16EB77A1429A}" type="pres">
      <dgm:prSet presAssocID="{C4209443-29DF-440C-96A3-420EB2CDE7A3}" presName="boxAndChildren" presStyleCnt="0"/>
      <dgm:spPr/>
    </dgm:pt>
    <dgm:pt modelId="{20BFFD07-EC0D-4171-BB2D-2270D471C4AC}" type="pres">
      <dgm:prSet presAssocID="{C4209443-29DF-440C-96A3-420EB2CDE7A3}" presName="parentTextBox" presStyleLbl="node1" presStyleIdx="0" presStyleCnt="4"/>
      <dgm:spPr/>
    </dgm:pt>
    <dgm:pt modelId="{CD8750EC-608B-4701-BFA7-1B545879EC0F}" type="pres">
      <dgm:prSet presAssocID="{BC81F18D-10EB-48F9-9F58-DB37A16A14AF}" presName="sp" presStyleCnt="0"/>
      <dgm:spPr/>
    </dgm:pt>
    <dgm:pt modelId="{5B61F091-3B84-4A5B-8014-2E0B53C165A6}" type="pres">
      <dgm:prSet presAssocID="{1FD81777-CD0F-4445-B98A-1A8E0C4FA5BF}" presName="arrowAndChildren" presStyleCnt="0"/>
      <dgm:spPr/>
    </dgm:pt>
    <dgm:pt modelId="{5089F325-8F7D-4644-8BD3-21EA790EF8F6}" type="pres">
      <dgm:prSet presAssocID="{1FD81777-CD0F-4445-B98A-1A8E0C4FA5BF}" presName="parentTextArrow" presStyleLbl="node1" presStyleIdx="1" presStyleCnt="4"/>
      <dgm:spPr/>
    </dgm:pt>
    <dgm:pt modelId="{CCE0EB9A-FF57-47D2-85B5-59D400DC63AA}" type="pres">
      <dgm:prSet presAssocID="{CDD41A11-873F-4210-845C-3CE914CEB7B9}" presName="sp" presStyleCnt="0"/>
      <dgm:spPr/>
    </dgm:pt>
    <dgm:pt modelId="{7D85C7B4-6259-4CDB-A1D4-6DCC2EAEB0D7}" type="pres">
      <dgm:prSet presAssocID="{1918D436-D8F2-41E5-A423-6C7701982AE0}" presName="arrowAndChildren" presStyleCnt="0"/>
      <dgm:spPr/>
    </dgm:pt>
    <dgm:pt modelId="{1BBA3880-DB46-47AF-B422-11E0155360E4}" type="pres">
      <dgm:prSet presAssocID="{1918D436-D8F2-41E5-A423-6C7701982AE0}" presName="parentTextArrow" presStyleLbl="node1" presStyleIdx="2" presStyleCnt="4"/>
      <dgm:spPr/>
    </dgm:pt>
    <dgm:pt modelId="{D4748E89-09E4-49DF-8432-E74450FB553C}" type="pres">
      <dgm:prSet presAssocID="{2F4A30AC-9FFC-48E3-B7AC-3441BBABE434}" presName="sp" presStyleCnt="0"/>
      <dgm:spPr/>
    </dgm:pt>
    <dgm:pt modelId="{01F48861-F8E2-4D88-84C0-B09E682173DE}" type="pres">
      <dgm:prSet presAssocID="{F3BFC43A-C4E9-409D-9C81-E5A7C5576894}" presName="arrowAndChildren" presStyleCnt="0"/>
      <dgm:spPr/>
    </dgm:pt>
    <dgm:pt modelId="{D73EF37D-1226-4B84-8957-1957C60BE26F}" type="pres">
      <dgm:prSet presAssocID="{F3BFC43A-C4E9-409D-9C81-E5A7C5576894}" presName="parentTextArrow" presStyleLbl="node1" presStyleIdx="3" presStyleCnt="4" custLinFactNeighborX="-922" custLinFactNeighborY="-123"/>
      <dgm:spPr/>
    </dgm:pt>
  </dgm:ptLst>
  <dgm:cxnLst>
    <dgm:cxn modelId="{8444E511-D023-4568-83F1-7E6C8715226A}" type="presOf" srcId="{1918D436-D8F2-41E5-A423-6C7701982AE0}" destId="{1BBA3880-DB46-47AF-B422-11E0155360E4}" srcOrd="0" destOrd="0" presId="urn:microsoft.com/office/officeart/2005/8/layout/process4"/>
    <dgm:cxn modelId="{E88AE663-DEC3-4BC5-87ED-66D35FA18D4A}" srcId="{2FD39A8A-2E2A-4785-B558-21F4262C2650}" destId="{1918D436-D8F2-41E5-A423-6C7701982AE0}" srcOrd="1" destOrd="0" parTransId="{669208BF-3805-4FD1-953E-8127CBF2BFDE}" sibTransId="{CDD41A11-873F-4210-845C-3CE914CEB7B9}"/>
    <dgm:cxn modelId="{42D4EF48-4DF3-4E0B-8BE3-AC11A923E671}" type="presOf" srcId="{F3BFC43A-C4E9-409D-9C81-E5A7C5576894}" destId="{D73EF37D-1226-4B84-8957-1957C60BE26F}" srcOrd="0" destOrd="0" presId="urn:microsoft.com/office/officeart/2005/8/layout/process4"/>
    <dgm:cxn modelId="{FD2C3C78-F250-45C3-A052-5EAC9968D9A3}" type="presOf" srcId="{C4209443-29DF-440C-96A3-420EB2CDE7A3}" destId="{20BFFD07-EC0D-4171-BB2D-2270D471C4AC}" srcOrd="0" destOrd="0" presId="urn:microsoft.com/office/officeart/2005/8/layout/process4"/>
    <dgm:cxn modelId="{6ACC4999-1A29-4A7F-A8F4-445E368B2FB3}" type="presOf" srcId="{2FD39A8A-2E2A-4785-B558-21F4262C2650}" destId="{0589ECDF-04CE-43D0-B878-A0BB578A6685}" srcOrd="0" destOrd="0" presId="urn:microsoft.com/office/officeart/2005/8/layout/process4"/>
    <dgm:cxn modelId="{2B50099A-BF7C-480E-AC5A-42C427231063}" srcId="{2FD39A8A-2E2A-4785-B558-21F4262C2650}" destId="{F3BFC43A-C4E9-409D-9C81-E5A7C5576894}" srcOrd="0" destOrd="0" parTransId="{310393AC-9F46-4945-960E-DEEF6903BF3F}" sibTransId="{2F4A30AC-9FFC-48E3-B7AC-3441BBABE434}"/>
    <dgm:cxn modelId="{5E8F489E-182D-4FE1-9BF1-BEB36D174330}" type="presOf" srcId="{1FD81777-CD0F-4445-B98A-1A8E0C4FA5BF}" destId="{5089F325-8F7D-4644-8BD3-21EA790EF8F6}" srcOrd="0" destOrd="0" presId="urn:microsoft.com/office/officeart/2005/8/layout/process4"/>
    <dgm:cxn modelId="{6F3E73CC-C292-4D63-B21C-AEDACC2B782E}" srcId="{2FD39A8A-2E2A-4785-B558-21F4262C2650}" destId="{C4209443-29DF-440C-96A3-420EB2CDE7A3}" srcOrd="3" destOrd="0" parTransId="{C1F05E9F-03DB-4C3C-A679-55F711E4A434}" sibTransId="{861C0FBD-F7BB-44CA-9838-95B6BE7438D2}"/>
    <dgm:cxn modelId="{97D56FD1-38BC-4C77-B542-7F0F3E65BE4A}" srcId="{2FD39A8A-2E2A-4785-B558-21F4262C2650}" destId="{1FD81777-CD0F-4445-B98A-1A8E0C4FA5BF}" srcOrd="2" destOrd="0" parTransId="{9B0DAB0D-9B5E-41F2-939F-B4C1750CD31B}" sibTransId="{BC81F18D-10EB-48F9-9F58-DB37A16A14AF}"/>
    <dgm:cxn modelId="{18B90F96-A32E-4D12-B219-9CB3202F70C8}" type="presParOf" srcId="{0589ECDF-04CE-43D0-B878-A0BB578A6685}" destId="{032EEF6D-5E60-40D1-AECE-16EB77A1429A}" srcOrd="0" destOrd="0" presId="urn:microsoft.com/office/officeart/2005/8/layout/process4"/>
    <dgm:cxn modelId="{2C4D2D8B-C5E0-4462-84EB-090037D64002}" type="presParOf" srcId="{032EEF6D-5E60-40D1-AECE-16EB77A1429A}" destId="{20BFFD07-EC0D-4171-BB2D-2270D471C4AC}" srcOrd="0" destOrd="0" presId="urn:microsoft.com/office/officeart/2005/8/layout/process4"/>
    <dgm:cxn modelId="{869F34FA-92FB-46A7-87E8-6CEE11C96356}" type="presParOf" srcId="{0589ECDF-04CE-43D0-B878-A0BB578A6685}" destId="{CD8750EC-608B-4701-BFA7-1B545879EC0F}" srcOrd="1" destOrd="0" presId="urn:microsoft.com/office/officeart/2005/8/layout/process4"/>
    <dgm:cxn modelId="{6AEF4542-B6F6-4066-B6CD-4A0E8493B2EA}" type="presParOf" srcId="{0589ECDF-04CE-43D0-B878-A0BB578A6685}" destId="{5B61F091-3B84-4A5B-8014-2E0B53C165A6}" srcOrd="2" destOrd="0" presId="urn:microsoft.com/office/officeart/2005/8/layout/process4"/>
    <dgm:cxn modelId="{51653FDB-3A0F-46BD-9C76-8E7D7237956A}" type="presParOf" srcId="{5B61F091-3B84-4A5B-8014-2E0B53C165A6}" destId="{5089F325-8F7D-4644-8BD3-21EA790EF8F6}" srcOrd="0" destOrd="0" presId="urn:microsoft.com/office/officeart/2005/8/layout/process4"/>
    <dgm:cxn modelId="{9EB1151F-E8ED-4DE4-9593-844F30D2E0F3}" type="presParOf" srcId="{0589ECDF-04CE-43D0-B878-A0BB578A6685}" destId="{CCE0EB9A-FF57-47D2-85B5-59D400DC63AA}" srcOrd="3" destOrd="0" presId="urn:microsoft.com/office/officeart/2005/8/layout/process4"/>
    <dgm:cxn modelId="{DCCE2D2A-4A7F-46CD-931E-7438001999FA}" type="presParOf" srcId="{0589ECDF-04CE-43D0-B878-A0BB578A6685}" destId="{7D85C7B4-6259-4CDB-A1D4-6DCC2EAEB0D7}" srcOrd="4" destOrd="0" presId="urn:microsoft.com/office/officeart/2005/8/layout/process4"/>
    <dgm:cxn modelId="{B8C8D687-A80F-4385-8CF9-307EF85C4438}" type="presParOf" srcId="{7D85C7B4-6259-4CDB-A1D4-6DCC2EAEB0D7}" destId="{1BBA3880-DB46-47AF-B422-11E0155360E4}" srcOrd="0" destOrd="0" presId="urn:microsoft.com/office/officeart/2005/8/layout/process4"/>
    <dgm:cxn modelId="{5AA4A9F5-3A8C-45D3-9F29-F6811C1E0511}" type="presParOf" srcId="{0589ECDF-04CE-43D0-B878-A0BB578A6685}" destId="{D4748E89-09E4-49DF-8432-E74450FB553C}" srcOrd="5" destOrd="0" presId="urn:microsoft.com/office/officeart/2005/8/layout/process4"/>
    <dgm:cxn modelId="{ADF6C100-25F7-4848-ACB7-504D30317CAD}" type="presParOf" srcId="{0589ECDF-04CE-43D0-B878-A0BB578A6685}" destId="{01F48861-F8E2-4D88-84C0-B09E682173DE}" srcOrd="6" destOrd="0" presId="urn:microsoft.com/office/officeart/2005/8/layout/process4"/>
    <dgm:cxn modelId="{B2DE414F-AD98-4963-99D2-B56F6A319EA4}" type="presParOf" srcId="{01F48861-F8E2-4D88-84C0-B09E682173DE}" destId="{D73EF37D-1226-4B84-8957-1957C60BE26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243819-D7DC-46BF-8939-964933729DC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3DDDCB7-7EBC-4A4D-8BE6-6622A55C1727}">
      <dgm:prSet phldrT="[Texte]"/>
      <dgm:spPr/>
      <dgm:t>
        <a:bodyPr/>
        <a:lstStyle/>
        <a:p>
          <a:pPr>
            <a:buNone/>
          </a:pPr>
          <a:r>
            <a:rPr lang="en-US" dirty="0"/>
            <a:t>(Fluent f8 </a:t>
          </a:r>
          <a:r>
            <a:rPr lang="en-US" dirty="0" err="1"/>
            <a:t>enoughDistance</a:t>
          </a:r>
          <a:r>
            <a:rPr lang="en-US" dirty="0"/>
            <a:t>(dish1 knife1 fork1 </a:t>
          </a:r>
          <a:r>
            <a:rPr lang="en-US" dirty="0" err="1"/>
            <a:t>undef</a:t>
          </a:r>
          <a:r>
            <a:rPr lang="en-US" dirty="0"/>
            <a:t> ))</a:t>
          </a:r>
          <a:endParaRPr lang="fr-FR" dirty="0"/>
        </a:p>
      </dgm:t>
    </dgm:pt>
    <dgm:pt modelId="{6BE3B10B-D937-4321-9BD1-D6DAA94FBD5E}" type="parTrans" cxnId="{0C15DC32-127E-45ED-943F-2F3BE3D12304}">
      <dgm:prSet/>
      <dgm:spPr/>
      <dgm:t>
        <a:bodyPr/>
        <a:lstStyle/>
        <a:p>
          <a:endParaRPr lang="fr-FR"/>
        </a:p>
      </dgm:t>
    </dgm:pt>
    <dgm:pt modelId="{88F870E7-EA77-4D62-B850-5BE21FCCE029}" type="sibTrans" cxnId="{0C15DC32-127E-45ED-943F-2F3BE3D12304}">
      <dgm:prSet/>
      <dgm:spPr/>
      <dgm:t>
        <a:bodyPr/>
        <a:lstStyle/>
        <a:p>
          <a:endParaRPr lang="fr-FR"/>
        </a:p>
      </dgm:t>
    </dgm:pt>
    <dgm:pt modelId="{1EFA3361-1C9B-4019-BCD5-9AAFD9CC1794}">
      <dgm:prSet phldrT="[Texte]"/>
      <dgm:spPr/>
      <dgm:t>
        <a:bodyPr/>
        <a:lstStyle/>
        <a:p>
          <a:pPr>
            <a:buNone/>
          </a:pPr>
          <a:r>
            <a:rPr lang="fr-FR" dirty="0"/>
            <a:t>(Fluent f8 </a:t>
          </a:r>
          <a:r>
            <a:rPr lang="fr-FR" dirty="0" err="1"/>
            <a:t>isCollision</a:t>
          </a:r>
          <a:r>
            <a:rPr lang="fr-FR" dirty="0"/>
            <a:t>(knife2 mug1 </a:t>
          </a:r>
          <a:r>
            <a:rPr lang="fr-FR" dirty="0" err="1"/>
            <a:t>undef</a:t>
          </a:r>
          <a:r>
            <a:rPr lang="fr-FR" dirty="0"/>
            <a:t> ))</a:t>
          </a:r>
        </a:p>
      </dgm:t>
    </dgm:pt>
    <dgm:pt modelId="{1A199A98-5519-497D-ACAA-B046CF8F9994}" type="parTrans" cxnId="{5A2BFA85-685A-4EE7-8152-93F9420077FD}">
      <dgm:prSet/>
      <dgm:spPr/>
      <dgm:t>
        <a:bodyPr/>
        <a:lstStyle/>
        <a:p>
          <a:endParaRPr lang="fr-FR"/>
        </a:p>
      </dgm:t>
    </dgm:pt>
    <dgm:pt modelId="{C5E347F9-FD99-45C1-BE71-960EB836A093}" type="sibTrans" cxnId="{5A2BFA85-685A-4EE7-8152-93F9420077FD}">
      <dgm:prSet/>
      <dgm:spPr/>
      <dgm:t>
        <a:bodyPr/>
        <a:lstStyle/>
        <a:p>
          <a:endParaRPr lang="fr-FR"/>
        </a:p>
      </dgm:t>
    </dgm:pt>
    <dgm:pt modelId="{54210C17-E907-4814-995D-2B6B43BAD90A}" type="pres">
      <dgm:prSet presAssocID="{18243819-D7DC-46BF-8939-964933729DCF}" presName="Name0" presStyleCnt="0">
        <dgm:presLayoutVars>
          <dgm:dir/>
          <dgm:resizeHandles val="exact"/>
        </dgm:presLayoutVars>
      </dgm:prSet>
      <dgm:spPr/>
    </dgm:pt>
    <dgm:pt modelId="{BE4E17B2-FE3D-45EC-9873-CD3B288CD1EC}" type="pres">
      <dgm:prSet presAssocID="{23DDDCB7-7EBC-4A4D-8BE6-6622A55C1727}" presName="node" presStyleLbl="node1" presStyleIdx="0" presStyleCnt="2">
        <dgm:presLayoutVars>
          <dgm:bulletEnabled val="1"/>
        </dgm:presLayoutVars>
      </dgm:prSet>
      <dgm:spPr/>
    </dgm:pt>
    <dgm:pt modelId="{6B0CFF80-6D7E-4D17-97E0-8B2A5B91EE2B}" type="pres">
      <dgm:prSet presAssocID="{88F870E7-EA77-4D62-B850-5BE21FCCE029}" presName="sibTrans" presStyleCnt="0"/>
      <dgm:spPr/>
    </dgm:pt>
    <dgm:pt modelId="{6DF125C1-8C77-47A5-9AB1-7AF12700A56A}" type="pres">
      <dgm:prSet presAssocID="{1EFA3361-1C9B-4019-BCD5-9AAFD9CC1794}" presName="node" presStyleLbl="node1" presStyleIdx="1" presStyleCnt="2">
        <dgm:presLayoutVars>
          <dgm:bulletEnabled val="1"/>
        </dgm:presLayoutVars>
      </dgm:prSet>
      <dgm:spPr/>
    </dgm:pt>
  </dgm:ptLst>
  <dgm:cxnLst>
    <dgm:cxn modelId="{0C15DC32-127E-45ED-943F-2F3BE3D12304}" srcId="{18243819-D7DC-46BF-8939-964933729DCF}" destId="{23DDDCB7-7EBC-4A4D-8BE6-6622A55C1727}" srcOrd="0" destOrd="0" parTransId="{6BE3B10B-D937-4321-9BD1-D6DAA94FBD5E}" sibTransId="{88F870E7-EA77-4D62-B850-5BE21FCCE029}"/>
    <dgm:cxn modelId="{BA34A285-3E33-41E7-A69D-DE1703C90E69}" type="presOf" srcId="{23DDDCB7-7EBC-4A4D-8BE6-6622A55C1727}" destId="{BE4E17B2-FE3D-45EC-9873-CD3B288CD1EC}" srcOrd="0" destOrd="0" presId="urn:microsoft.com/office/officeart/2005/8/layout/hList6"/>
    <dgm:cxn modelId="{5A2BFA85-685A-4EE7-8152-93F9420077FD}" srcId="{18243819-D7DC-46BF-8939-964933729DCF}" destId="{1EFA3361-1C9B-4019-BCD5-9AAFD9CC1794}" srcOrd="1" destOrd="0" parTransId="{1A199A98-5519-497D-ACAA-B046CF8F9994}" sibTransId="{C5E347F9-FD99-45C1-BE71-960EB836A093}"/>
    <dgm:cxn modelId="{39BD7695-72E8-426A-BD7D-2CAB25CA6535}" type="presOf" srcId="{18243819-D7DC-46BF-8939-964933729DCF}" destId="{54210C17-E907-4814-995D-2B6B43BAD90A}" srcOrd="0" destOrd="0" presId="urn:microsoft.com/office/officeart/2005/8/layout/hList6"/>
    <dgm:cxn modelId="{4C1AD2A0-CDEA-4C58-BB4B-15F2AD6B153F}" type="presOf" srcId="{1EFA3361-1C9B-4019-BCD5-9AAFD9CC1794}" destId="{6DF125C1-8C77-47A5-9AB1-7AF12700A56A}" srcOrd="0" destOrd="0" presId="urn:microsoft.com/office/officeart/2005/8/layout/hList6"/>
    <dgm:cxn modelId="{FC8A6149-72CD-4A79-8C3C-44254929E002}" type="presParOf" srcId="{54210C17-E907-4814-995D-2B6B43BAD90A}" destId="{BE4E17B2-FE3D-45EC-9873-CD3B288CD1EC}" srcOrd="0" destOrd="0" presId="urn:microsoft.com/office/officeart/2005/8/layout/hList6"/>
    <dgm:cxn modelId="{5C7313E7-70A7-4C48-9E60-AB1CB239B926}" type="presParOf" srcId="{54210C17-E907-4814-995D-2B6B43BAD90A}" destId="{6B0CFF80-6D7E-4D17-97E0-8B2A5B91EE2B}" srcOrd="1" destOrd="0" presId="urn:microsoft.com/office/officeart/2005/8/layout/hList6"/>
    <dgm:cxn modelId="{7D106DB2-CCCC-42E0-99A0-7621621A5606}" type="presParOf" srcId="{54210C17-E907-4814-995D-2B6B43BAD90A}" destId="{6DF125C1-8C77-47A5-9AB1-7AF12700A56A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F353C9-5100-4643-99D6-91196AB26113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12D138-45EC-421F-808C-3A03182DDDF8}">
      <dgm:prSet/>
      <dgm:spPr/>
      <dgm:t>
        <a:bodyPr/>
        <a:lstStyle/>
        <a:p>
          <a:r>
            <a:rPr lang="fr-FR" dirty="0" err="1"/>
            <a:t>Consider</a:t>
          </a:r>
          <a:r>
            <a:rPr lang="fr-FR" dirty="0"/>
            <a:t> scenarios </a:t>
          </a:r>
          <a:r>
            <a:rPr lang="fr-FR" dirty="0" err="1"/>
            <a:t>such</a:t>
          </a:r>
          <a:r>
            <a:rPr lang="fr-FR" dirty="0"/>
            <a:t> </a:t>
          </a:r>
          <a:r>
            <a:rPr lang="en-US" dirty="0"/>
            <a:t>populated environment or when the actions are non-deterministic</a:t>
          </a:r>
          <a:endParaRPr lang="fr-FR" dirty="0"/>
        </a:p>
      </dgm:t>
    </dgm:pt>
    <dgm:pt modelId="{AC408B45-95FF-4ED9-8A6C-9D360F899923}" type="parTrans" cxnId="{EFCAC90A-D3DA-4957-A707-F11857FBE71D}">
      <dgm:prSet/>
      <dgm:spPr/>
      <dgm:t>
        <a:bodyPr/>
        <a:lstStyle/>
        <a:p>
          <a:endParaRPr lang="fr-FR"/>
        </a:p>
      </dgm:t>
    </dgm:pt>
    <dgm:pt modelId="{255AE615-DECE-46BF-979A-A7621A7697B0}" type="sibTrans" cxnId="{EFCAC90A-D3DA-4957-A707-F11857FBE71D}">
      <dgm:prSet/>
      <dgm:spPr/>
      <dgm:t>
        <a:bodyPr/>
        <a:lstStyle/>
        <a:p>
          <a:endParaRPr lang="fr-FR"/>
        </a:p>
      </dgm:t>
    </dgm:pt>
    <dgm:pt modelId="{E0E98682-18CD-4F01-9A78-AB23854B0A3E}">
      <dgm:prSet/>
      <dgm:spPr/>
      <dgm:t>
        <a:bodyPr/>
        <a:lstStyle/>
        <a:p>
          <a:r>
            <a:rPr lang="en-US" dirty="0"/>
            <a:t>Deal with uncertainty and ensure collision-free navigation</a:t>
          </a:r>
          <a:endParaRPr lang="fr-FR" dirty="0"/>
        </a:p>
      </dgm:t>
    </dgm:pt>
    <dgm:pt modelId="{A4101B21-B4E4-4F24-A5FF-D778E65332B9}" type="parTrans" cxnId="{9BC13C3C-B1DE-49DB-AF1E-B06B7FCF76FB}">
      <dgm:prSet/>
      <dgm:spPr/>
      <dgm:t>
        <a:bodyPr/>
        <a:lstStyle/>
        <a:p>
          <a:endParaRPr lang="fr-FR"/>
        </a:p>
      </dgm:t>
    </dgm:pt>
    <dgm:pt modelId="{14F1526D-5CAC-46B5-A134-2BF186367272}" type="sibTrans" cxnId="{9BC13C3C-B1DE-49DB-AF1E-B06B7FCF76FB}">
      <dgm:prSet/>
      <dgm:spPr/>
      <dgm:t>
        <a:bodyPr/>
        <a:lstStyle/>
        <a:p>
          <a:endParaRPr lang="fr-FR"/>
        </a:p>
      </dgm:t>
    </dgm:pt>
    <dgm:pt modelId="{55670A61-67D8-4427-B73D-FF0E5FE4F256}">
      <dgm:prSet/>
      <dgm:spPr/>
      <dgm:t>
        <a:bodyPr/>
        <a:lstStyle/>
        <a:p>
          <a:r>
            <a:rPr lang="fr-FR" dirty="0" err="1"/>
            <a:t>Extend</a:t>
          </a:r>
          <a:r>
            <a:rPr lang="fr-FR" dirty="0"/>
            <a:t> RA to </a:t>
          </a:r>
          <a:r>
            <a:rPr lang="fr-FR" dirty="0" err="1"/>
            <a:t>greater</a:t>
          </a:r>
          <a:r>
            <a:rPr lang="fr-FR" dirty="0"/>
            <a:t> dimensions </a:t>
          </a:r>
          <a:r>
            <a:rPr lang="fr-FR" dirty="0" err="1"/>
            <a:t>such</a:t>
          </a:r>
          <a:r>
            <a:rPr lang="fr-FR" dirty="0"/>
            <a:t> 3D</a:t>
          </a:r>
        </a:p>
      </dgm:t>
    </dgm:pt>
    <dgm:pt modelId="{F22DE326-8D78-4BA1-B6A6-5F4A4B623965}" type="parTrans" cxnId="{FCBFB16C-EB00-4BE0-B1CF-049976AFAA5F}">
      <dgm:prSet/>
      <dgm:spPr/>
      <dgm:t>
        <a:bodyPr/>
        <a:lstStyle/>
        <a:p>
          <a:endParaRPr lang="fr-FR"/>
        </a:p>
      </dgm:t>
    </dgm:pt>
    <dgm:pt modelId="{5A6F3D66-CB1A-41B3-83F3-6D267AD3376B}" type="sibTrans" cxnId="{FCBFB16C-EB00-4BE0-B1CF-049976AFAA5F}">
      <dgm:prSet/>
      <dgm:spPr/>
      <dgm:t>
        <a:bodyPr/>
        <a:lstStyle/>
        <a:p>
          <a:endParaRPr lang="fr-FR"/>
        </a:p>
      </dgm:t>
    </dgm:pt>
    <dgm:pt modelId="{04F3FF65-92DD-4153-ADA1-6A92635A2197}">
      <dgm:prSet/>
      <dgm:spPr/>
      <dgm:t>
        <a:bodyPr/>
        <a:lstStyle/>
        <a:p>
          <a:r>
            <a:rPr lang="en-US" dirty="0"/>
            <a:t>Adapt CHIMP to be integrated into cooperative multi-agent environments</a:t>
          </a:r>
          <a:endParaRPr lang="fr-FR" dirty="0"/>
        </a:p>
      </dgm:t>
    </dgm:pt>
    <dgm:pt modelId="{1CE02C87-5B96-4CB2-A68E-74CBCE7B5B6B}" type="parTrans" cxnId="{9B5A12F6-41D6-4ACE-B92F-17D27AA70FFD}">
      <dgm:prSet/>
      <dgm:spPr/>
      <dgm:t>
        <a:bodyPr/>
        <a:lstStyle/>
        <a:p>
          <a:endParaRPr lang="fr-FR"/>
        </a:p>
      </dgm:t>
    </dgm:pt>
    <dgm:pt modelId="{C45742F5-F21A-400D-8DF4-2883E48A60C9}" type="sibTrans" cxnId="{9B5A12F6-41D6-4ACE-B92F-17D27AA70FFD}">
      <dgm:prSet/>
      <dgm:spPr/>
      <dgm:t>
        <a:bodyPr/>
        <a:lstStyle/>
        <a:p>
          <a:endParaRPr lang="fr-FR"/>
        </a:p>
      </dgm:t>
    </dgm:pt>
    <dgm:pt modelId="{E379F87D-603D-45D2-A5EE-B95EA9971ABB}">
      <dgm:prSet/>
      <dgm:spPr/>
      <dgm:t>
        <a:bodyPr/>
        <a:lstStyle/>
        <a:p>
          <a:r>
            <a:rPr lang="en-US" dirty="0"/>
            <a:t>consider a continuous learning environment</a:t>
          </a:r>
          <a:endParaRPr lang="fr-FR" dirty="0"/>
        </a:p>
      </dgm:t>
    </dgm:pt>
    <dgm:pt modelId="{C6775D19-C10D-4479-9B0A-7B0AE63AD5E4}" type="parTrans" cxnId="{48DC844B-AB72-430D-955E-0B479AB61A72}">
      <dgm:prSet/>
      <dgm:spPr/>
    </dgm:pt>
    <dgm:pt modelId="{00DC2277-4659-4807-9575-F45D35032F56}" type="sibTrans" cxnId="{48DC844B-AB72-430D-955E-0B479AB61A72}">
      <dgm:prSet/>
      <dgm:spPr/>
    </dgm:pt>
    <dgm:pt modelId="{C5A781A0-EA62-4941-A141-E62CF7C6224A}" type="pres">
      <dgm:prSet presAssocID="{04F353C9-5100-4643-99D6-91196AB26113}" presName="linear" presStyleCnt="0">
        <dgm:presLayoutVars>
          <dgm:dir/>
          <dgm:animLvl val="lvl"/>
          <dgm:resizeHandles val="exact"/>
        </dgm:presLayoutVars>
      </dgm:prSet>
      <dgm:spPr/>
    </dgm:pt>
    <dgm:pt modelId="{72630C42-CD0E-45FB-8BC7-6B9C23F5F749}" type="pres">
      <dgm:prSet presAssocID="{55670A61-67D8-4427-B73D-FF0E5FE4F256}" presName="parentLin" presStyleCnt="0"/>
      <dgm:spPr/>
    </dgm:pt>
    <dgm:pt modelId="{37B20033-5151-4412-A326-09B1AE9D62D4}" type="pres">
      <dgm:prSet presAssocID="{55670A61-67D8-4427-B73D-FF0E5FE4F256}" presName="parentLeftMargin" presStyleLbl="node1" presStyleIdx="0" presStyleCnt="4"/>
      <dgm:spPr/>
    </dgm:pt>
    <dgm:pt modelId="{5671212B-57BF-4F4E-A139-EBA80FD1E6FF}" type="pres">
      <dgm:prSet presAssocID="{55670A61-67D8-4427-B73D-FF0E5FE4F2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65924B-D64B-494D-A143-DEAFD6829089}" type="pres">
      <dgm:prSet presAssocID="{55670A61-67D8-4427-B73D-FF0E5FE4F256}" presName="negativeSpace" presStyleCnt="0"/>
      <dgm:spPr/>
    </dgm:pt>
    <dgm:pt modelId="{A8E2372A-7C25-460F-AF53-726144F74C23}" type="pres">
      <dgm:prSet presAssocID="{55670A61-67D8-4427-B73D-FF0E5FE4F256}" presName="childText" presStyleLbl="conFgAcc1" presStyleIdx="0" presStyleCnt="4">
        <dgm:presLayoutVars>
          <dgm:bulletEnabled val="1"/>
        </dgm:presLayoutVars>
      </dgm:prSet>
      <dgm:spPr/>
    </dgm:pt>
    <dgm:pt modelId="{087F2FDA-BE9E-44FC-8317-E07218DDDF98}" type="pres">
      <dgm:prSet presAssocID="{5A6F3D66-CB1A-41B3-83F3-6D267AD3376B}" presName="spaceBetweenRectangles" presStyleCnt="0"/>
      <dgm:spPr/>
    </dgm:pt>
    <dgm:pt modelId="{8E3356A6-C908-44C4-BD3D-4F6F082463DA}" type="pres">
      <dgm:prSet presAssocID="{9212D138-45EC-421F-808C-3A03182DDDF8}" presName="parentLin" presStyleCnt="0"/>
      <dgm:spPr/>
    </dgm:pt>
    <dgm:pt modelId="{4E81C3B3-9BC3-479B-A8A2-EA446EB0AA5B}" type="pres">
      <dgm:prSet presAssocID="{9212D138-45EC-421F-808C-3A03182DDDF8}" presName="parentLeftMargin" presStyleLbl="node1" presStyleIdx="0" presStyleCnt="4"/>
      <dgm:spPr/>
    </dgm:pt>
    <dgm:pt modelId="{B091FDF1-C947-43E5-A22A-E3E6466E165F}" type="pres">
      <dgm:prSet presAssocID="{9212D138-45EC-421F-808C-3A03182DDD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F084FF-12BB-4143-AAD7-07F5FA52E53B}" type="pres">
      <dgm:prSet presAssocID="{9212D138-45EC-421F-808C-3A03182DDDF8}" presName="negativeSpace" presStyleCnt="0"/>
      <dgm:spPr/>
    </dgm:pt>
    <dgm:pt modelId="{CC110C50-DB23-4EAA-A1D2-B76A083F3A03}" type="pres">
      <dgm:prSet presAssocID="{9212D138-45EC-421F-808C-3A03182DDDF8}" presName="childText" presStyleLbl="conFgAcc1" presStyleIdx="1" presStyleCnt="4">
        <dgm:presLayoutVars>
          <dgm:bulletEnabled val="1"/>
        </dgm:presLayoutVars>
      </dgm:prSet>
      <dgm:spPr/>
    </dgm:pt>
    <dgm:pt modelId="{7C53226A-8666-4091-937F-2D31A41AB163}" type="pres">
      <dgm:prSet presAssocID="{255AE615-DECE-46BF-979A-A7621A7697B0}" presName="spaceBetweenRectangles" presStyleCnt="0"/>
      <dgm:spPr/>
    </dgm:pt>
    <dgm:pt modelId="{AF3CDE93-0FD2-45A8-BE71-B071C0826433}" type="pres">
      <dgm:prSet presAssocID="{E0E98682-18CD-4F01-9A78-AB23854B0A3E}" presName="parentLin" presStyleCnt="0"/>
      <dgm:spPr/>
    </dgm:pt>
    <dgm:pt modelId="{14CC3733-DF3D-48F3-A3A4-B5C437430194}" type="pres">
      <dgm:prSet presAssocID="{E0E98682-18CD-4F01-9A78-AB23854B0A3E}" presName="parentLeftMargin" presStyleLbl="node1" presStyleIdx="1" presStyleCnt="4"/>
      <dgm:spPr/>
    </dgm:pt>
    <dgm:pt modelId="{29365DB0-CB21-4C1E-A7AA-F7B231A95A05}" type="pres">
      <dgm:prSet presAssocID="{E0E98682-18CD-4F01-9A78-AB23854B0A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09679C-7855-4E02-B268-9C5762EFCEEE}" type="pres">
      <dgm:prSet presAssocID="{E0E98682-18CD-4F01-9A78-AB23854B0A3E}" presName="negativeSpace" presStyleCnt="0"/>
      <dgm:spPr/>
    </dgm:pt>
    <dgm:pt modelId="{970A2539-5306-4C4B-A3CF-BB75491DC7F8}" type="pres">
      <dgm:prSet presAssocID="{E0E98682-18CD-4F01-9A78-AB23854B0A3E}" presName="childText" presStyleLbl="conFgAcc1" presStyleIdx="2" presStyleCnt="4">
        <dgm:presLayoutVars>
          <dgm:bulletEnabled val="1"/>
        </dgm:presLayoutVars>
      </dgm:prSet>
      <dgm:spPr/>
    </dgm:pt>
    <dgm:pt modelId="{5916EF3F-A925-4DC5-8054-068092A62334}" type="pres">
      <dgm:prSet presAssocID="{14F1526D-5CAC-46B5-A134-2BF186367272}" presName="spaceBetweenRectangles" presStyleCnt="0"/>
      <dgm:spPr/>
    </dgm:pt>
    <dgm:pt modelId="{FDF874E7-4ABD-4BFE-9F88-A464A176FE5B}" type="pres">
      <dgm:prSet presAssocID="{04F3FF65-92DD-4153-ADA1-6A92635A2197}" presName="parentLin" presStyleCnt="0"/>
      <dgm:spPr/>
    </dgm:pt>
    <dgm:pt modelId="{9FCE83F4-E327-4BFE-897F-D90D89067700}" type="pres">
      <dgm:prSet presAssocID="{04F3FF65-92DD-4153-ADA1-6A92635A2197}" presName="parentLeftMargin" presStyleLbl="node1" presStyleIdx="2" presStyleCnt="4"/>
      <dgm:spPr/>
    </dgm:pt>
    <dgm:pt modelId="{648A59B3-FF9D-4409-AFEE-78659487909E}" type="pres">
      <dgm:prSet presAssocID="{04F3FF65-92DD-4153-ADA1-6A92635A21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077CACA-B3CD-4BF8-8CEA-D27A46C04840}" type="pres">
      <dgm:prSet presAssocID="{04F3FF65-92DD-4153-ADA1-6A92635A2197}" presName="negativeSpace" presStyleCnt="0"/>
      <dgm:spPr/>
    </dgm:pt>
    <dgm:pt modelId="{3E25BEAF-3FB3-402B-8706-53BE2565E2D0}" type="pres">
      <dgm:prSet presAssocID="{04F3FF65-92DD-4153-ADA1-6A92635A21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CAC90A-D3DA-4957-A707-F11857FBE71D}" srcId="{04F353C9-5100-4643-99D6-91196AB26113}" destId="{9212D138-45EC-421F-808C-3A03182DDDF8}" srcOrd="1" destOrd="0" parTransId="{AC408B45-95FF-4ED9-8A6C-9D360F899923}" sibTransId="{255AE615-DECE-46BF-979A-A7621A7697B0}"/>
    <dgm:cxn modelId="{9BC13C3C-B1DE-49DB-AF1E-B06B7FCF76FB}" srcId="{04F353C9-5100-4643-99D6-91196AB26113}" destId="{E0E98682-18CD-4F01-9A78-AB23854B0A3E}" srcOrd="2" destOrd="0" parTransId="{A4101B21-B4E4-4F24-A5FF-D778E65332B9}" sibTransId="{14F1526D-5CAC-46B5-A134-2BF186367272}"/>
    <dgm:cxn modelId="{45882963-9A05-4BEF-808E-6859245A89BD}" type="presOf" srcId="{9212D138-45EC-421F-808C-3A03182DDDF8}" destId="{4E81C3B3-9BC3-479B-A8A2-EA446EB0AA5B}" srcOrd="0" destOrd="0" presId="urn:microsoft.com/office/officeart/2005/8/layout/list1"/>
    <dgm:cxn modelId="{48DC844B-AB72-430D-955E-0B479AB61A72}" srcId="{E0E98682-18CD-4F01-9A78-AB23854B0A3E}" destId="{E379F87D-603D-45D2-A5EE-B95EA9971ABB}" srcOrd="0" destOrd="0" parTransId="{C6775D19-C10D-4479-9B0A-7B0AE63AD5E4}" sibTransId="{00DC2277-4659-4807-9575-F45D35032F56}"/>
    <dgm:cxn modelId="{FCBFB16C-EB00-4BE0-B1CF-049976AFAA5F}" srcId="{04F353C9-5100-4643-99D6-91196AB26113}" destId="{55670A61-67D8-4427-B73D-FF0E5FE4F256}" srcOrd="0" destOrd="0" parTransId="{F22DE326-8D78-4BA1-B6A6-5F4A4B623965}" sibTransId="{5A6F3D66-CB1A-41B3-83F3-6D267AD3376B}"/>
    <dgm:cxn modelId="{4FDAC656-B386-4C89-94AE-876F3F1E2790}" type="presOf" srcId="{04F353C9-5100-4643-99D6-91196AB26113}" destId="{C5A781A0-EA62-4941-A141-E62CF7C6224A}" srcOrd="0" destOrd="0" presId="urn:microsoft.com/office/officeart/2005/8/layout/list1"/>
    <dgm:cxn modelId="{CE905379-A2B6-4DC5-B254-D42C6EE7E5EB}" type="presOf" srcId="{9212D138-45EC-421F-808C-3A03182DDDF8}" destId="{B091FDF1-C947-43E5-A22A-E3E6466E165F}" srcOrd="1" destOrd="0" presId="urn:microsoft.com/office/officeart/2005/8/layout/list1"/>
    <dgm:cxn modelId="{2D82EF5A-0E2C-4CE9-9DB5-468B43B39F5D}" type="presOf" srcId="{04F3FF65-92DD-4153-ADA1-6A92635A2197}" destId="{648A59B3-FF9D-4409-AFEE-78659487909E}" srcOrd="1" destOrd="0" presId="urn:microsoft.com/office/officeart/2005/8/layout/list1"/>
    <dgm:cxn modelId="{7322FD87-54C7-48CE-B1D9-ED49D0373026}" type="presOf" srcId="{55670A61-67D8-4427-B73D-FF0E5FE4F256}" destId="{37B20033-5151-4412-A326-09B1AE9D62D4}" srcOrd="0" destOrd="0" presId="urn:microsoft.com/office/officeart/2005/8/layout/list1"/>
    <dgm:cxn modelId="{A0099894-038E-48A8-AE33-533FAFDE796B}" type="presOf" srcId="{E0E98682-18CD-4F01-9A78-AB23854B0A3E}" destId="{29365DB0-CB21-4C1E-A7AA-F7B231A95A05}" srcOrd="1" destOrd="0" presId="urn:microsoft.com/office/officeart/2005/8/layout/list1"/>
    <dgm:cxn modelId="{CB9262AD-86E2-49FB-AE71-0FE04E1793DC}" type="presOf" srcId="{E0E98682-18CD-4F01-9A78-AB23854B0A3E}" destId="{14CC3733-DF3D-48F3-A3A4-B5C437430194}" srcOrd="0" destOrd="0" presId="urn:microsoft.com/office/officeart/2005/8/layout/list1"/>
    <dgm:cxn modelId="{4A034EC9-B5ED-4CAF-8E6C-0E0458166C72}" type="presOf" srcId="{E379F87D-603D-45D2-A5EE-B95EA9971ABB}" destId="{970A2539-5306-4C4B-A3CF-BB75491DC7F8}" srcOrd="0" destOrd="0" presId="urn:microsoft.com/office/officeart/2005/8/layout/list1"/>
    <dgm:cxn modelId="{D9F5EFE3-60AF-40C9-A378-E0A111C6CDE5}" type="presOf" srcId="{04F3FF65-92DD-4153-ADA1-6A92635A2197}" destId="{9FCE83F4-E327-4BFE-897F-D90D89067700}" srcOrd="0" destOrd="0" presId="urn:microsoft.com/office/officeart/2005/8/layout/list1"/>
    <dgm:cxn modelId="{400DDDEC-5904-414A-B4D2-8438EA7A865F}" type="presOf" srcId="{55670A61-67D8-4427-B73D-FF0E5FE4F256}" destId="{5671212B-57BF-4F4E-A139-EBA80FD1E6FF}" srcOrd="1" destOrd="0" presId="urn:microsoft.com/office/officeart/2005/8/layout/list1"/>
    <dgm:cxn modelId="{9B5A12F6-41D6-4ACE-B92F-17D27AA70FFD}" srcId="{04F353C9-5100-4643-99D6-91196AB26113}" destId="{04F3FF65-92DD-4153-ADA1-6A92635A2197}" srcOrd="3" destOrd="0" parTransId="{1CE02C87-5B96-4CB2-A68E-74CBCE7B5B6B}" sibTransId="{C45742F5-F21A-400D-8DF4-2883E48A60C9}"/>
    <dgm:cxn modelId="{C6F685E7-F9B1-423C-8D10-4A0463377A61}" type="presParOf" srcId="{C5A781A0-EA62-4941-A141-E62CF7C6224A}" destId="{72630C42-CD0E-45FB-8BC7-6B9C23F5F749}" srcOrd="0" destOrd="0" presId="urn:microsoft.com/office/officeart/2005/8/layout/list1"/>
    <dgm:cxn modelId="{572B9C8B-9285-4DB0-B952-B7B4EDD0DD36}" type="presParOf" srcId="{72630C42-CD0E-45FB-8BC7-6B9C23F5F749}" destId="{37B20033-5151-4412-A326-09B1AE9D62D4}" srcOrd="0" destOrd="0" presId="urn:microsoft.com/office/officeart/2005/8/layout/list1"/>
    <dgm:cxn modelId="{5EB5148F-B7B4-4F88-B290-F017BDA4FF0D}" type="presParOf" srcId="{72630C42-CD0E-45FB-8BC7-6B9C23F5F749}" destId="{5671212B-57BF-4F4E-A139-EBA80FD1E6FF}" srcOrd="1" destOrd="0" presId="urn:microsoft.com/office/officeart/2005/8/layout/list1"/>
    <dgm:cxn modelId="{00A73CA7-38FF-4BAC-97FF-E1EC35064F7B}" type="presParOf" srcId="{C5A781A0-EA62-4941-A141-E62CF7C6224A}" destId="{C465924B-D64B-494D-A143-DEAFD6829089}" srcOrd="1" destOrd="0" presId="urn:microsoft.com/office/officeart/2005/8/layout/list1"/>
    <dgm:cxn modelId="{C35DE9C3-2863-4E9F-8B37-149D14702EB0}" type="presParOf" srcId="{C5A781A0-EA62-4941-A141-E62CF7C6224A}" destId="{A8E2372A-7C25-460F-AF53-726144F74C23}" srcOrd="2" destOrd="0" presId="urn:microsoft.com/office/officeart/2005/8/layout/list1"/>
    <dgm:cxn modelId="{81C0F5E5-85D2-4CF1-8C8F-983FC2D59C1C}" type="presParOf" srcId="{C5A781A0-EA62-4941-A141-E62CF7C6224A}" destId="{087F2FDA-BE9E-44FC-8317-E07218DDDF98}" srcOrd="3" destOrd="0" presId="urn:microsoft.com/office/officeart/2005/8/layout/list1"/>
    <dgm:cxn modelId="{2BB2D1A1-5740-491A-BA0C-2D756C69586A}" type="presParOf" srcId="{C5A781A0-EA62-4941-A141-E62CF7C6224A}" destId="{8E3356A6-C908-44C4-BD3D-4F6F082463DA}" srcOrd="4" destOrd="0" presId="urn:microsoft.com/office/officeart/2005/8/layout/list1"/>
    <dgm:cxn modelId="{74EB93B7-8371-485D-9D7F-7AA43A940C57}" type="presParOf" srcId="{8E3356A6-C908-44C4-BD3D-4F6F082463DA}" destId="{4E81C3B3-9BC3-479B-A8A2-EA446EB0AA5B}" srcOrd="0" destOrd="0" presId="urn:microsoft.com/office/officeart/2005/8/layout/list1"/>
    <dgm:cxn modelId="{F21E61AC-4970-4070-858E-6FDE4D9F7609}" type="presParOf" srcId="{8E3356A6-C908-44C4-BD3D-4F6F082463DA}" destId="{B091FDF1-C947-43E5-A22A-E3E6466E165F}" srcOrd="1" destOrd="0" presId="urn:microsoft.com/office/officeart/2005/8/layout/list1"/>
    <dgm:cxn modelId="{A0FC25CE-3040-4368-B650-FB63D2300FE8}" type="presParOf" srcId="{C5A781A0-EA62-4941-A141-E62CF7C6224A}" destId="{5AF084FF-12BB-4143-AAD7-07F5FA52E53B}" srcOrd="5" destOrd="0" presId="urn:microsoft.com/office/officeart/2005/8/layout/list1"/>
    <dgm:cxn modelId="{D6C0C9EE-6AA7-4CA9-A7A8-BACEC651A281}" type="presParOf" srcId="{C5A781A0-EA62-4941-A141-E62CF7C6224A}" destId="{CC110C50-DB23-4EAA-A1D2-B76A083F3A03}" srcOrd="6" destOrd="0" presId="urn:microsoft.com/office/officeart/2005/8/layout/list1"/>
    <dgm:cxn modelId="{6CFD0C4A-78C3-4A02-A980-7F4434DEC51A}" type="presParOf" srcId="{C5A781A0-EA62-4941-A141-E62CF7C6224A}" destId="{7C53226A-8666-4091-937F-2D31A41AB163}" srcOrd="7" destOrd="0" presId="urn:microsoft.com/office/officeart/2005/8/layout/list1"/>
    <dgm:cxn modelId="{C66C5CF3-BDAB-42E3-A659-97245B99A78E}" type="presParOf" srcId="{C5A781A0-EA62-4941-A141-E62CF7C6224A}" destId="{AF3CDE93-0FD2-45A8-BE71-B071C0826433}" srcOrd="8" destOrd="0" presId="urn:microsoft.com/office/officeart/2005/8/layout/list1"/>
    <dgm:cxn modelId="{DC5CB651-E31C-47F4-B5F6-3F14F2D4AAA6}" type="presParOf" srcId="{AF3CDE93-0FD2-45A8-BE71-B071C0826433}" destId="{14CC3733-DF3D-48F3-A3A4-B5C437430194}" srcOrd="0" destOrd="0" presId="urn:microsoft.com/office/officeart/2005/8/layout/list1"/>
    <dgm:cxn modelId="{FA3021D0-9D50-49D8-A836-CF937210A849}" type="presParOf" srcId="{AF3CDE93-0FD2-45A8-BE71-B071C0826433}" destId="{29365DB0-CB21-4C1E-A7AA-F7B231A95A05}" srcOrd="1" destOrd="0" presId="urn:microsoft.com/office/officeart/2005/8/layout/list1"/>
    <dgm:cxn modelId="{EEA9A2F9-B58F-45E1-8407-D69BB9EC61AD}" type="presParOf" srcId="{C5A781A0-EA62-4941-A141-E62CF7C6224A}" destId="{2A09679C-7855-4E02-B268-9C5762EFCEEE}" srcOrd="9" destOrd="0" presId="urn:microsoft.com/office/officeart/2005/8/layout/list1"/>
    <dgm:cxn modelId="{02ABF130-0BD0-45A2-8F6C-77CA5E3E2922}" type="presParOf" srcId="{C5A781A0-EA62-4941-A141-E62CF7C6224A}" destId="{970A2539-5306-4C4B-A3CF-BB75491DC7F8}" srcOrd="10" destOrd="0" presId="urn:microsoft.com/office/officeart/2005/8/layout/list1"/>
    <dgm:cxn modelId="{259DE64E-9916-4DC5-89E2-B69AEE74D4A1}" type="presParOf" srcId="{C5A781A0-EA62-4941-A141-E62CF7C6224A}" destId="{5916EF3F-A925-4DC5-8054-068092A62334}" srcOrd="11" destOrd="0" presId="urn:microsoft.com/office/officeart/2005/8/layout/list1"/>
    <dgm:cxn modelId="{77AF222A-34F0-4B58-AD4B-F7717E860E27}" type="presParOf" srcId="{C5A781A0-EA62-4941-A141-E62CF7C6224A}" destId="{FDF874E7-4ABD-4BFE-9F88-A464A176FE5B}" srcOrd="12" destOrd="0" presId="urn:microsoft.com/office/officeart/2005/8/layout/list1"/>
    <dgm:cxn modelId="{B4BF3E01-E181-44E8-83F7-7BB4B251C065}" type="presParOf" srcId="{FDF874E7-4ABD-4BFE-9F88-A464A176FE5B}" destId="{9FCE83F4-E327-4BFE-897F-D90D89067700}" srcOrd="0" destOrd="0" presId="urn:microsoft.com/office/officeart/2005/8/layout/list1"/>
    <dgm:cxn modelId="{3DE56345-FEE1-4709-B18D-AC474D1B6B4C}" type="presParOf" srcId="{FDF874E7-4ABD-4BFE-9F88-A464A176FE5B}" destId="{648A59B3-FF9D-4409-AFEE-78659487909E}" srcOrd="1" destOrd="0" presId="urn:microsoft.com/office/officeart/2005/8/layout/list1"/>
    <dgm:cxn modelId="{8D030392-56F2-47F7-83AB-13720877F4BC}" type="presParOf" srcId="{C5A781A0-EA62-4941-A141-E62CF7C6224A}" destId="{A077CACA-B3CD-4BF8-8CEA-D27A46C04840}" srcOrd="13" destOrd="0" presId="urn:microsoft.com/office/officeart/2005/8/layout/list1"/>
    <dgm:cxn modelId="{63268F89-0E31-4F10-9FAC-A723ABEEA882}" type="presParOf" srcId="{C5A781A0-EA62-4941-A141-E62CF7C6224A}" destId="{3E25BEAF-3FB3-402B-8706-53BE2565E2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F353C9-5100-4643-99D6-91196AB26113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12D138-45EC-421F-808C-3A03182DDDF8}">
      <dgm:prSet/>
      <dgm:spPr/>
      <dgm:t>
        <a:bodyPr/>
        <a:lstStyle/>
        <a:p>
          <a:r>
            <a:rPr lang="en-US" dirty="0"/>
            <a:t>It has required more human effort to improve its knowledge base to get better performance.</a:t>
          </a:r>
          <a:endParaRPr lang="fr-FR" dirty="0"/>
        </a:p>
      </dgm:t>
    </dgm:pt>
    <dgm:pt modelId="{AC408B45-95FF-4ED9-8A6C-9D360F899923}" type="parTrans" cxnId="{EFCAC90A-D3DA-4957-A707-F11857FBE71D}">
      <dgm:prSet/>
      <dgm:spPr/>
      <dgm:t>
        <a:bodyPr/>
        <a:lstStyle/>
        <a:p>
          <a:endParaRPr lang="fr-FR"/>
        </a:p>
      </dgm:t>
    </dgm:pt>
    <dgm:pt modelId="{255AE615-DECE-46BF-979A-A7621A7697B0}" type="sibTrans" cxnId="{EFCAC90A-D3DA-4957-A707-F11857FBE71D}">
      <dgm:prSet/>
      <dgm:spPr/>
      <dgm:t>
        <a:bodyPr/>
        <a:lstStyle/>
        <a:p>
          <a:endParaRPr lang="fr-FR"/>
        </a:p>
      </dgm:t>
    </dgm:pt>
    <dgm:pt modelId="{7019C9E5-8BB3-4957-8A3B-746DF84D30AE}">
      <dgm:prSet/>
      <dgm:spPr/>
      <dgm:t>
        <a:bodyPr/>
        <a:lstStyle/>
        <a:p>
          <a:r>
            <a:rPr lang="fr-FR" b="0" i="0" dirty="0" err="1"/>
            <a:t>Solving</a:t>
          </a:r>
          <a:r>
            <a:rPr lang="fr-FR" b="0" i="0" dirty="0"/>
            <a:t> </a:t>
          </a:r>
          <a:r>
            <a:rPr lang="fr-FR" b="0" i="0" dirty="0" err="1"/>
            <a:t>linear</a:t>
          </a:r>
          <a:r>
            <a:rPr lang="fr-FR" b="0" i="0" dirty="0"/>
            <a:t> </a:t>
          </a:r>
          <a:r>
            <a:rPr lang="en-US" b="0" i="0" dirty="0"/>
            <a:t>programs such as TCSP can be solved in polynomial time</a:t>
          </a:r>
          <a:endParaRPr lang="fr-FR" dirty="0"/>
        </a:p>
      </dgm:t>
    </dgm:pt>
    <dgm:pt modelId="{4ACD1E10-9EC6-42F5-8F83-85306C6FBB3D}" type="parTrans" cxnId="{9761716F-AD8F-4E02-A666-75EDF2C2110E}">
      <dgm:prSet/>
      <dgm:spPr/>
      <dgm:t>
        <a:bodyPr/>
        <a:lstStyle/>
        <a:p>
          <a:endParaRPr lang="fr-FR"/>
        </a:p>
      </dgm:t>
    </dgm:pt>
    <dgm:pt modelId="{E8D0895D-7DEA-4F43-86AA-C7E466614858}" type="sibTrans" cxnId="{9761716F-AD8F-4E02-A666-75EDF2C2110E}">
      <dgm:prSet/>
      <dgm:spPr/>
      <dgm:t>
        <a:bodyPr/>
        <a:lstStyle/>
        <a:p>
          <a:endParaRPr lang="fr-FR"/>
        </a:p>
      </dgm:t>
    </dgm:pt>
    <dgm:pt modelId="{F12FF6AD-1063-4126-B129-FCA6C6EAC848}">
      <dgm:prSet/>
      <dgm:spPr/>
      <dgm:t>
        <a:bodyPr/>
        <a:lstStyle/>
        <a:p>
          <a:r>
            <a:rPr lang="en-US" b="0" i="0" dirty="0"/>
            <a:t>Such calculations are computationally heavy.</a:t>
          </a:r>
          <a:endParaRPr lang="fr-FR" b="0" dirty="0"/>
        </a:p>
      </dgm:t>
    </dgm:pt>
    <dgm:pt modelId="{AEB4EA33-7D00-47B2-B566-7AC7332D3241}" type="parTrans" cxnId="{9DC13566-F77A-4BF7-B6A5-12C1FBB1DAC6}">
      <dgm:prSet/>
      <dgm:spPr/>
      <dgm:t>
        <a:bodyPr/>
        <a:lstStyle/>
        <a:p>
          <a:endParaRPr lang="fr-FR"/>
        </a:p>
      </dgm:t>
    </dgm:pt>
    <dgm:pt modelId="{B51AEA99-E89F-4F23-967F-3F670425BC9F}" type="sibTrans" cxnId="{9DC13566-F77A-4BF7-B6A5-12C1FBB1DAC6}">
      <dgm:prSet/>
      <dgm:spPr/>
      <dgm:t>
        <a:bodyPr/>
        <a:lstStyle/>
        <a:p>
          <a:endParaRPr lang="fr-FR"/>
        </a:p>
      </dgm:t>
    </dgm:pt>
    <dgm:pt modelId="{E0E98682-18CD-4F01-9A78-AB23854B0A3E}">
      <dgm:prSet/>
      <dgm:spPr/>
      <dgm:t>
        <a:bodyPr/>
        <a:lstStyle/>
        <a:p>
          <a:r>
            <a:rPr lang="fr-FR" dirty="0"/>
            <a:t>There </a:t>
          </a:r>
          <a:r>
            <a:rPr lang="fr-FR" dirty="0" err="1"/>
            <a:t>is</a:t>
          </a:r>
          <a:r>
            <a:rPr lang="fr-FR" dirty="0"/>
            <a:t> a large room for </a:t>
          </a:r>
          <a:r>
            <a:rPr lang="fr-FR" dirty="0" err="1"/>
            <a:t>improvement</a:t>
          </a:r>
          <a:endParaRPr lang="fr-FR" dirty="0"/>
        </a:p>
      </dgm:t>
    </dgm:pt>
    <dgm:pt modelId="{A4101B21-B4E4-4F24-A5FF-D778E65332B9}" type="parTrans" cxnId="{9BC13C3C-B1DE-49DB-AF1E-B06B7FCF76FB}">
      <dgm:prSet/>
      <dgm:spPr/>
      <dgm:t>
        <a:bodyPr/>
        <a:lstStyle/>
        <a:p>
          <a:endParaRPr lang="fr-FR"/>
        </a:p>
      </dgm:t>
    </dgm:pt>
    <dgm:pt modelId="{14F1526D-5CAC-46B5-A134-2BF186367272}" type="sibTrans" cxnId="{9BC13C3C-B1DE-49DB-AF1E-B06B7FCF76FB}">
      <dgm:prSet/>
      <dgm:spPr/>
      <dgm:t>
        <a:bodyPr/>
        <a:lstStyle/>
        <a:p>
          <a:endParaRPr lang="fr-FR"/>
        </a:p>
      </dgm:t>
    </dgm:pt>
    <dgm:pt modelId="{55670A61-67D8-4427-B73D-FF0E5FE4F256}">
      <dgm:prSet/>
      <dgm:spPr/>
      <dgm:t>
        <a:bodyPr/>
        <a:lstStyle/>
        <a:p>
          <a:r>
            <a:rPr lang="en-US" dirty="0"/>
            <a:t>This model provides rich and flexible semantics for encoding the spatial aspect</a:t>
          </a:r>
          <a:endParaRPr lang="fr-FR" dirty="0"/>
        </a:p>
      </dgm:t>
    </dgm:pt>
    <dgm:pt modelId="{F22DE326-8D78-4BA1-B6A6-5F4A4B623965}" type="parTrans" cxnId="{FCBFB16C-EB00-4BE0-B1CF-049976AFAA5F}">
      <dgm:prSet/>
      <dgm:spPr/>
      <dgm:t>
        <a:bodyPr/>
        <a:lstStyle/>
        <a:p>
          <a:endParaRPr lang="fr-FR"/>
        </a:p>
      </dgm:t>
    </dgm:pt>
    <dgm:pt modelId="{5A6F3D66-CB1A-41B3-83F3-6D267AD3376B}" type="sibTrans" cxnId="{FCBFB16C-EB00-4BE0-B1CF-049976AFAA5F}">
      <dgm:prSet/>
      <dgm:spPr/>
      <dgm:t>
        <a:bodyPr/>
        <a:lstStyle/>
        <a:p>
          <a:endParaRPr lang="fr-FR"/>
        </a:p>
      </dgm:t>
    </dgm:pt>
    <dgm:pt modelId="{F138AF6A-D30A-4489-A5C9-F7E5B4E6450D}" type="pres">
      <dgm:prSet presAssocID="{04F353C9-5100-4643-99D6-91196AB26113}" presName="Name0" presStyleCnt="0">
        <dgm:presLayoutVars>
          <dgm:chMax val="7"/>
          <dgm:chPref val="7"/>
          <dgm:dir/>
        </dgm:presLayoutVars>
      </dgm:prSet>
      <dgm:spPr/>
    </dgm:pt>
    <dgm:pt modelId="{20333309-E77B-481B-BFF9-9A189C318AF9}" type="pres">
      <dgm:prSet presAssocID="{04F353C9-5100-4643-99D6-91196AB26113}" presName="Name1" presStyleCnt="0"/>
      <dgm:spPr/>
    </dgm:pt>
    <dgm:pt modelId="{4BAC2C90-3783-4463-BF0A-F07DA74C3D95}" type="pres">
      <dgm:prSet presAssocID="{04F353C9-5100-4643-99D6-91196AB26113}" presName="cycle" presStyleCnt="0"/>
      <dgm:spPr/>
    </dgm:pt>
    <dgm:pt modelId="{F518AADC-79CA-4E27-8262-8C152680939F}" type="pres">
      <dgm:prSet presAssocID="{04F353C9-5100-4643-99D6-91196AB26113}" presName="srcNode" presStyleLbl="node1" presStyleIdx="0" presStyleCnt="4"/>
      <dgm:spPr/>
    </dgm:pt>
    <dgm:pt modelId="{6CFAFFE2-F42D-48E1-96F1-C19AA4B9C774}" type="pres">
      <dgm:prSet presAssocID="{04F353C9-5100-4643-99D6-91196AB26113}" presName="conn" presStyleLbl="parChTrans1D2" presStyleIdx="0" presStyleCnt="1"/>
      <dgm:spPr/>
    </dgm:pt>
    <dgm:pt modelId="{8E0739F7-FA97-4EDC-94A9-71FD21D33AE3}" type="pres">
      <dgm:prSet presAssocID="{04F353C9-5100-4643-99D6-91196AB26113}" presName="extraNode" presStyleLbl="node1" presStyleIdx="0" presStyleCnt="4"/>
      <dgm:spPr/>
    </dgm:pt>
    <dgm:pt modelId="{EBD7CE21-2A3E-4BBA-BE2A-B858D42C1F03}" type="pres">
      <dgm:prSet presAssocID="{04F353C9-5100-4643-99D6-91196AB26113}" presName="dstNode" presStyleLbl="node1" presStyleIdx="0" presStyleCnt="4"/>
      <dgm:spPr/>
    </dgm:pt>
    <dgm:pt modelId="{06B91543-238C-46B7-8039-28971711C600}" type="pres">
      <dgm:prSet presAssocID="{55670A61-67D8-4427-B73D-FF0E5FE4F256}" presName="text_1" presStyleLbl="node1" presStyleIdx="0" presStyleCnt="4">
        <dgm:presLayoutVars>
          <dgm:bulletEnabled val="1"/>
        </dgm:presLayoutVars>
      </dgm:prSet>
      <dgm:spPr/>
    </dgm:pt>
    <dgm:pt modelId="{151518A9-1E3F-468C-8E45-D4D19507F539}" type="pres">
      <dgm:prSet presAssocID="{55670A61-67D8-4427-B73D-FF0E5FE4F256}" presName="accent_1" presStyleCnt="0"/>
      <dgm:spPr/>
    </dgm:pt>
    <dgm:pt modelId="{FB08E420-0D5F-47CB-97B1-AE34DCA1C749}" type="pres">
      <dgm:prSet presAssocID="{55670A61-67D8-4427-B73D-FF0E5FE4F256}" presName="accentRepeatNode" presStyleLbl="solidFgAcc1" presStyleIdx="0" presStyleCnt="4"/>
      <dgm:spPr/>
    </dgm:pt>
    <dgm:pt modelId="{7C4BCEA9-F7C9-4B4B-8C6B-22BAF8F9002C}" type="pres">
      <dgm:prSet presAssocID="{9212D138-45EC-421F-808C-3A03182DDDF8}" presName="text_2" presStyleLbl="node1" presStyleIdx="1" presStyleCnt="4">
        <dgm:presLayoutVars>
          <dgm:bulletEnabled val="1"/>
        </dgm:presLayoutVars>
      </dgm:prSet>
      <dgm:spPr/>
    </dgm:pt>
    <dgm:pt modelId="{82244854-2C69-4AB0-A00F-19186966ED37}" type="pres">
      <dgm:prSet presAssocID="{9212D138-45EC-421F-808C-3A03182DDDF8}" presName="accent_2" presStyleCnt="0"/>
      <dgm:spPr/>
    </dgm:pt>
    <dgm:pt modelId="{3A4C85D5-62C0-4F16-AE85-E5E99708950E}" type="pres">
      <dgm:prSet presAssocID="{9212D138-45EC-421F-808C-3A03182DDDF8}" presName="accentRepeatNode" presStyleLbl="solidFgAcc1" presStyleIdx="1" presStyleCnt="4"/>
      <dgm:spPr/>
    </dgm:pt>
    <dgm:pt modelId="{159F558E-8426-40BC-BB0F-233A569AD388}" type="pres">
      <dgm:prSet presAssocID="{7019C9E5-8BB3-4957-8A3B-746DF84D30AE}" presName="text_3" presStyleLbl="node1" presStyleIdx="2" presStyleCnt="4">
        <dgm:presLayoutVars>
          <dgm:bulletEnabled val="1"/>
        </dgm:presLayoutVars>
      </dgm:prSet>
      <dgm:spPr/>
    </dgm:pt>
    <dgm:pt modelId="{9A201C9A-6C11-4D4B-9F9C-42FA40BEB1F8}" type="pres">
      <dgm:prSet presAssocID="{7019C9E5-8BB3-4957-8A3B-746DF84D30AE}" presName="accent_3" presStyleCnt="0"/>
      <dgm:spPr/>
    </dgm:pt>
    <dgm:pt modelId="{B28C5A20-9364-4F7D-906C-F1816B17DA8E}" type="pres">
      <dgm:prSet presAssocID="{7019C9E5-8BB3-4957-8A3B-746DF84D30AE}" presName="accentRepeatNode" presStyleLbl="solidFgAcc1" presStyleIdx="2" presStyleCnt="4"/>
      <dgm:spPr/>
    </dgm:pt>
    <dgm:pt modelId="{8D9FEB84-AF54-420A-ABF2-D67855890561}" type="pres">
      <dgm:prSet presAssocID="{E0E98682-18CD-4F01-9A78-AB23854B0A3E}" presName="text_4" presStyleLbl="node1" presStyleIdx="3" presStyleCnt="4">
        <dgm:presLayoutVars>
          <dgm:bulletEnabled val="1"/>
        </dgm:presLayoutVars>
      </dgm:prSet>
      <dgm:spPr/>
    </dgm:pt>
    <dgm:pt modelId="{D8DFE248-DAFD-414C-AE43-0AD186355949}" type="pres">
      <dgm:prSet presAssocID="{E0E98682-18CD-4F01-9A78-AB23854B0A3E}" presName="accent_4" presStyleCnt="0"/>
      <dgm:spPr/>
    </dgm:pt>
    <dgm:pt modelId="{061D92D9-6163-416A-825D-E699AD20D337}" type="pres">
      <dgm:prSet presAssocID="{E0E98682-18CD-4F01-9A78-AB23854B0A3E}" presName="accentRepeatNode" presStyleLbl="solidFgAcc1" presStyleIdx="3" presStyleCnt="4"/>
      <dgm:spPr/>
    </dgm:pt>
  </dgm:ptLst>
  <dgm:cxnLst>
    <dgm:cxn modelId="{EFCAC90A-D3DA-4957-A707-F11857FBE71D}" srcId="{04F353C9-5100-4643-99D6-91196AB26113}" destId="{9212D138-45EC-421F-808C-3A03182DDDF8}" srcOrd="1" destOrd="0" parTransId="{AC408B45-95FF-4ED9-8A6C-9D360F899923}" sibTransId="{255AE615-DECE-46BF-979A-A7621A7697B0}"/>
    <dgm:cxn modelId="{9BC13C3C-B1DE-49DB-AF1E-B06B7FCF76FB}" srcId="{04F353C9-5100-4643-99D6-91196AB26113}" destId="{E0E98682-18CD-4F01-9A78-AB23854B0A3E}" srcOrd="3" destOrd="0" parTransId="{A4101B21-B4E4-4F24-A5FF-D778E65332B9}" sibTransId="{14F1526D-5CAC-46B5-A134-2BF186367272}"/>
    <dgm:cxn modelId="{9DC13566-F77A-4BF7-B6A5-12C1FBB1DAC6}" srcId="{7019C9E5-8BB3-4957-8A3B-746DF84D30AE}" destId="{F12FF6AD-1063-4126-B129-FCA6C6EAC848}" srcOrd="0" destOrd="0" parTransId="{AEB4EA33-7D00-47B2-B566-7AC7332D3241}" sibTransId="{B51AEA99-E89F-4F23-967F-3F670425BC9F}"/>
    <dgm:cxn modelId="{FCBFB16C-EB00-4BE0-B1CF-049976AFAA5F}" srcId="{04F353C9-5100-4643-99D6-91196AB26113}" destId="{55670A61-67D8-4427-B73D-FF0E5FE4F256}" srcOrd="0" destOrd="0" parTransId="{F22DE326-8D78-4BA1-B6A6-5F4A4B623965}" sibTransId="{5A6F3D66-CB1A-41B3-83F3-6D267AD3376B}"/>
    <dgm:cxn modelId="{9761716F-AD8F-4E02-A666-75EDF2C2110E}" srcId="{04F353C9-5100-4643-99D6-91196AB26113}" destId="{7019C9E5-8BB3-4957-8A3B-746DF84D30AE}" srcOrd="2" destOrd="0" parTransId="{4ACD1E10-9EC6-42F5-8F83-85306C6FBB3D}" sibTransId="{E8D0895D-7DEA-4F43-86AA-C7E466614858}"/>
    <dgm:cxn modelId="{B8350A51-7BC1-4C31-9C8B-A12260286A66}" type="presOf" srcId="{E0E98682-18CD-4F01-9A78-AB23854B0A3E}" destId="{8D9FEB84-AF54-420A-ABF2-D67855890561}" srcOrd="0" destOrd="0" presId="urn:microsoft.com/office/officeart/2008/layout/VerticalCurvedList"/>
    <dgm:cxn modelId="{20001054-EE48-4E5A-8D66-F9C2F78FB9C9}" type="presOf" srcId="{04F353C9-5100-4643-99D6-91196AB26113}" destId="{F138AF6A-D30A-4489-A5C9-F7E5B4E6450D}" srcOrd="0" destOrd="0" presId="urn:microsoft.com/office/officeart/2008/layout/VerticalCurvedList"/>
    <dgm:cxn modelId="{D6C63896-ED13-4DCB-9AD7-85F506F6F2C6}" type="presOf" srcId="{7019C9E5-8BB3-4957-8A3B-746DF84D30AE}" destId="{159F558E-8426-40BC-BB0F-233A569AD388}" srcOrd="0" destOrd="0" presId="urn:microsoft.com/office/officeart/2008/layout/VerticalCurvedList"/>
    <dgm:cxn modelId="{1A14B4AB-13C6-44BA-AC8C-52DD0E948F62}" type="presOf" srcId="{F12FF6AD-1063-4126-B129-FCA6C6EAC848}" destId="{159F558E-8426-40BC-BB0F-233A569AD388}" srcOrd="0" destOrd="1" presId="urn:microsoft.com/office/officeart/2008/layout/VerticalCurvedList"/>
    <dgm:cxn modelId="{37972FC1-7616-4F83-B2A0-58366CBE0834}" type="presOf" srcId="{55670A61-67D8-4427-B73D-FF0E5FE4F256}" destId="{06B91543-238C-46B7-8039-28971711C600}" srcOrd="0" destOrd="0" presId="urn:microsoft.com/office/officeart/2008/layout/VerticalCurvedList"/>
    <dgm:cxn modelId="{474BDBE8-8C15-4E23-AD79-F92DAFBC6178}" type="presOf" srcId="{5A6F3D66-CB1A-41B3-83F3-6D267AD3376B}" destId="{6CFAFFE2-F42D-48E1-96F1-C19AA4B9C774}" srcOrd="0" destOrd="0" presId="urn:microsoft.com/office/officeart/2008/layout/VerticalCurvedList"/>
    <dgm:cxn modelId="{C91EC1F5-2A9C-441D-86DF-F78C77B1B010}" type="presOf" srcId="{9212D138-45EC-421F-808C-3A03182DDDF8}" destId="{7C4BCEA9-F7C9-4B4B-8C6B-22BAF8F9002C}" srcOrd="0" destOrd="0" presId="urn:microsoft.com/office/officeart/2008/layout/VerticalCurvedList"/>
    <dgm:cxn modelId="{07E805C4-C653-418D-AC25-54A2253A4D98}" type="presParOf" srcId="{F138AF6A-D30A-4489-A5C9-F7E5B4E6450D}" destId="{20333309-E77B-481B-BFF9-9A189C318AF9}" srcOrd="0" destOrd="0" presId="urn:microsoft.com/office/officeart/2008/layout/VerticalCurvedList"/>
    <dgm:cxn modelId="{51B27940-B969-482F-AAD0-9C449928337A}" type="presParOf" srcId="{20333309-E77B-481B-BFF9-9A189C318AF9}" destId="{4BAC2C90-3783-4463-BF0A-F07DA74C3D95}" srcOrd="0" destOrd="0" presId="urn:microsoft.com/office/officeart/2008/layout/VerticalCurvedList"/>
    <dgm:cxn modelId="{B3845832-02C5-408D-BBD3-A4B9A5960F87}" type="presParOf" srcId="{4BAC2C90-3783-4463-BF0A-F07DA74C3D95}" destId="{F518AADC-79CA-4E27-8262-8C152680939F}" srcOrd="0" destOrd="0" presId="urn:microsoft.com/office/officeart/2008/layout/VerticalCurvedList"/>
    <dgm:cxn modelId="{556F1997-ABB6-4BBF-953E-3BD21D3FAE25}" type="presParOf" srcId="{4BAC2C90-3783-4463-BF0A-F07DA74C3D95}" destId="{6CFAFFE2-F42D-48E1-96F1-C19AA4B9C774}" srcOrd="1" destOrd="0" presId="urn:microsoft.com/office/officeart/2008/layout/VerticalCurvedList"/>
    <dgm:cxn modelId="{286A3CB1-74B5-4578-9640-0626B48BF232}" type="presParOf" srcId="{4BAC2C90-3783-4463-BF0A-F07DA74C3D95}" destId="{8E0739F7-FA97-4EDC-94A9-71FD21D33AE3}" srcOrd="2" destOrd="0" presId="urn:microsoft.com/office/officeart/2008/layout/VerticalCurvedList"/>
    <dgm:cxn modelId="{8299BA50-FF2D-49D6-A85C-404A59A9D555}" type="presParOf" srcId="{4BAC2C90-3783-4463-BF0A-F07DA74C3D95}" destId="{EBD7CE21-2A3E-4BBA-BE2A-B858D42C1F03}" srcOrd="3" destOrd="0" presId="urn:microsoft.com/office/officeart/2008/layout/VerticalCurvedList"/>
    <dgm:cxn modelId="{A7A6623C-32AE-41D0-803A-3D3DE29D6798}" type="presParOf" srcId="{20333309-E77B-481B-BFF9-9A189C318AF9}" destId="{06B91543-238C-46B7-8039-28971711C600}" srcOrd="1" destOrd="0" presId="urn:microsoft.com/office/officeart/2008/layout/VerticalCurvedList"/>
    <dgm:cxn modelId="{DBAE595D-102F-4DCB-82B6-2AF6877E302B}" type="presParOf" srcId="{20333309-E77B-481B-BFF9-9A189C318AF9}" destId="{151518A9-1E3F-468C-8E45-D4D19507F539}" srcOrd="2" destOrd="0" presId="urn:microsoft.com/office/officeart/2008/layout/VerticalCurvedList"/>
    <dgm:cxn modelId="{2CDEB705-7FA1-4E6E-9010-B2EF46229EA2}" type="presParOf" srcId="{151518A9-1E3F-468C-8E45-D4D19507F539}" destId="{FB08E420-0D5F-47CB-97B1-AE34DCA1C749}" srcOrd="0" destOrd="0" presId="urn:microsoft.com/office/officeart/2008/layout/VerticalCurvedList"/>
    <dgm:cxn modelId="{A43CC565-7672-4B73-9CE1-F1928EDAD2C3}" type="presParOf" srcId="{20333309-E77B-481B-BFF9-9A189C318AF9}" destId="{7C4BCEA9-F7C9-4B4B-8C6B-22BAF8F9002C}" srcOrd="3" destOrd="0" presId="urn:microsoft.com/office/officeart/2008/layout/VerticalCurvedList"/>
    <dgm:cxn modelId="{F0C3AA67-2212-4251-8C83-68324680DE6A}" type="presParOf" srcId="{20333309-E77B-481B-BFF9-9A189C318AF9}" destId="{82244854-2C69-4AB0-A00F-19186966ED37}" srcOrd="4" destOrd="0" presId="urn:microsoft.com/office/officeart/2008/layout/VerticalCurvedList"/>
    <dgm:cxn modelId="{0D68CE3F-ECC3-4E05-80BE-0A3151944E90}" type="presParOf" srcId="{82244854-2C69-4AB0-A00F-19186966ED37}" destId="{3A4C85D5-62C0-4F16-AE85-E5E99708950E}" srcOrd="0" destOrd="0" presId="urn:microsoft.com/office/officeart/2008/layout/VerticalCurvedList"/>
    <dgm:cxn modelId="{22D9C59E-CDA7-4CE1-B677-BA837B520DAD}" type="presParOf" srcId="{20333309-E77B-481B-BFF9-9A189C318AF9}" destId="{159F558E-8426-40BC-BB0F-233A569AD388}" srcOrd="5" destOrd="0" presId="urn:microsoft.com/office/officeart/2008/layout/VerticalCurvedList"/>
    <dgm:cxn modelId="{DD103220-7A0D-47C0-BC19-5627C09D1851}" type="presParOf" srcId="{20333309-E77B-481B-BFF9-9A189C318AF9}" destId="{9A201C9A-6C11-4D4B-9F9C-42FA40BEB1F8}" srcOrd="6" destOrd="0" presId="urn:microsoft.com/office/officeart/2008/layout/VerticalCurvedList"/>
    <dgm:cxn modelId="{E157C591-90BB-4649-A3BF-351B960D1735}" type="presParOf" srcId="{9A201C9A-6C11-4D4B-9F9C-42FA40BEB1F8}" destId="{B28C5A20-9364-4F7D-906C-F1816B17DA8E}" srcOrd="0" destOrd="0" presId="urn:microsoft.com/office/officeart/2008/layout/VerticalCurvedList"/>
    <dgm:cxn modelId="{40F702B9-9CE4-4585-89CB-F4969963F226}" type="presParOf" srcId="{20333309-E77B-481B-BFF9-9A189C318AF9}" destId="{8D9FEB84-AF54-420A-ABF2-D67855890561}" srcOrd="7" destOrd="0" presId="urn:microsoft.com/office/officeart/2008/layout/VerticalCurvedList"/>
    <dgm:cxn modelId="{7BDECEAD-4358-4B1F-9D5A-69B066F996F4}" type="presParOf" srcId="{20333309-E77B-481B-BFF9-9A189C318AF9}" destId="{D8DFE248-DAFD-414C-AE43-0AD186355949}" srcOrd="8" destOrd="0" presId="urn:microsoft.com/office/officeart/2008/layout/VerticalCurvedList"/>
    <dgm:cxn modelId="{E332E88A-32A2-4750-84F8-44692851CA0C}" type="presParOf" srcId="{D8DFE248-DAFD-414C-AE43-0AD186355949}" destId="{061D92D9-6163-416A-825D-E699AD20D3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DCAE65-B798-479F-973B-2336BD7793E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811CEC78-F487-4E20-8837-A1EF6E26E51D}">
      <dgm:prSet/>
      <dgm:spPr/>
      <dgm:t>
        <a:bodyPr/>
        <a:lstStyle/>
        <a:p>
          <a:r>
            <a:rPr lang="en-US" dirty="0"/>
            <a:t>Thank You </a:t>
          </a:r>
          <a:br>
            <a:rPr lang="en-US" dirty="0"/>
          </a:br>
          <a:r>
            <a:rPr lang="en-US" dirty="0"/>
            <a:t>For Your Attention.</a:t>
          </a:r>
          <a:endParaRPr lang="fr-FR" dirty="0"/>
        </a:p>
      </dgm:t>
    </dgm:pt>
    <dgm:pt modelId="{1B6FD31F-4205-471B-9495-BD21945C6FFE}" type="parTrans" cxnId="{FFE19748-379F-495A-AAC0-B1A987FBD77A}">
      <dgm:prSet/>
      <dgm:spPr/>
      <dgm:t>
        <a:bodyPr/>
        <a:lstStyle/>
        <a:p>
          <a:endParaRPr lang="fr-FR"/>
        </a:p>
      </dgm:t>
    </dgm:pt>
    <dgm:pt modelId="{F99E4DC1-E372-4FEE-BED3-8C2C17391689}" type="sibTrans" cxnId="{FFE19748-379F-495A-AAC0-B1A987FBD77A}">
      <dgm:prSet/>
      <dgm:spPr/>
      <dgm:t>
        <a:bodyPr/>
        <a:lstStyle/>
        <a:p>
          <a:endParaRPr lang="fr-FR"/>
        </a:p>
      </dgm:t>
    </dgm:pt>
    <dgm:pt modelId="{6100496D-ECBF-4443-9910-3BF2D6961EC7}" type="pres">
      <dgm:prSet presAssocID="{E3DCAE65-B798-479F-973B-2336BD7793EF}" presName="Name0" presStyleCnt="0">
        <dgm:presLayoutVars>
          <dgm:dir/>
          <dgm:resizeHandles val="exact"/>
        </dgm:presLayoutVars>
      </dgm:prSet>
      <dgm:spPr/>
    </dgm:pt>
    <dgm:pt modelId="{01E289C7-A3F5-4DA7-89D1-4B914CB49708}" type="pres">
      <dgm:prSet presAssocID="{811CEC78-F487-4E20-8837-A1EF6E26E51D}" presName="node" presStyleLbl="node1" presStyleIdx="0" presStyleCnt="1" custLinFactNeighborX="-3735" custLinFactNeighborY="1660">
        <dgm:presLayoutVars>
          <dgm:bulletEnabled val="1"/>
        </dgm:presLayoutVars>
      </dgm:prSet>
      <dgm:spPr/>
    </dgm:pt>
  </dgm:ptLst>
  <dgm:cxnLst>
    <dgm:cxn modelId="{C0FD1A5C-2BDB-407E-ADDE-6DD25CB9A646}" type="presOf" srcId="{E3DCAE65-B798-479F-973B-2336BD7793EF}" destId="{6100496D-ECBF-4443-9910-3BF2D6961EC7}" srcOrd="0" destOrd="0" presId="urn:microsoft.com/office/officeart/2005/8/layout/hList6"/>
    <dgm:cxn modelId="{BD3F6A64-B059-4F92-8B06-1DD07D513CF0}" type="presOf" srcId="{811CEC78-F487-4E20-8837-A1EF6E26E51D}" destId="{01E289C7-A3F5-4DA7-89D1-4B914CB49708}" srcOrd="0" destOrd="0" presId="urn:microsoft.com/office/officeart/2005/8/layout/hList6"/>
    <dgm:cxn modelId="{FFE19748-379F-495A-AAC0-B1A987FBD77A}" srcId="{E3DCAE65-B798-479F-973B-2336BD7793EF}" destId="{811CEC78-F487-4E20-8837-A1EF6E26E51D}" srcOrd="0" destOrd="0" parTransId="{1B6FD31F-4205-471B-9495-BD21945C6FFE}" sibTransId="{F99E4DC1-E372-4FEE-BED3-8C2C17391689}"/>
    <dgm:cxn modelId="{08D23AAF-6A5D-4C38-8D24-90F01D5E5387}" type="presParOf" srcId="{6100496D-ECBF-4443-9910-3BF2D6961EC7}" destId="{01E289C7-A3F5-4DA7-89D1-4B914CB49708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56EBC-FEA2-4A32-83DE-7FF6B29D2F35}">
      <dsp:nvSpPr>
        <dsp:cNvPr id="0" name=""/>
        <dsp:cNvSpPr/>
      </dsp:nvSpPr>
      <dsp:spPr>
        <a:xfrm>
          <a:off x="0" y="323068"/>
          <a:ext cx="74676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08280" rIns="57956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latin typeface="Avenir Next LT Pro" panose="020B0504020202020204" pitchFamily="34" charset="0"/>
            </a:rPr>
            <a:t>HTN</a:t>
          </a:r>
          <a:endParaRPr lang="fr-FR" sz="1000" kern="1200" dirty="0">
            <a:latin typeface="Avenir Next LT Pro" panose="020B050402020202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venir Next LT Pro" panose="020B0504020202020204" pitchFamily="34" charset="0"/>
            </a:rPr>
            <a:t>Meta-CSP</a:t>
          </a:r>
        </a:p>
      </dsp:txBody>
      <dsp:txXfrm>
        <a:off x="0" y="323068"/>
        <a:ext cx="7467600" cy="582750"/>
      </dsp:txXfrm>
    </dsp:sp>
    <dsp:sp modelId="{8E8DD8EB-A921-4E4E-925B-1FEA7C1BB245}">
      <dsp:nvSpPr>
        <dsp:cNvPr id="0" name=""/>
        <dsp:cNvSpPr/>
      </dsp:nvSpPr>
      <dsp:spPr>
        <a:xfrm>
          <a:off x="373380" y="175468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venir Next LT Pro" panose="020B0504020202020204" pitchFamily="34" charset="0"/>
            </a:rPr>
            <a:t>Background</a:t>
          </a:r>
        </a:p>
      </dsp:txBody>
      <dsp:txXfrm>
        <a:off x="387790" y="189878"/>
        <a:ext cx="5198500" cy="266380"/>
      </dsp:txXfrm>
    </dsp:sp>
    <dsp:sp modelId="{C48F78AA-6F02-4A89-AC29-C42FD8D92DD5}">
      <dsp:nvSpPr>
        <dsp:cNvPr id="0" name=""/>
        <dsp:cNvSpPr/>
      </dsp:nvSpPr>
      <dsp:spPr>
        <a:xfrm>
          <a:off x="0" y="1107418"/>
          <a:ext cx="74676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08280" rIns="57956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>
              <a:latin typeface="Avenir Next LT Pro" panose="020B0504020202020204" pitchFamily="34" charset="0"/>
            </a:rPr>
            <a:t>Operators</a:t>
          </a:r>
          <a:r>
            <a:rPr lang="fr-FR" sz="1000" kern="1200" dirty="0">
              <a:latin typeface="Avenir Next LT Pro" panose="020B0504020202020204" pitchFamily="34" charset="0"/>
            </a:rPr>
            <a:t> &amp; Methods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venir Next LT Pro" panose="020B0504020202020204" pitchFamily="34" charset="0"/>
            </a:rPr>
            <a:t>Limitations</a:t>
          </a:r>
        </a:p>
      </dsp:txBody>
      <dsp:txXfrm>
        <a:off x="0" y="1107418"/>
        <a:ext cx="7467600" cy="582750"/>
      </dsp:txXfrm>
    </dsp:sp>
    <dsp:sp modelId="{BFF5F0B3-4EB9-4339-B096-A98C0A4EBB4C}">
      <dsp:nvSpPr>
        <dsp:cNvPr id="0" name=""/>
        <dsp:cNvSpPr/>
      </dsp:nvSpPr>
      <dsp:spPr>
        <a:xfrm>
          <a:off x="373380" y="959818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venir Next LT Pro" panose="020B0504020202020204" pitchFamily="34" charset="0"/>
            </a:rPr>
            <a:t>CHIMP</a:t>
          </a:r>
        </a:p>
      </dsp:txBody>
      <dsp:txXfrm>
        <a:off x="387790" y="974228"/>
        <a:ext cx="5198500" cy="266380"/>
      </dsp:txXfrm>
    </dsp:sp>
    <dsp:sp modelId="{866FE5D9-9362-41A7-96FC-7827EDD8FBCC}">
      <dsp:nvSpPr>
        <dsp:cNvPr id="0" name=""/>
        <dsp:cNvSpPr/>
      </dsp:nvSpPr>
      <dsp:spPr>
        <a:xfrm>
          <a:off x="0" y="1891768"/>
          <a:ext cx="7467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BC351-BBC8-4AA2-8F76-FA8947A8E5C2}">
      <dsp:nvSpPr>
        <dsp:cNvPr id="0" name=""/>
        <dsp:cNvSpPr/>
      </dsp:nvSpPr>
      <dsp:spPr>
        <a:xfrm>
          <a:off x="373380" y="1744168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Avenir Next LT Pro" panose="020B0504020202020204" pitchFamily="34" charset="0"/>
            </a:rPr>
            <a:t>Conversion</a:t>
          </a:r>
        </a:p>
      </dsp:txBody>
      <dsp:txXfrm>
        <a:off x="387790" y="1758578"/>
        <a:ext cx="5198500" cy="266380"/>
      </dsp:txXfrm>
    </dsp:sp>
    <dsp:sp modelId="{558D7EAE-3F5D-4121-97C7-A0270A45949B}">
      <dsp:nvSpPr>
        <dsp:cNvPr id="0" name=""/>
        <dsp:cNvSpPr/>
      </dsp:nvSpPr>
      <dsp:spPr>
        <a:xfrm>
          <a:off x="0" y="2355303"/>
          <a:ext cx="74676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208280" rIns="57956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kern="1200" dirty="0">
              <a:latin typeface="Avenir Next LT Pro" panose="020B0504020202020204" pitchFamily="34" charset="0"/>
            </a:rPr>
            <a:t>Solution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kern="1200" dirty="0">
              <a:latin typeface="Avenir Next LT Pro" panose="020B0504020202020204" pitchFamily="34" charset="0"/>
            </a:rPr>
            <a:t>Evaluation</a:t>
          </a:r>
        </a:p>
      </dsp:txBody>
      <dsp:txXfrm>
        <a:off x="0" y="2355303"/>
        <a:ext cx="7467600" cy="582750"/>
      </dsp:txXfrm>
    </dsp:sp>
    <dsp:sp modelId="{FC950551-040D-494A-A72A-1F6C1DFE3A22}">
      <dsp:nvSpPr>
        <dsp:cNvPr id="0" name=""/>
        <dsp:cNvSpPr/>
      </dsp:nvSpPr>
      <dsp:spPr>
        <a:xfrm>
          <a:off x="373380" y="2197768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>
              <a:latin typeface="Avenir Next LT Pro" panose="020B0504020202020204" pitchFamily="34" charset="0"/>
            </a:rPr>
            <a:t>Spatial</a:t>
          </a:r>
          <a:r>
            <a:rPr lang="de-DE" sz="1000" kern="1200" dirty="0">
              <a:latin typeface="Avenir Next LT Pro" panose="020B0504020202020204" pitchFamily="34" charset="0"/>
            </a:rPr>
            <a:t> Solver</a:t>
          </a:r>
          <a:endParaRPr lang="fr-FR" sz="1000" kern="1200" dirty="0">
            <a:latin typeface="Avenir Next LT Pro" panose="020B0504020202020204" pitchFamily="34" charset="0"/>
          </a:endParaRPr>
        </a:p>
      </dsp:txBody>
      <dsp:txXfrm>
        <a:off x="387790" y="2212178"/>
        <a:ext cx="5198500" cy="266380"/>
      </dsp:txXfrm>
    </dsp:sp>
    <dsp:sp modelId="{C56D1863-24FB-4A4C-8045-BF94121AD460}">
      <dsp:nvSpPr>
        <dsp:cNvPr id="0" name=""/>
        <dsp:cNvSpPr/>
      </dsp:nvSpPr>
      <dsp:spPr>
        <a:xfrm>
          <a:off x="0" y="3129719"/>
          <a:ext cx="7467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79B5E-5695-4A5E-BB1F-8307978E0E5B}">
      <dsp:nvSpPr>
        <dsp:cNvPr id="0" name=""/>
        <dsp:cNvSpPr/>
      </dsp:nvSpPr>
      <dsp:spPr>
        <a:xfrm>
          <a:off x="373380" y="2982119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venir Next LT Pro" panose="020B0504020202020204" pitchFamily="34" charset="0"/>
            </a:rPr>
            <a:t>Improving The Spatial Solver Efficiency</a:t>
          </a:r>
          <a:endParaRPr lang="fr-FR" sz="1000" b="0" kern="1200" dirty="0">
            <a:latin typeface="Avenir Next LT Pro" panose="020B0504020202020204" pitchFamily="34" charset="0"/>
          </a:endParaRPr>
        </a:p>
      </dsp:txBody>
      <dsp:txXfrm>
        <a:off x="387790" y="2996529"/>
        <a:ext cx="5198500" cy="266380"/>
      </dsp:txXfrm>
    </dsp:sp>
    <dsp:sp modelId="{25A5226C-2B9E-4EB4-A72E-B94570B7844A}">
      <dsp:nvSpPr>
        <dsp:cNvPr id="0" name=""/>
        <dsp:cNvSpPr/>
      </dsp:nvSpPr>
      <dsp:spPr>
        <a:xfrm>
          <a:off x="0" y="3583319"/>
          <a:ext cx="746760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2F271-755C-4AF1-BE64-80A84991F104}">
      <dsp:nvSpPr>
        <dsp:cNvPr id="0" name=""/>
        <dsp:cNvSpPr/>
      </dsp:nvSpPr>
      <dsp:spPr>
        <a:xfrm>
          <a:off x="373380" y="3435719"/>
          <a:ext cx="522732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>
              <a:latin typeface="Avenir Next LT Pro" panose="020B0504020202020204" pitchFamily="34" charset="0"/>
            </a:rPr>
            <a:t>The Future </a:t>
          </a:r>
          <a:r>
            <a:rPr lang="de-DE" sz="1000" kern="1200" dirty="0" err="1">
              <a:latin typeface="Avenir Next LT Pro" panose="020B0504020202020204" pitchFamily="34" charset="0"/>
            </a:rPr>
            <a:t>Improvement</a:t>
          </a:r>
          <a:r>
            <a:rPr lang="de-DE" sz="1000" kern="1200" dirty="0">
              <a:latin typeface="Avenir Next LT Pro" panose="020B0504020202020204" pitchFamily="34" charset="0"/>
            </a:rPr>
            <a:t> and </a:t>
          </a:r>
          <a:r>
            <a:rPr lang="de-DE" sz="1000" kern="1200" dirty="0" err="1">
              <a:latin typeface="Avenir Next LT Pro" panose="020B0504020202020204" pitchFamily="34" charset="0"/>
            </a:rPr>
            <a:t>Conclusion</a:t>
          </a:r>
          <a:endParaRPr lang="fr-FR" sz="1000" kern="1200" dirty="0">
            <a:latin typeface="Avenir Next LT Pro" panose="020B0504020202020204" pitchFamily="34" charset="0"/>
          </a:endParaRPr>
        </a:p>
      </dsp:txBody>
      <dsp:txXfrm>
        <a:off x="387790" y="3450129"/>
        <a:ext cx="519850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78091-EE62-48B1-A933-A0BC8FE12983}">
      <dsp:nvSpPr>
        <dsp:cNvPr id="0" name=""/>
        <dsp:cNvSpPr/>
      </dsp:nvSpPr>
      <dsp:spPr>
        <a:xfrm>
          <a:off x="0" y="25247"/>
          <a:ext cx="849694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strike="noStrike" kern="1200" dirty="0">
              <a:effectLst/>
              <a:latin typeface="Avenir Next LT Pro" panose="020B0504020202020204" pitchFamily="34" charset="0"/>
            </a:rPr>
            <a:t>Compound tasks </a:t>
          </a:r>
          <a:r>
            <a:rPr lang="en-US" sz="1600" b="0" i="0" u="none" strike="noStrike" kern="1200" dirty="0">
              <a:effectLst/>
              <a:latin typeface="Avenir Next LT Pro" panose="020B0504020202020204" pitchFamily="34" charset="0"/>
            </a:rPr>
            <a:t>can be decomposed into simpler tasks</a:t>
          </a:r>
          <a:endParaRPr lang="fr-FR" sz="1600" kern="1200" dirty="0">
            <a:latin typeface="Avenir Next LT Pro" panose="020B0504020202020204" pitchFamily="34" charset="0"/>
          </a:endParaRPr>
        </a:p>
      </dsp:txBody>
      <dsp:txXfrm>
        <a:off x="18734" y="43981"/>
        <a:ext cx="8459476" cy="346292"/>
      </dsp:txXfrm>
    </dsp:sp>
    <dsp:sp modelId="{74C35D65-FA8D-4289-AA24-37AF4975E4C2}">
      <dsp:nvSpPr>
        <dsp:cNvPr id="0" name=""/>
        <dsp:cNvSpPr/>
      </dsp:nvSpPr>
      <dsp:spPr>
        <a:xfrm>
          <a:off x="0" y="455088"/>
          <a:ext cx="849694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strike="noStrike" kern="1200" dirty="0">
              <a:effectLst/>
              <a:latin typeface="Avenir Next LT Pro" panose="020B0504020202020204" pitchFamily="34" charset="0"/>
            </a:rPr>
            <a:t>Primitive tasks </a:t>
          </a:r>
          <a:r>
            <a:rPr lang="en-US" sz="1600" b="0" i="0" u="none" strike="noStrike" kern="1200" dirty="0">
              <a:effectLst/>
              <a:latin typeface="Avenir Next LT Pro" panose="020B0504020202020204" pitchFamily="34" charset="0"/>
            </a:rPr>
            <a:t>are achieved by actions</a:t>
          </a:r>
          <a:endParaRPr lang="fr-FR" sz="1600" kern="1200" dirty="0">
            <a:latin typeface="Avenir Next LT Pro" panose="020B0504020202020204" pitchFamily="34" charset="0"/>
          </a:endParaRPr>
        </a:p>
      </dsp:txBody>
      <dsp:txXfrm>
        <a:off x="18734" y="473822"/>
        <a:ext cx="8459476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FFD07-EC0D-4171-BB2D-2270D471C4AC}">
      <dsp:nvSpPr>
        <dsp:cNvPr id="0" name=""/>
        <dsp:cNvSpPr/>
      </dsp:nvSpPr>
      <dsp:spPr>
        <a:xfrm>
          <a:off x="0" y="2914086"/>
          <a:ext cx="7467600" cy="637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Generate</a:t>
          </a:r>
          <a:r>
            <a:rPr lang="fr-FR" sz="2200" kern="1200" dirty="0"/>
            <a:t> </a:t>
          </a:r>
          <a:r>
            <a:rPr lang="fr-FR" sz="2200" kern="1200" dirty="0" err="1"/>
            <a:t>reward</a:t>
          </a:r>
          <a:r>
            <a:rPr lang="fr-FR" sz="2200" kern="1200" dirty="0"/>
            <a:t> </a:t>
          </a:r>
          <a:r>
            <a:rPr lang="fr-FR" sz="2200" kern="1200" dirty="0" err="1"/>
            <a:t>function</a:t>
          </a:r>
          <a:endParaRPr lang="fr-FR" sz="2200" kern="1200" dirty="0"/>
        </a:p>
      </dsp:txBody>
      <dsp:txXfrm>
        <a:off x="0" y="2914086"/>
        <a:ext cx="7467600" cy="637530"/>
      </dsp:txXfrm>
    </dsp:sp>
    <dsp:sp modelId="{5089F325-8F7D-4644-8BD3-21EA790EF8F6}">
      <dsp:nvSpPr>
        <dsp:cNvPr id="0" name=""/>
        <dsp:cNvSpPr/>
      </dsp:nvSpPr>
      <dsp:spPr>
        <a:xfrm rot="10800000">
          <a:off x="0" y="1943126"/>
          <a:ext cx="7467600" cy="9805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Generate</a:t>
          </a:r>
          <a:r>
            <a:rPr lang="fr-FR" sz="2200" kern="1200" dirty="0"/>
            <a:t> transition </a:t>
          </a:r>
          <a:r>
            <a:rPr lang="fr-FR" sz="2200" kern="1200" dirty="0" err="1"/>
            <a:t>functions</a:t>
          </a:r>
          <a:endParaRPr lang="fr-FR" sz="2200" kern="1200" dirty="0"/>
        </a:p>
      </dsp:txBody>
      <dsp:txXfrm rot="10800000">
        <a:off x="0" y="1943126"/>
        <a:ext cx="7467600" cy="637114"/>
      </dsp:txXfrm>
    </dsp:sp>
    <dsp:sp modelId="{1BBA3880-DB46-47AF-B422-11E0155360E4}">
      <dsp:nvSpPr>
        <dsp:cNvPr id="0" name=""/>
        <dsp:cNvSpPr/>
      </dsp:nvSpPr>
      <dsp:spPr>
        <a:xfrm rot="10800000">
          <a:off x="0" y="972167"/>
          <a:ext cx="7467600" cy="9805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Generate</a:t>
          </a:r>
          <a:r>
            <a:rPr lang="fr-FR" sz="2200" kern="1200" dirty="0"/>
            <a:t> States</a:t>
          </a:r>
        </a:p>
      </dsp:txBody>
      <dsp:txXfrm rot="10800000">
        <a:off x="0" y="972167"/>
        <a:ext cx="7467600" cy="637114"/>
      </dsp:txXfrm>
    </dsp:sp>
    <dsp:sp modelId="{D73EF37D-1226-4B84-8957-1957C60BE26F}">
      <dsp:nvSpPr>
        <dsp:cNvPr id="0" name=""/>
        <dsp:cNvSpPr/>
      </dsp:nvSpPr>
      <dsp:spPr>
        <a:xfrm rot="10800000">
          <a:off x="0" y="1"/>
          <a:ext cx="7467600" cy="98052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Expansion</a:t>
          </a:r>
        </a:p>
      </dsp:txBody>
      <dsp:txXfrm rot="10800000">
        <a:off x="0" y="1"/>
        <a:ext cx="7467600" cy="637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E17B2-FE3D-45EC-9873-CD3B288CD1EC}">
      <dsp:nvSpPr>
        <dsp:cNvPr id="0" name=""/>
        <dsp:cNvSpPr/>
      </dsp:nvSpPr>
      <dsp:spPr>
        <a:xfrm rot="16200000">
          <a:off x="1761627" y="-1757374"/>
          <a:ext cx="576064" cy="409081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956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(Fluent f8 </a:t>
          </a:r>
          <a:r>
            <a:rPr lang="en-US" sz="1300" kern="1200" dirty="0" err="1"/>
            <a:t>enoughDistance</a:t>
          </a:r>
          <a:r>
            <a:rPr lang="en-US" sz="1300" kern="1200" dirty="0"/>
            <a:t>(dish1 knife1 fork1 </a:t>
          </a:r>
          <a:r>
            <a:rPr lang="en-US" sz="1300" kern="1200" dirty="0" err="1"/>
            <a:t>undef</a:t>
          </a:r>
          <a:r>
            <a:rPr lang="en-US" sz="1300" kern="1200" dirty="0"/>
            <a:t> ))</a:t>
          </a:r>
          <a:endParaRPr lang="fr-FR" sz="1300" kern="1200" dirty="0"/>
        </a:p>
      </dsp:txBody>
      <dsp:txXfrm rot="5400000">
        <a:off x="4253" y="115213"/>
        <a:ext cx="4090813" cy="345638"/>
      </dsp:txXfrm>
    </dsp:sp>
    <dsp:sp modelId="{6DF125C1-8C77-47A5-9AB1-7AF12700A56A}">
      <dsp:nvSpPr>
        <dsp:cNvPr id="0" name=""/>
        <dsp:cNvSpPr/>
      </dsp:nvSpPr>
      <dsp:spPr>
        <a:xfrm rot="16200000">
          <a:off x="6159252" y="-1757374"/>
          <a:ext cx="576064" cy="409081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956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(Fluent f8 </a:t>
          </a:r>
          <a:r>
            <a:rPr lang="fr-FR" sz="1300" kern="1200" dirty="0" err="1"/>
            <a:t>isCollision</a:t>
          </a:r>
          <a:r>
            <a:rPr lang="fr-FR" sz="1300" kern="1200" dirty="0"/>
            <a:t>(knife2 mug1 </a:t>
          </a:r>
          <a:r>
            <a:rPr lang="fr-FR" sz="1300" kern="1200" dirty="0" err="1"/>
            <a:t>undef</a:t>
          </a:r>
          <a:r>
            <a:rPr lang="fr-FR" sz="1300" kern="1200" dirty="0"/>
            <a:t> ))</a:t>
          </a:r>
        </a:p>
      </dsp:txBody>
      <dsp:txXfrm rot="5400000">
        <a:off x="4401878" y="115213"/>
        <a:ext cx="4090813" cy="3456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2372A-7C25-460F-AF53-726144F74C23}">
      <dsp:nvSpPr>
        <dsp:cNvPr id="0" name=""/>
        <dsp:cNvSpPr/>
      </dsp:nvSpPr>
      <dsp:spPr>
        <a:xfrm>
          <a:off x="0" y="390433"/>
          <a:ext cx="746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1212B-57BF-4F4E-A139-EBA80FD1E6FF}">
      <dsp:nvSpPr>
        <dsp:cNvPr id="0" name=""/>
        <dsp:cNvSpPr/>
      </dsp:nvSpPr>
      <dsp:spPr>
        <a:xfrm>
          <a:off x="373380" y="139513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Extend</a:t>
          </a:r>
          <a:r>
            <a:rPr lang="fr-FR" sz="1700" kern="1200" dirty="0"/>
            <a:t> RA to </a:t>
          </a:r>
          <a:r>
            <a:rPr lang="fr-FR" sz="1700" kern="1200" dirty="0" err="1"/>
            <a:t>greater</a:t>
          </a:r>
          <a:r>
            <a:rPr lang="fr-FR" sz="1700" kern="1200" dirty="0"/>
            <a:t> dimensions </a:t>
          </a:r>
          <a:r>
            <a:rPr lang="fr-FR" sz="1700" kern="1200" dirty="0" err="1"/>
            <a:t>such</a:t>
          </a:r>
          <a:r>
            <a:rPr lang="fr-FR" sz="1700" kern="1200" dirty="0"/>
            <a:t> 3D</a:t>
          </a:r>
        </a:p>
      </dsp:txBody>
      <dsp:txXfrm>
        <a:off x="397878" y="164011"/>
        <a:ext cx="5178324" cy="452844"/>
      </dsp:txXfrm>
    </dsp:sp>
    <dsp:sp modelId="{CC110C50-DB23-4EAA-A1D2-B76A083F3A03}">
      <dsp:nvSpPr>
        <dsp:cNvPr id="0" name=""/>
        <dsp:cNvSpPr/>
      </dsp:nvSpPr>
      <dsp:spPr>
        <a:xfrm>
          <a:off x="0" y="1161553"/>
          <a:ext cx="746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1FDF1-C947-43E5-A22A-E3E6466E165F}">
      <dsp:nvSpPr>
        <dsp:cNvPr id="0" name=""/>
        <dsp:cNvSpPr/>
      </dsp:nvSpPr>
      <dsp:spPr>
        <a:xfrm>
          <a:off x="373380" y="910633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Consider</a:t>
          </a:r>
          <a:r>
            <a:rPr lang="fr-FR" sz="1700" kern="1200" dirty="0"/>
            <a:t> scenarios </a:t>
          </a:r>
          <a:r>
            <a:rPr lang="fr-FR" sz="1700" kern="1200" dirty="0" err="1"/>
            <a:t>such</a:t>
          </a:r>
          <a:r>
            <a:rPr lang="fr-FR" sz="1700" kern="1200" dirty="0"/>
            <a:t> </a:t>
          </a:r>
          <a:r>
            <a:rPr lang="en-US" sz="1700" kern="1200" dirty="0"/>
            <a:t>populated environment or when the actions are non-deterministic</a:t>
          </a:r>
          <a:endParaRPr lang="fr-FR" sz="1700" kern="1200" dirty="0"/>
        </a:p>
      </dsp:txBody>
      <dsp:txXfrm>
        <a:off x="397878" y="935131"/>
        <a:ext cx="5178324" cy="452844"/>
      </dsp:txXfrm>
    </dsp:sp>
    <dsp:sp modelId="{970A2539-5306-4C4B-A3CF-BB75491DC7F8}">
      <dsp:nvSpPr>
        <dsp:cNvPr id="0" name=""/>
        <dsp:cNvSpPr/>
      </dsp:nvSpPr>
      <dsp:spPr>
        <a:xfrm>
          <a:off x="0" y="1932673"/>
          <a:ext cx="746760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354076" rIns="5795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consider a continuous learning environment</a:t>
          </a:r>
          <a:endParaRPr lang="fr-FR" sz="1700" kern="1200" dirty="0"/>
        </a:p>
      </dsp:txBody>
      <dsp:txXfrm>
        <a:off x="0" y="1932673"/>
        <a:ext cx="7467600" cy="709537"/>
      </dsp:txXfrm>
    </dsp:sp>
    <dsp:sp modelId="{29365DB0-CB21-4C1E-A7AA-F7B231A95A05}">
      <dsp:nvSpPr>
        <dsp:cNvPr id="0" name=""/>
        <dsp:cNvSpPr/>
      </dsp:nvSpPr>
      <dsp:spPr>
        <a:xfrm>
          <a:off x="373380" y="1681753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 with uncertainty and ensure collision-free navigation</a:t>
          </a:r>
          <a:endParaRPr lang="fr-FR" sz="1700" kern="1200" dirty="0"/>
        </a:p>
      </dsp:txBody>
      <dsp:txXfrm>
        <a:off x="397878" y="1706251"/>
        <a:ext cx="5178324" cy="452844"/>
      </dsp:txXfrm>
    </dsp:sp>
    <dsp:sp modelId="{3E25BEAF-3FB3-402B-8706-53BE2565E2D0}">
      <dsp:nvSpPr>
        <dsp:cNvPr id="0" name=""/>
        <dsp:cNvSpPr/>
      </dsp:nvSpPr>
      <dsp:spPr>
        <a:xfrm>
          <a:off x="0" y="2984930"/>
          <a:ext cx="746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A59B3-FF9D-4409-AFEE-78659487909E}">
      <dsp:nvSpPr>
        <dsp:cNvPr id="0" name=""/>
        <dsp:cNvSpPr/>
      </dsp:nvSpPr>
      <dsp:spPr>
        <a:xfrm>
          <a:off x="373380" y="2734010"/>
          <a:ext cx="5227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Adapt CHIMP to be integrated into cooperative multi-agent environments</a:t>
          </a:r>
          <a:endParaRPr lang="fr-FR" sz="1700" kern="1200" dirty="0"/>
        </a:p>
      </dsp:txBody>
      <dsp:txXfrm>
        <a:off x="397878" y="2758508"/>
        <a:ext cx="5178324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FE2-F42D-48E1-96F1-C19AA4B9C774}">
      <dsp:nvSpPr>
        <dsp:cNvPr id="0" name=""/>
        <dsp:cNvSpPr/>
      </dsp:nvSpPr>
      <dsp:spPr>
        <a:xfrm>
          <a:off x="-4016001" y="-616485"/>
          <a:ext cx="4785796" cy="4785796"/>
        </a:xfrm>
        <a:prstGeom prst="blockArc">
          <a:avLst>
            <a:gd name="adj1" fmla="val 18900000"/>
            <a:gd name="adj2" fmla="val 2700000"/>
            <a:gd name="adj3" fmla="val 4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91543-238C-46B7-8039-28971711C600}">
      <dsp:nvSpPr>
        <dsp:cNvPr id="0" name=""/>
        <dsp:cNvSpPr/>
      </dsp:nvSpPr>
      <dsp:spPr>
        <a:xfrm>
          <a:off x="403385" y="273141"/>
          <a:ext cx="7017101" cy="54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model provides rich and flexible semantics for encoding the spatial aspect</a:t>
          </a:r>
          <a:endParaRPr lang="fr-FR" sz="1500" kern="1200" dirty="0"/>
        </a:p>
      </dsp:txBody>
      <dsp:txXfrm>
        <a:off x="403385" y="273141"/>
        <a:ext cx="7017101" cy="546566"/>
      </dsp:txXfrm>
    </dsp:sp>
    <dsp:sp modelId="{FB08E420-0D5F-47CB-97B1-AE34DCA1C749}">
      <dsp:nvSpPr>
        <dsp:cNvPr id="0" name=""/>
        <dsp:cNvSpPr/>
      </dsp:nvSpPr>
      <dsp:spPr>
        <a:xfrm>
          <a:off x="61780" y="204820"/>
          <a:ext cx="683208" cy="683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BCEA9-F7C9-4B4B-8C6B-22BAF8F9002C}">
      <dsp:nvSpPr>
        <dsp:cNvPr id="0" name=""/>
        <dsp:cNvSpPr/>
      </dsp:nvSpPr>
      <dsp:spPr>
        <a:xfrm>
          <a:off x="716744" y="1093133"/>
          <a:ext cx="6703742" cy="54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has required more human effort to improve its knowledge base to get better performance.</a:t>
          </a:r>
          <a:endParaRPr lang="fr-FR" sz="1500" kern="1200" dirty="0"/>
        </a:p>
      </dsp:txBody>
      <dsp:txXfrm>
        <a:off x="716744" y="1093133"/>
        <a:ext cx="6703742" cy="546566"/>
      </dsp:txXfrm>
    </dsp:sp>
    <dsp:sp modelId="{3A4C85D5-62C0-4F16-AE85-E5E99708950E}">
      <dsp:nvSpPr>
        <dsp:cNvPr id="0" name=""/>
        <dsp:cNvSpPr/>
      </dsp:nvSpPr>
      <dsp:spPr>
        <a:xfrm>
          <a:off x="375140" y="1024812"/>
          <a:ext cx="683208" cy="683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F558E-8426-40BC-BB0F-233A569AD388}">
      <dsp:nvSpPr>
        <dsp:cNvPr id="0" name=""/>
        <dsp:cNvSpPr/>
      </dsp:nvSpPr>
      <dsp:spPr>
        <a:xfrm>
          <a:off x="716744" y="1913125"/>
          <a:ext cx="6703742" cy="54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837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 err="1"/>
            <a:t>Solving</a:t>
          </a:r>
          <a:r>
            <a:rPr lang="fr-FR" sz="1500" b="0" i="0" kern="1200" dirty="0"/>
            <a:t> </a:t>
          </a:r>
          <a:r>
            <a:rPr lang="fr-FR" sz="1500" b="0" i="0" kern="1200" dirty="0" err="1"/>
            <a:t>linear</a:t>
          </a:r>
          <a:r>
            <a:rPr lang="fr-FR" sz="1500" b="0" i="0" kern="1200" dirty="0"/>
            <a:t> </a:t>
          </a:r>
          <a:r>
            <a:rPr lang="en-US" sz="1500" b="0" i="0" kern="1200" dirty="0"/>
            <a:t>programs such as TCSP can be solved in polynomial time</a:t>
          </a:r>
          <a:endParaRPr lang="fr-FR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Such calculations are computationally heavy.</a:t>
          </a:r>
          <a:endParaRPr lang="fr-FR" sz="1200" b="0" kern="1200" dirty="0"/>
        </a:p>
      </dsp:txBody>
      <dsp:txXfrm>
        <a:off x="716744" y="1913125"/>
        <a:ext cx="6703742" cy="546566"/>
      </dsp:txXfrm>
    </dsp:sp>
    <dsp:sp modelId="{B28C5A20-9364-4F7D-906C-F1816B17DA8E}">
      <dsp:nvSpPr>
        <dsp:cNvPr id="0" name=""/>
        <dsp:cNvSpPr/>
      </dsp:nvSpPr>
      <dsp:spPr>
        <a:xfrm>
          <a:off x="375140" y="1844804"/>
          <a:ext cx="683208" cy="683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FEB84-AF54-420A-ABF2-D67855890561}">
      <dsp:nvSpPr>
        <dsp:cNvPr id="0" name=""/>
        <dsp:cNvSpPr/>
      </dsp:nvSpPr>
      <dsp:spPr>
        <a:xfrm>
          <a:off x="403385" y="2733117"/>
          <a:ext cx="7017101" cy="5465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383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There </a:t>
          </a:r>
          <a:r>
            <a:rPr lang="fr-FR" sz="1500" kern="1200" dirty="0" err="1"/>
            <a:t>is</a:t>
          </a:r>
          <a:r>
            <a:rPr lang="fr-FR" sz="1500" kern="1200" dirty="0"/>
            <a:t> a large room for </a:t>
          </a:r>
          <a:r>
            <a:rPr lang="fr-FR" sz="1500" kern="1200" dirty="0" err="1"/>
            <a:t>improvement</a:t>
          </a:r>
          <a:endParaRPr lang="fr-FR" sz="1500" kern="1200" dirty="0"/>
        </a:p>
      </dsp:txBody>
      <dsp:txXfrm>
        <a:off x="403385" y="2733117"/>
        <a:ext cx="7017101" cy="546566"/>
      </dsp:txXfrm>
    </dsp:sp>
    <dsp:sp modelId="{061D92D9-6163-416A-825D-E699AD20D337}">
      <dsp:nvSpPr>
        <dsp:cNvPr id="0" name=""/>
        <dsp:cNvSpPr/>
      </dsp:nvSpPr>
      <dsp:spPr>
        <a:xfrm>
          <a:off x="61780" y="2664796"/>
          <a:ext cx="683208" cy="6832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289C7-A3F5-4DA7-89D1-4B914CB49708}">
      <dsp:nvSpPr>
        <dsp:cNvPr id="0" name=""/>
        <dsp:cNvSpPr/>
      </dsp:nvSpPr>
      <dsp:spPr>
        <a:xfrm rot="16200000">
          <a:off x="3116299" y="-3116299"/>
          <a:ext cx="1470025" cy="770262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Thank You </a:t>
          </a:r>
          <a:br>
            <a:rPr lang="en-US" sz="3300" kern="1200" dirty="0"/>
          </a:br>
          <a:r>
            <a:rPr lang="en-US" sz="3300" kern="1200" dirty="0"/>
            <a:t>For Your Attention.</a:t>
          </a:r>
          <a:endParaRPr lang="fr-FR" sz="3300" kern="1200" dirty="0"/>
        </a:p>
      </dsp:txBody>
      <dsp:txXfrm rot="5400000">
        <a:off x="0" y="294005"/>
        <a:ext cx="7702624" cy="88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10930-A909-452F-B48A-46955118C6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28F6EB-1B8D-461D-A728-AB13BA7EC4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D87AE-126C-4F3F-B8B8-5F2B8E672EE8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8EDCF-D704-4BA2-8539-A9F09A572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RL &amp; GP | Hatem Htira |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0DE53A-41FB-4B01-A828-0F819F15A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B064-9283-464A-8997-EEF5CF35D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380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2866D-6E41-4BDC-AB93-2D7EB929A0DA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RL &amp; GP | Hatem Htira |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59EFF-3043-46C7-ACEA-6E1A741F6C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1684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Hello </a:t>
            </a:r>
            <a:r>
              <a:rPr lang="fr-FR" dirty="0" err="1"/>
              <a:t>everyone</a:t>
            </a:r>
            <a:r>
              <a:rPr lang="fr-FR" dirty="0"/>
              <a:t> , i m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speak</a:t>
            </a:r>
            <a:r>
              <a:rPr lang="fr-FR" dirty="0"/>
              <a:t> </a:t>
            </a:r>
            <a:r>
              <a:rPr lang="fr-FR" dirty="0" err="1"/>
              <a:t>today</a:t>
            </a:r>
            <a:r>
              <a:rPr lang="fr-FR" dirty="0"/>
              <a:t> about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chimp</a:t>
            </a:r>
            <a:r>
              <a:rPr lang="fr-FR" dirty="0"/>
              <a:t> and how i </a:t>
            </a:r>
            <a:r>
              <a:rPr lang="fr-FR" dirty="0" err="1"/>
              <a:t>extended</a:t>
            </a:r>
            <a:r>
              <a:rPr lang="fr-FR" dirty="0"/>
              <a:t> the </a:t>
            </a:r>
            <a:r>
              <a:rPr lang="fr-FR" dirty="0" err="1"/>
              <a:t>hybrid</a:t>
            </a:r>
            <a:r>
              <a:rPr lang="fr-FR" dirty="0"/>
              <a:t> planner </a:t>
            </a:r>
            <a:r>
              <a:rPr lang="fr-FR" dirty="0" err="1"/>
              <a:t>with</a:t>
            </a:r>
            <a:r>
              <a:rPr lang="fr-FR" dirty="0"/>
              <a:t> spatial solver</a:t>
            </a:r>
          </a:p>
        </p:txBody>
      </p:sp>
    </p:spTree>
    <p:extLst>
      <p:ext uri="{BB962C8B-B14F-4D97-AF65-F5344CB8AC3E}">
        <p14:creationId xmlns:p14="http://schemas.microsoft.com/office/powerpoint/2010/main" val="2121984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800" b="0" i="0" u="none" strike="noStrike" baseline="0" dirty="0">
                <a:latin typeface="Cochineal-Roman"/>
              </a:rPr>
              <a:t>How can HTNs be modelled as MDPs?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104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The planning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is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done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offline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based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on the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assumption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that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all the actions are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deterministic</a:t>
            </a:r>
            <a:endParaRPr lang="fr-FR" b="0" i="0" dirty="0">
              <a:solidFill>
                <a:srgbClr val="303030"/>
              </a:solidFill>
              <a:effectLst/>
              <a:latin typeface="Open Sans"/>
            </a:endParaRPr>
          </a:p>
          <a:p>
            <a:pPr lvl="0"/>
            <a:endParaRPr lang="fr-FR" b="0" i="0" dirty="0">
              <a:solidFill>
                <a:srgbClr val="303030"/>
              </a:solidFill>
              <a:effectLst/>
              <a:latin typeface="Open Sans"/>
            </a:endParaRPr>
          </a:p>
          <a:p>
            <a:pPr lvl="0"/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Spoon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</a:t>
            </a:r>
            <a:r>
              <a:rPr lang="fr-FR" b="0" i="0" dirty="0" err="1">
                <a:solidFill>
                  <a:srgbClr val="303030"/>
                </a:solidFill>
                <a:effectLst/>
                <a:latin typeface="Open Sans"/>
              </a:rPr>
              <a:t>inside</a:t>
            </a:r>
            <a:r>
              <a:rPr lang="fr-FR" b="0" i="0" dirty="0">
                <a:solidFill>
                  <a:srgbClr val="303030"/>
                </a:solidFill>
                <a:effectLst/>
                <a:latin typeface="Open Sans"/>
              </a:rPr>
              <a:t> a cup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97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372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All the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decomposed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primitive éléments are </a:t>
            </a:r>
            <a:r>
              <a:rPr lang="fr-FR" dirty="0" err="1"/>
              <a:t>left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709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mdp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of non-</a:t>
            </a:r>
            <a:r>
              <a:rPr lang="fr-FR" dirty="0" err="1"/>
              <a:t>overlapping</a:t>
            </a:r>
            <a:r>
              <a:rPr lang="fr-FR" dirty="0"/>
              <a:t> states , </a:t>
            </a:r>
          </a:p>
          <a:p>
            <a:r>
              <a:rPr lang="fr-FR" dirty="0"/>
              <a:t>in </a:t>
            </a:r>
            <a:r>
              <a:rPr lang="fr-FR" dirty="0" err="1"/>
              <a:t>some</a:t>
            </a:r>
            <a:r>
              <a:rPr lang="fr-FR" dirty="0"/>
              <a:t> scenarios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states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axioms</a:t>
            </a:r>
            <a:r>
              <a:rPr lang="fr-FR" dirty="0"/>
              <a:t> or </a:t>
            </a:r>
            <a:r>
              <a:rPr lang="fr-FR" dirty="0" err="1"/>
              <a:t>features</a:t>
            </a:r>
            <a:r>
              <a:rPr lang="fr-FR" dirty="0"/>
              <a:t> , as an abstract </a:t>
            </a:r>
            <a:r>
              <a:rPr lang="fr-FR" dirty="0" err="1"/>
              <a:t>example</a:t>
            </a:r>
            <a:r>
              <a:rPr lang="fr-F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8386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Reward function in an MDP is to induce the solver to select actions that lead an agent towards certain desirable states.</a:t>
            </a:r>
          </a:p>
        </p:txBody>
      </p:sp>
    </p:spTree>
    <p:extLst>
      <p:ext uri="{BB962C8B-B14F-4D97-AF65-F5344CB8AC3E}">
        <p14:creationId xmlns:p14="http://schemas.microsoft.com/office/powerpoint/2010/main" val="1039925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demonstration</a:t>
            </a:r>
            <a:r>
              <a:rPr lang="fr-FR" dirty="0"/>
              <a:t> </a:t>
            </a:r>
          </a:p>
          <a:p>
            <a:r>
              <a:rPr lang="fr-FR" dirty="0"/>
              <a:t>Robot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at the table the </a:t>
            </a:r>
            <a:r>
              <a:rPr lang="fr-FR" dirty="0" err="1"/>
              <a:t>whole</a:t>
            </a:r>
            <a:r>
              <a:rPr lang="fr-FR" dirty="0"/>
              <a:t> time</a:t>
            </a:r>
          </a:p>
          <a:p>
            <a:r>
              <a:rPr lang="fr-FR" dirty="0"/>
              <a:t>In </a:t>
            </a:r>
            <a:r>
              <a:rPr lang="fr-FR" dirty="0" err="1"/>
              <a:t>operator</a:t>
            </a:r>
            <a:r>
              <a:rPr lang="fr-FR" dirty="0"/>
              <a:t> 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hv</a:t>
            </a:r>
            <a:r>
              <a:rPr lang="fr-FR" dirty="0"/>
              <a:t> the </a:t>
            </a:r>
            <a:r>
              <a:rPr lang="fr-FR" dirty="0" err="1"/>
              <a:t>possiblity</a:t>
            </a:r>
            <a:r>
              <a:rPr lang="fr-FR" dirty="0"/>
              <a:t> to </a:t>
            </a:r>
            <a:r>
              <a:rPr lang="fr-FR" dirty="0" err="1"/>
              <a:t>specifiy</a:t>
            </a:r>
            <a:r>
              <a:rPr lang="fr-FR" dirty="0"/>
              <a:t> the duration </a:t>
            </a:r>
          </a:p>
        </p:txBody>
      </p:sp>
    </p:spTree>
    <p:extLst>
      <p:ext uri="{BB962C8B-B14F-4D97-AF65-F5344CB8AC3E}">
        <p14:creationId xmlns:p14="http://schemas.microsoft.com/office/powerpoint/2010/main" val="44497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intially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look like and </a:t>
            </a:r>
            <a:r>
              <a:rPr lang="fr-FR" dirty="0" err="1"/>
              <a:t>later</a:t>
            </a:r>
            <a:r>
              <a:rPr lang="fr-FR" dirty="0"/>
              <a:t>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the conditional </a:t>
            </a:r>
            <a:r>
              <a:rPr lang="fr-FR" dirty="0" err="1"/>
              <a:t>probabilistic</a:t>
            </a:r>
            <a:r>
              <a:rPr lang="fr-FR" dirty="0"/>
              <a:t> to </a:t>
            </a:r>
            <a:r>
              <a:rPr lang="fr-FR" dirty="0" err="1"/>
              <a:t>allow</a:t>
            </a:r>
            <a:r>
              <a:rPr lang="fr-FR" dirty="0"/>
              <a:t> us to manage the </a:t>
            </a:r>
            <a:r>
              <a:rPr lang="fr-FR" dirty="0" err="1"/>
              <a:t>assignment</a:t>
            </a:r>
            <a:r>
              <a:rPr lang="fr-FR" dirty="0"/>
              <a:t> of the </a:t>
            </a:r>
            <a:r>
              <a:rPr lang="fr-FR" dirty="0" err="1"/>
              <a:t>markovian</a:t>
            </a:r>
            <a:r>
              <a:rPr lang="fr-FR" dirty="0"/>
              <a:t> inputs</a:t>
            </a:r>
          </a:p>
        </p:txBody>
      </p:sp>
    </p:spTree>
    <p:extLst>
      <p:ext uri="{BB962C8B-B14F-4D97-AF65-F5344CB8AC3E}">
        <p14:creationId xmlns:p14="http://schemas.microsoft.com/office/powerpoint/2010/main" val="2571673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401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437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of all  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hv</a:t>
            </a:r>
            <a:r>
              <a:rPr lang="fr-FR" dirty="0"/>
              <a:t> short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of HTN and </a:t>
            </a:r>
            <a:r>
              <a:rPr lang="fr-FR" dirty="0" err="1"/>
              <a:t>meta</a:t>
            </a:r>
            <a:r>
              <a:rPr lang="fr-FR" dirty="0"/>
              <a:t>-CSP</a:t>
            </a:r>
          </a:p>
          <a:p>
            <a:r>
              <a:rPr lang="fr-FR" dirty="0" err="1"/>
              <a:t>Then</a:t>
            </a:r>
            <a:r>
              <a:rPr lang="fr-FR" dirty="0"/>
              <a:t>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introduceCHIMP</a:t>
            </a:r>
            <a:r>
              <a:rPr lang="fr-FR" dirty="0"/>
              <a:t>,, and </a:t>
            </a:r>
            <a:r>
              <a:rPr lang="fr-FR" dirty="0" err="1"/>
              <a:t>here</a:t>
            </a:r>
            <a:r>
              <a:rPr lang="fr-FR" dirty="0"/>
              <a:t> i </a:t>
            </a:r>
            <a:r>
              <a:rPr lang="fr-FR" dirty="0" err="1"/>
              <a:t>will</a:t>
            </a:r>
            <a:r>
              <a:rPr lang="fr-FR" dirty="0"/>
              <a:t> tackle one of </a:t>
            </a:r>
            <a:r>
              <a:rPr lang="fr-FR" dirty="0" err="1"/>
              <a:t>limits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the absence of spatial </a:t>
            </a:r>
            <a:r>
              <a:rPr lang="fr-FR" dirty="0" err="1"/>
              <a:t>reasoner</a:t>
            </a:r>
            <a:r>
              <a:rPr lang="fr-FR" dirty="0"/>
              <a:t>,</a:t>
            </a:r>
          </a:p>
          <a:p>
            <a:r>
              <a:rPr lang="fr-FR" dirty="0"/>
              <a:t>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solution to </a:t>
            </a:r>
            <a:r>
              <a:rPr lang="fr-FR" dirty="0" err="1"/>
              <a:t>implement</a:t>
            </a:r>
            <a:r>
              <a:rPr lang="fr-FR" dirty="0"/>
              <a:t> spatial solver</a:t>
            </a:r>
          </a:p>
          <a:p>
            <a:r>
              <a:rPr lang="fr-FR" dirty="0"/>
              <a:t>And in end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finish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introducing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possible </a:t>
            </a:r>
            <a:r>
              <a:rPr lang="fr-FR" dirty="0" err="1"/>
              <a:t>improvement</a:t>
            </a:r>
            <a:r>
              <a:rPr lang="fr-FR" dirty="0"/>
              <a:t> to CHIMP and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27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716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17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27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consisting of </a:t>
            </a:r>
            <a:r>
              <a:rPr lang="en-US" dirty="0" err="1"/>
              <a:t>fluents</a:t>
            </a:r>
            <a:r>
              <a:rPr lang="en-US" dirty="0"/>
              <a:t> F, which describe the initial state and the tasks, and causal, temporal and symbolic constraints C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</a:t>
            </a:r>
            <a:r>
              <a:rPr lang="en-US" dirty="0" err="1"/>
              <a:t>hv</a:t>
            </a:r>
            <a:r>
              <a:rPr lang="en-US" dirty="0"/>
              <a:t> two kind of knowledge to represent</a:t>
            </a:r>
          </a:p>
          <a:p>
            <a:pPr lvl="0"/>
            <a:endParaRPr lang="en-US" dirty="0"/>
          </a:p>
          <a:p>
            <a:pPr lvl="0"/>
            <a:r>
              <a:rPr lang="fr-FR" dirty="0"/>
              <a:t>Position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consistent </a:t>
            </a:r>
            <a:r>
              <a:rPr lang="fr-FR" dirty="0" err="1"/>
              <a:t>with</a:t>
            </a:r>
            <a:r>
              <a:rPr lang="fr-FR" dirty="0"/>
              <a:t> the size and </a:t>
            </a:r>
            <a:r>
              <a:rPr lang="fr-FR" dirty="0" err="1"/>
              <a:t>also</a:t>
            </a:r>
            <a:r>
              <a:rPr lang="fr-FR" dirty="0"/>
              <a:t> the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but position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changed</a:t>
            </a:r>
            <a:endParaRPr lang="fr-FR" dirty="0"/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595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u="sng" dirty="0">
                <a:solidFill>
                  <a:srgbClr val="AAAAAA"/>
                </a:solidFill>
                <a:latin typeface="Consolas" panose="020B0609020204030204" pitchFamily="49" charset="0"/>
              </a:rPr>
              <a:t>In Domain, we </a:t>
            </a:r>
            <a:r>
              <a:rPr lang="en-US" sz="1200" u="sng" dirty="0" err="1">
                <a:solidFill>
                  <a:srgbClr val="AAAAAA"/>
                </a:solidFill>
                <a:latin typeface="Consolas" panose="020B0609020204030204" pitchFamily="49" charset="0"/>
              </a:rPr>
              <a:t>hv</a:t>
            </a:r>
            <a:r>
              <a:rPr lang="en-US" sz="1200" u="sng" dirty="0">
                <a:solidFill>
                  <a:srgbClr val="AAAAAA"/>
                </a:solidFill>
                <a:latin typeface="Consolas" panose="020B0609020204030204" pitchFamily="49" charset="0"/>
              </a:rPr>
              <a:t> set of methods and operators</a:t>
            </a:r>
          </a:p>
          <a:p>
            <a:pPr algn="l"/>
            <a:endParaRPr lang="en-US" sz="1200" u="sng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u="sng" dirty="0" err="1">
                <a:solidFill>
                  <a:srgbClr val="AAAAAA"/>
                </a:solidFill>
                <a:latin typeface="Consolas" panose="020B0609020204030204" pitchFamily="49" charset="0"/>
              </a:rPr>
              <a:t>rel</a:t>
            </a:r>
            <a:r>
              <a:rPr lang="en-US" sz="1200" u="sng" dirty="0">
                <a:solidFill>
                  <a:srgbClr val="AAAAAA"/>
                </a:solidFill>
                <a:latin typeface="Consolas" panose="020B0609020204030204" pitchFamily="49" charset="0"/>
              </a:rPr>
              <a:t> between the two objects and it's assertion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 #delete At: </a:t>
            </a:r>
            <a:r>
              <a:rPr lang="en-US" sz="1200" u="sng" dirty="0">
                <a:solidFill>
                  <a:srgbClr val="AAAAAA"/>
                </a:solidFill>
                <a:latin typeface="Consolas" panose="020B0609020204030204" pitchFamily="49" charset="0"/>
              </a:rPr>
              <a:t>obj not anymore at that position</a:t>
            </a:r>
          </a:p>
          <a:p>
            <a:pPr algn="l"/>
            <a:endParaRPr lang="en-US" sz="1200" u="sng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73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u="sng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46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consisting of </a:t>
            </a:r>
            <a:r>
              <a:rPr lang="en-US" dirty="0" err="1"/>
              <a:t>fluents</a:t>
            </a:r>
            <a:r>
              <a:rPr lang="en-US" dirty="0"/>
              <a:t> F, which describe the initial state and the tasks, and causal, temporal and symbolic constraints 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45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operators</a:t>
            </a:r>
            <a:r>
              <a:rPr lang="fr-FR" dirty="0"/>
              <a:t> false </a:t>
            </a:r>
            <a:r>
              <a:rPr lang="fr-FR" dirty="0" err="1"/>
              <a:t>false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083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larger</a:t>
            </a:r>
            <a:r>
              <a:rPr lang="fr-FR" dirty="0"/>
              <a:t> the plan </a:t>
            </a:r>
            <a:r>
              <a:rPr lang="fr-FR" dirty="0" err="1"/>
              <a:t>ist</a:t>
            </a:r>
            <a:r>
              <a:rPr lang="fr-FR" dirty="0"/>
              <a:t>, the longer the exécution time</a:t>
            </a:r>
          </a:p>
          <a:p>
            <a:endParaRPr lang="fr-FR" dirty="0"/>
          </a:p>
          <a:p>
            <a:r>
              <a:rPr lang="fr-FR" dirty="0"/>
              <a:t>--C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heavier</a:t>
            </a:r>
            <a:r>
              <a:rPr lang="fr-FR" dirty="0"/>
              <a:t> to </a:t>
            </a:r>
            <a:r>
              <a:rPr lang="fr-FR" dirty="0" err="1"/>
              <a:t>execute</a:t>
            </a:r>
            <a:r>
              <a:rPr lang="fr-FR" dirty="0"/>
              <a:t> in computation </a:t>
            </a:r>
            <a:r>
              <a:rPr lang="fr-FR" dirty="0" err="1"/>
              <a:t>level</a:t>
            </a:r>
            <a:r>
              <a:rPr lang="fr-FR" dirty="0"/>
              <a:t> and to check the fluent </a:t>
            </a:r>
            <a:r>
              <a:rPr lang="fr-FR" dirty="0" err="1"/>
              <a:t>function</a:t>
            </a:r>
            <a:r>
              <a:rPr lang="fr-FR" dirty="0"/>
              <a:t>,,</a:t>
            </a:r>
          </a:p>
        </p:txBody>
      </p:sp>
    </p:spTree>
    <p:extLst>
      <p:ext uri="{BB962C8B-B14F-4D97-AF65-F5344CB8AC3E}">
        <p14:creationId xmlns:p14="http://schemas.microsoft.com/office/powerpoint/2010/main" val="1225044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err="1"/>
              <a:t>Allow</a:t>
            </a:r>
            <a:r>
              <a:rPr lang="fr-FR" dirty="0"/>
              <a:t> the model to </a:t>
            </a:r>
            <a:r>
              <a:rPr lang="fr-FR" dirty="0" err="1"/>
              <a:t>learn</a:t>
            </a:r>
            <a:r>
              <a:rPr lang="fr-FR" dirty="0"/>
              <a:t> and </a:t>
            </a:r>
            <a:r>
              <a:rPr lang="fr-FR" dirty="0" err="1"/>
              <a:t>esnure</a:t>
            </a:r>
            <a:r>
              <a:rPr lang="fr-FR" dirty="0"/>
              <a:t> </a:t>
            </a:r>
            <a:r>
              <a:rPr lang="fr-FR" dirty="0" err="1"/>
              <a:t>safty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GP for </a:t>
            </a:r>
            <a:r>
              <a:rPr lang="fr-FR" dirty="0" err="1"/>
              <a:t>example</a:t>
            </a:r>
            <a:endParaRPr lang="fr-FR" dirty="0"/>
          </a:p>
          <a:p>
            <a:pPr algn="l"/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Continous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en-US" dirty="0"/>
              <a:t>using Reinforcement learning and maybe ensure </a:t>
            </a:r>
            <a:r>
              <a:rPr lang="en-US" dirty="0" err="1"/>
              <a:t>safness</a:t>
            </a:r>
            <a:r>
              <a:rPr lang="en-US" dirty="0"/>
              <a:t> using GP,,</a:t>
            </a:r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Robot </a:t>
            </a:r>
            <a:r>
              <a:rPr lang="fr-FR" dirty="0" err="1"/>
              <a:t>behind</a:t>
            </a:r>
            <a:r>
              <a:rPr lang="fr-FR" dirty="0"/>
              <a:t> the </a:t>
            </a:r>
            <a:r>
              <a:rPr lang="fr-FR" dirty="0" err="1"/>
              <a:t>counter</a:t>
            </a:r>
            <a:r>
              <a:rPr lang="fr-FR" dirty="0"/>
              <a:t>,,s</a:t>
            </a:r>
          </a:p>
        </p:txBody>
      </p:sp>
    </p:spTree>
    <p:extLst>
      <p:ext uri="{BB962C8B-B14F-4D97-AF65-F5344CB8AC3E}">
        <p14:creationId xmlns:p14="http://schemas.microsoft.com/office/powerpoint/2010/main" val="128143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formalize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 and </a:t>
            </a:r>
            <a:r>
              <a:rPr lang="fr-FR" dirty="0" err="1"/>
              <a:t>every</a:t>
            </a:r>
            <a:r>
              <a:rPr lang="fr-FR" dirty="0"/>
              <a:t> high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described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500852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L"/>
              </a:rPr>
              <a:t>To sum up,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using unary and binary constraints combined with spatial </a:t>
            </a:r>
            <a:r>
              <a:rPr lang="en-US" sz="1800" b="0" i="0" u="none" strike="noStrike" baseline="0" dirty="0" err="1">
                <a:latin typeface="CMR10"/>
              </a:rPr>
              <a:t>uents</a:t>
            </a:r>
            <a:r>
              <a:rPr lang="en-US" sz="1800" b="0" i="0" u="none" strike="noStrike" baseline="0" dirty="0">
                <a:latin typeface="CMR10"/>
              </a:rPr>
              <a:t> function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to dene an additional expressive form of knowledge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97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ym typeface="Wingdings" panose="05000000000000000000" pitchFamily="2" charset="2"/>
              </a:rPr>
              <a:t></a:t>
            </a:r>
            <a:r>
              <a:rPr lang="fr-FR" sz="1200" dirty="0"/>
              <a:t>HTN </a:t>
            </a:r>
            <a:r>
              <a:rPr lang="fr-FR" sz="1200" dirty="0" err="1"/>
              <a:t>methods</a:t>
            </a:r>
            <a:r>
              <a:rPr lang="fr-FR" sz="1200" dirty="0"/>
              <a:t> are </a:t>
            </a:r>
            <a:r>
              <a:rPr lang="fr-FR" sz="1200" dirty="0" err="1"/>
              <a:t>only</a:t>
            </a:r>
            <a:r>
              <a:rPr lang="fr-FR" sz="1200" dirty="0"/>
              <a:t> </a:t>
            </a:r>
            <a:r>
              <a:rPr lang="fr-FR" sz="1200" dirty="0" err="1"/>
              <a:t>applierd</a:t>
            </a:r>
            <a:r>
              <a:rPr lang="fr-FR" sz="1200" dirty="0"/>
              <a:t> when the </a:t>
            </a:r>
            <a:r>
              <a:rPr lang="fr-FR" sz="1200" dirty="0" err="1"/>
              <a:t>preconditions</a:t>
            </a:r>
            <a:r>
              <a:rPr lang="fr-FR" sz="1200" dirty="0"/>
              <a:t> are </a:t>
            </a:r>
            <a:r>
              <a:rPr lang="fr-FR" sz="1200" dirty="0" err="1"/>
              <a:t>satisfied</a:t>
            </a:r>
            <a:endParaRPr lang="fr-FR" sz="1200" dirty="0"/>
          </a:p>
          <a:p>
            <a:pPr marL="685800"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200" dirty="0"/>
              <a:t>Example : </a:t>
            </a:r>
            <a:r>
              <a:rPr lang="fr-FR" sz="1200" dirty="0" err="1"/>
              <a:t>go_home</a:t>
            </a:r>
            <a:r>
              <a:rPr lang="fr-FR" sz="1200" dirty="0"/>
              <a:t> </a:t>
            </a:r>
            <a:r>
              <a:rPr lang="fr-FR" sz="1200" dirty="0">
                <a:sym typeface="Wingdings" panose="05000000000000000000" pitchFamily="2" charset="2"/>
              </a:rPr>
              <a:t> by taxi or by car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4408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Actions cause </a:t>
            </a:r>
            <a:r>
              <a:rPr lang="fr-FR" dirty="0" err="1"/>
              <a:t>stochastic</a:t>
            </a:r>
            <a:r>
              <a:rPr lang="fr-FR" dirty="0"/>
              <a:t> transitions. • Actions have </a:t>
            </a:r>
            <a:r>
              <a:rPr lang="fr-FR" dirty="0" err="1"/>
              <a:t>costs</a:t>
            </a:r>
            <a:r>
              <a:rPr lang="fr-FR" dirty="0"/>
              <a:t>/</a:t>
            </a:r>
            <a:r>
              <a:rPr lang="fr-FR" dirty="0" err="1"/>
              <a:t>rewards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initial state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and</a:t>
            </a:r>
            <a:r>
              <a:rPr lang="en-US" dirty="0"/>
              <a:t> fully observable 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actions are stochastic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describing the reward that the agent receives when it performs action a in state s and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ends up in state 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47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0.8 probability to reach its intended effect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 probability to pick up the wrong object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79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0.95 probability to reach its intended effect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0.05 probability to move at right angles of the intended direction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936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Policy generally specifies what the agent should do for any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this mapping selects the action that leads to the long-term maximum reward, then the policy is optimal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627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initial state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and</a:t>
            </a:r>
            <a:r>
              <a:rPr lang="en-US" dirty="0"/>
              <a:t> fully observable 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actions are deterministic or(predictable)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Hybrid</a:t>
            </a:r>
            <a:r>
              <a:rPr lang="fr-FR" dirty="0"/>
              <a:t> planning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formulated</a:t>
            </a:r>
            <a:r>
              <a:rPr lang="fr-FR" dirty="0"/>
              <a:t> as </a:t>
            </a:r>
            <a:r>
              <a:rPr lang="fr-FR" dirty="0" err="1"/>
              <a:t>meta-csp</a:t>
            </a:r>
            <a:endParaRPr lang="fr-FR" dirty="0"/>
          </a:p>
          <a:p>
            <a:r>
              <a:rPr lang="en-US" dirty="0"/>
              <a:t>The hybrid requirement will be represented as Constraint Satisfaction Problem (CSP). A constraint network consists of a finite </a:t>
            </a:r>
            <a:r>
              <a:rPr lang="en-US" dirty="0" err="1"/>
              <a:t>setof</a:t>
            </a:r>
            <a:r>
              <a:rPr lang="en-US" dirty="0"/>
              <a:t> variables, a set of domains of these variables and a set of constraints,</a:t>
            </a:r>
            <a:endParaRPr lang="fr-FR" dirty="0"/>
          </a:p>
          <a:p>
            <a:r>
              <a:rPr lang="fr-FR" dirty="0"/>
              <a:t>Global </a:t>
            </a:r>
            <a:r>
              <a:rPr lang="fr-FR" dirty="0" err="1"/>
              <a:t>consistency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 </a:t>
            </a:r>
            <a:r>
              <a:rPr lang="fr-FR" dirty="0" err="1"/>
              <a:t>hv</a:t>
            </a:r>
            <a:r>
              <a:rPr lang="fr-FR" dirty="0"/>
              <a:t> </a:t>
            </a:r>
            <a:r>
              <a:rPr lang="fr-FR" dirty="0" err="1"/>
              <a:t>consistency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aspect ( temporal, spatial ,,,)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need to combine the structure and probabilistic </a:t>
            </a:r>
            <a:r>
              <a:rPr lang="en-US" dirty="0" err="1"/>
              <a:t>planning</a:t>
            </a:r>
            <a:r>
              <a:rPr lang="en-US" dirty="0" err="1">
                <a:sym typeface="Wingdings" panose="05000000000000000000" pitchFamily="2" charset="2"/>
              </a:rPr>
              <a:t></a:t>
            </a:r>
            <a:r>
              <a:rPr lang="en-US" dirty="0" err="1"/>
              <a:t>in</a:t>
            </a:r>
            <a:r>
              <a:rPr lang="en-US" dirty="0"/>
              <a:t> details we extend the chimp description with </a:t>
            </a:r>
            <a:r>
              <a:rPr lang="en-US" dirty="0" err="1"/>
              <a:t>mdp</a:t>
            </a:r>
            <a:r>
              <a:rPr lang="en-US" dirty="0"/>
              <a:t> structure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99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noFill/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24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67600" cy="35528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91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657600" cy="37480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74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13189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57200" y="2392369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457200" y="3032133"/>
            <a:ext cx="4040188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392369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3032133"/>
            <a:ext cx="4041775" cy="332582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06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87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80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100491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286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2166963"/>
            <a:ext cx="3008313" cy="41195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143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2590802"/>
            <a:ext cx="7467600" cy="35528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85"/>
            <a:ext cx="5486400" cy="358459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389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7" descr="Powerpoint-english-02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Grafik 10" descr="Powerpoint-english.gif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1"/>
          <a:stretch>
            <a:fillRect/>
          </a:stretch>
        </p:blipFill>
        <p:spPr bwMode="hidden">
          <a:xfrm>
            <a:off x="0" y="2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430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</a:t>
            </a:r>
            <a:br>
              <a:rPr lang="de-DE"/>
            </a:br>
            <a:r>
              <a:rPr lang="de-DE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90800"/>
            <a:ext cx="746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924800" y="6557963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900" dirty="0">
                <a:solidFill>
                  <a:srgbClr val="00407A"/>
                </a:solidFill>
                <a:latin typeface="Arial" charset="0"/>
                <a:cs typeface="+mn-cs"/>
              </a:rPr>
              <a:t>p. </a:t>
            </a:r>
            <a:fld id="{57CCA1A9-9FA9-49C1-B61E-09CDD9FC0E55}" type="slidenum">
              <a:rPr lang="de-DE" sz="900">
                <a:solidFill>
                  <a:srgbClr val="00407A"/>
                </a:solidFill>
                <a:latin typeface="Arial" charset="0"/>
                <a:cs typeface="+mn-cs"/>
              </a:rPr>
              <a:pPr algn="r">
                <a:defRPr/>
              </a:pPr>
              <a:t>‹N°›</a:t>
            </a:fld>
            <a:endParaRPr lang="de-DE" sz="90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152400" y="6557963"/>
            <a:ext cx="754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 dirty="0">
                <a:solidFill>
                  <a:srgbClr val="00407A"/>
                </a:solidFill>
                <a:latin typeface="Arial" charset="0"/>
                <a:cs typeface="+mn-cs"/>
              </a:rPr>
              <a:t>CHIMP | Hatem Htira | </a:t>
            </a:r>
            <a:r>
              <a:rPr lang="fr-FR" sz="800" b="0" i="0" dirty="0">
                <a:solidFill>
                  <a:srgbClr val="00457D"/>
                </a:solidFill>
                <a:effectLst/>
                <a:latin typeface="Helvetica Neue"/>
              </a:rPr>
              <a:t>SME-Projekt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b="0" i="0" dirty="0">
              <a:solidFill>
                <a:srgbClr val="00457D"/>
              </a:solidFill>
              <a:effectLst/>
              <a:latin typeface="Helvetica Neue"/>
            </a:endParaRPr>
          </a:p>
          <a:p>
            <a:pPr>
              <a:defRPr/>
            </a:pPr>
            <a:endParaRPr lang="en-US" sz="900" noProof="0" dirty="0">
              <a:solidFill>
                <a:srgbClr val="00407A"/>
              </a:solidFill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5" descr="Powerpoint-english-04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6" descr="Powerpoint-english-03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5569" y="2871351"/>
            <a:ext cx="6248400" cy="1575048"/>
          </a:xfrm>
        </p:spPr>
        <p:txBody>
          <a:bodyPr/>
          <a:lstStyle/>
          <a:p>
            <a:r>
              <a:rPr lang="fr-FR" dirty="0"/>
              <a:t>Markov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for </a:t>
            </a:r>
            <a:r>
              <a:rPr lang="fr-FR" dirty="0" err="1"/>
              <a:t>Hybrid</a:t>
            </a:r>
            <a:r>
              <a:rPr lang="fr-FR" dirty="0"/>
              <a:t> </a:t>
            </a:r>
            <a:r>
              <a:rPr lang="fr-FR" dirty="0" err="1"/>
              <a:t>Probabilistic</a:t>
            </a:r>
            <a:r>
              <a:rPr lang="fr-FR" dirty="0"/>
              <a:t> </a:t>
            </a:r>
            <a:r>
              <a:rPr lang="fr-FR" dirty="0" err="1"/>
              <a:t>Hierarchical</a:t>
            </a:r>
            <a:r>
              <a:rPr lang="fr-FR" dirty="0"/>
              <a:t> Planning</a:t>
            </a:r>
            <a:endParaRPr lang="de-DE" dirty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5569" y="4653136"/>
            <a:ext cx="5748338" cy="428625"/>
          </a:xfrm>
        </p:spPr>
        <p:txBody>
          <a:bodyPr anchor="ctr"/>
          <a:lstStyle/>
          <a:p>
            <a:pPr algn="l"/>
            <a:r>
              <a:rPr lang="de-DE" sz="1400" dirty="0" err="1">
                <a:solidFill>
                  <a:srgbClr val="00407A"/>
                </a:solidFill>
                <a:cs typeface="Arial" charset="0"/>
              </a:rPr>
              <a:t>Presentation</a:t>
            </a:r>
            <a:r>
              <a:rPr lang="de-DE" sz="1400" dirty="0">
                <a:solidFill>
                  <a:srgbClr val="00407A"/>
                </a:solidFill>
                <a:cs typeface="Arial" charset="0"/>
              </a:rPr>
              <a:t> </a:t>
            </a:r>
            <a:r>
              <a:rPr lang="de-DE" sz="1400" dirty="0" err="1">
                <a:solidFill>
                  <a:srgbClr val="00407A"/>
                </a:solidFill>
                <a:cs typeface="Arial" charset="0"/>
              </a:rPr>
              <a:t>by</a:t>
            </a:r>
            <a:r>
              <a:rPr lang="de-DE" sz="1400" dirty="0">
                <a:solidFill>
                  <a:srgbClr val="00407A"/>
                </a:solidFill>
                <a:cs typeface="Arial" charset="0"/>
              </a:rPr>
              <a:t> Hatem Htira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FR" dirty="0"/>
              <a:t>CHALLENGES &amp; 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64"/>
            <a:ext cx="7910264" cy="3938780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dirty="0">
                <a:latin typeface="Avenir Next LT Pro" panose="020B0504020202020204" pitchFamily="34" charset="0"/>
              </a:rPr>
              <a:t>Does not model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Uncertainty</a:t>
            </a:r>
            <a:r>
              <a:rPr lang="en-US" sz="1400" dirty="0">
                <a:latin typeface="Avenir Next LT Pro" panose="020B0504020202020204" pitchFamily="34" charset="0"/>
              </a:rPr>
              <a:t> (no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probabilities</a:t>
            </a:r>
            <a:r>
              <a:rPr lang="en-US" sz="1400" dirty="0">
                <a:latin typeface="Avenir Next LT Pro" panose="020B0504020202020204" pitchFamily="34" charset="0"/>
              </a:rPr>
              <a:t>).</a:t>
            </a:r>
          </a:p>
          <a:p>
            <a:r>
              <a:rPr lang="en-US" sz="1400" dirty="0">
                <a:latin typeface="Avenir Next LT Pro" panose="020B0504020202020204" pitchFamily="34" charset="0"/>
              </a:rPr>
              <a:t>Does not consider a more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general</a:t>
            </a:r>
            <a:r>
              <a:rPr lang="en-US" sz="1400" dirty="0">
                <a:latin typeface="Avenir Next LT Pro" panose="020B0504020202020204" pitchFamily="34" charset="0"/>
              </a:rPr>
              <a:t> models.</a:t>
            </a:r>
          </a:p>
          <a:p>
            <a:endParaRPr lang="fr-FR" sz="1400" dirty="0">
              <a:latin typeface="Avenir Next LT Pro" panose="020B0504020202020204" pitchFamily="34" charset="0"/>
            </a:endParaRPr>
          </a:p>
          <a:p>
            <a:r>
              <a:rPr lang="fr-FR" sz="1600" dirty="0">
                <a:latin typeface="Avenir Next LT Pro" panose="020B0504020202020204" pitchFamily="34" charset="0"/>
              </a:rPr>
              <a:t>Solution</a:t>
            </a:r>
            <a:r>
              <a:rPr lang="fr-FR" sz="1800" dirty="0">
                <a:latin typeface="Avenir Next LT Pro" panose="020B05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fr-FR" sz="1400" dirty="0">
                <a:latin typeface="Avenir Next LT Pro" panose="020B0504020202020204" pitchFamily="34" charset="0"/>
                <a:sym typeface="Wingdings" panose="05000000000000000000" pitchFamily="2" charset="2"/>
              </a:rPr>
              <a:t></a:t>
            </a:r>
            <a:r>
              <a:rPr lang="fr-FR" sz="1400" dirty="0">
                <a:latin typeface="Avenir Next LT Pro" panose="020B0504020202020204" pitchFamily="34" charset="0"/>
              </a:rPr>
              <a:t> Combine the </a:t>
            </a:r>
            <a:r>
              <a:rPr lang="fr-FR" sz="1400" dirty="0" err="1">
                <a:latin typeface="Avenir Next LT Pro" panose="020B0504020202020204" pitchFamily="34" charset="0"/>
              </a:rPr>
              <a:t>existing</a:t>
            </a:r>
            <a:r>
              <a:rPr lang="fr-FR" sz="1400" dirty="0">
                <a:latin typeface="Avenir Next LT Pro" panose="020B0504020202020204" pitchFamily="34" charset="0"/>
              </a:rPr>
              <a:t> </a:t>
            </a: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HTN</a:t>
            </a:r>
            <a:r>
              <a:rPr lang="fr-FR" sz="1400" dirty="0">
                <a:latin typeface="Avenir Next LT Pro" panose="020B0504020202020204" pitchFamily="34" charset="0"/>
              </a:rPr>
              <a:t> structure </a:t>
            </a:r>
            <a:r>
              <a:rPr lang="fr-FR" sz="1400" dirty="0" err="1">
                <a:latin typeface="Avenir Next LT Pro" panose="020B0504020202020204" pitchFamily="34" charset="0"/>
              </a:rPr>
              <a:t>with</a:t>
            </a:r>
            <a:r>
              <a:rPr lang="fr-FR" sz="1400" dirty="0">
                <a:latin typeface="Avenir Next LT Pro" panose="020B0504020202020204" pitchFamily="34" charset="0"/>
              </a:rPr>
              <a:t> an </a:t>
            </a:r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MDP</a:t>
            </a:r>
            <a:r>
              <a:rPr lang="fr-FR" sz="1400" dirty="0">
                <a:latin typeface="Avenir Next LT Pro" panose="020B0504020202020204" pitchFamily="34" charset="0"/>
              </a:rPr>
              <a:t> solver.</a:t>
            </a:r>
          </a:p>
          <a:p>
            <a:pPr marL="457200" lvl="1" indent="0">
              <a:buNone/>
            </a:pPr>
            <a:endParaRPr lang="fr-FR" sz="1600" dirty="0">
              <a:latin typeface="Avenir Next LT Pro" panose="020B0504020202020204" pitchFamily="34" charset="0"/>
            </a:endParaRPr>
          </a:p>
          <a:p>
            <a:r>
              <a:rPr lang="fr-FR" sz="1600" dirty="0">
                <a:latin typeface="Avenir Next LT Pro" panose="020B0504020202020204" pitchFamily="34" charset="0"/>
              </a:rPr>
              <a:t>Issues</a:t>
            </a:r>
            <a:r>
              <a:rPr lang="fr-FR" sz="18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raised</a:t>
            </a:r>
            <a:r>
              <a:rPr lang="fr-FR" sz="1800" dirty="0">
                <a:latin typeface="Avenir Next LT Pro" panose="020B0504020202020204" pitchFamily="34" charset="0"/>
              </a:rPr>
              <a:t>:</a:t>
            </a:r>
          </a:p>
          <a:p>
            <a:pPr lvl="1"/>
            <a:r>
              <a:rPr lang="en-US" sz="1400" dirty="0">
                <a:latin typeface="Avenir Next LT Pro" panose="020B0504020202020204" pitchFamily="34" charset="0"/>
              </a:rPr>
              <a:t>How can we represent reward and action behaviors in the hierarchical planning (CHIMP)? </a:t>
            </a:r>
            <a:endParaRPr lang="fr-FR" sz="1400" dirty="0">
              <a:latin typeface="Avenir Next LT Pro" panose="020B0504020202020204" pitchFamily="34" charset="0"/>
            </a:endParaRPr>
          </a:p>
          <a:p>
            <a:pPr lvl="1"/>
            <a:r>
              <a:rPr lang="fr-FR" sz="1400" dirty="0">
                <a:latin typeface="Avenir Next LT Pro" panose="020B0504020202020204" pitchFamily="34" charset="0"/>
              </a:rPr>
              <a:t>How to </a:t>
            </a:r>
            <a:r>
              <a:rPr lang="fr-FR" sz="1400" dirty="0" err="1">
                <a:latin typeface="Avenir Next LT Pro" panose="020B0504020202020204" pitchFamily="34" charset="0"/>
              </a:rPr>
              <a:t>get</a:t>
            </a:r>
            <a:r>
              <a:rPr lang="fr-FR" sz="1400" dirty="0">
                <a:latin typeface="Avenir Next LT Pro" panose="020B0504020202020204" pitchFamily="34" charset="0"/>
              </a:rPr>
              <a:t> all the possible states </a:t>
            </a:r>
            <a:r>
              <a:rPr lang="fr-FR" sz="1400" dirty="0" err="1">
                <a:latin typeface="Avenir Next LT Pro" panose="020B0504020202020204" pitchFamily="34" charset="0"/>
              </a:rPr>
              <a:t>from</a:t>
            </a:r>
            <a:r>
              <a:rPr lang="fr-FR" sz="1400" dirty="0">
                <a:latin typeface="Avenir Next LT Pro" panose="020B0504020202020204" pitchFamily="34" charset="0"/>
              </a:rPr>
              <a:t> HTN?</a:t>
            </a:r>
          </a:p>
          <a:p>
            <a:pPr lvl="1"/>
            <a:r>
              <a:rPr lang="en-US" sz="1400" dirty="0">
                <a:latin typeface="Avenir Next LT Pro" panose="020B0504020202020204" pitchFamily="34" charset="0"/>
              </a:rPr>
              <a:t>Why can’t we reject HTN altogether and only use MDPs?</a:t>
            </a:r>
            <a:endParaRPr lang="fr-FR" sz="1400" dirty="0">
              <a:latin typeface="Avenir Next LT Pro" panose="020B0504020202020204" pitchFamily="34" charset="0"/>
            </a:endParaRPr>
          </a:p>
          <a:p>
            <a:pPr lvl="1"/>
            <a:endParaRPr lang="fr-FR" sz="14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17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CHALLENGES &amp; LIMITATIONS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590802"/>
            <a:ext cx="7920880" cy="3552825"/>
          </a:xfrm>
        </p:spPr>
        <p:txBody>
          <a:bodyPr wrap="square" numCol="2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Hierarchical</a:t>
            </a:r>
            <a:r>
              <a:rPr lang="fr-FR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fr-FR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Task</a:t>
            </a:r>
            <a:r>
              <a:rPr lang="fr-FR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Network </a:t>
            </a:r>
            <a:r>
              <a:rPr lang="fr-F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(CHIMP)</a:t>
            </a: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fr-FR" sz="1600" dirty="0">
                <a:latin typeface="Avenir Next LT Pro" panose="020B0504020202020204" pitchFamily="34" charset="0"/>
              </a:rPr>
              <a:t>States are not </a:t>
            </a:r>
            <a:r>
              <a:rPr lang="fr-FR" sz="1600" dirty="0" err="1">
                <a:latin typeface="Avenir Next LT Pro" panose="020B0504020202020204" pitchFamily="34" charset="0"/>
              </a:rPr>
              <a:t>enumerated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exhaustively</a:t>
            </a:r>
            <a:endParaRPr lang="fr-FR" sz="1600" dirty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State consists of properties of the environment</a:t>
            </a:r>
            <a:endParaRPr lang="fr-FR" sz="1600" dirty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Each action modifies properties of the environment</a:t>
            </a:r>
            <a:endParaRPr lang="fr-FR" sz="1600" dirty="0">
              <a:latin typeface="Avenir Next LT Pro" panose="020B05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Set of actions induces a smaller state space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fr-FR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Markov </a:t>
            </a:r>
            <a:r>
              <a:rPr lang="fr-FR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Decision</a:t>
            </a:r>
            <a:r>
              <a:rPr lang="fr-FR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Process</a:t>
            </a:r>
          </a:p>
          <a:p>
            <a:pPr marL="0" indent="0">
              <a:lnSpc>
                <a:spcPct val="90000"/>
              </a:lnSpc>
              <a:buNone/>
            </a:pPr>
            <a:endParaRPr lang="fr-FR" sz="1700" dirty="0">
              <a:latin typeface="Avenir Next LT Pro" panose="020B0504020202020204" pitchFamily="34" charset="0"/>
            </a:endParaRPr>
          </a:p>
          <a:p>
            <a:r>
              <a:rPr lang="en-US" sz="1700" dirty="0">
                <a:latin typeface="Avenir Next LT Pro" panose="020B0504020202020204" pitchFamily="34" charset="0"/>
              </a:rPr>
              <a:t>MDP domain explicitly enumerates all relevant states</a:t>
            </a:r>
            <a:endParaRPr lang="fr-FR" sz="1700" dirty="0">
              <a:latin typeface="Avenir Next LT Pro" panose="020B0504020202020204" pitchFamily="34" charset="0"/>
            </a:endParaRPr>
          </a:p>
          <a:p>
            <a:r>
              <a:rPr lang="en-US" sz="1700" dirty="0">
                <a:latin typeface="Avenir Next LT Pro" panose="020B0504020202020204" pitchFamily="34" charset="0"/>
              </a:rPr>
              <a:t>Implicitly represent the same properties expressed in HTN state</a:t>
            </a:r>
          </a:p>
          <a:p>
            <a:r>
              <a:rPr lang="en-US" sz="1700" dirty="0">
                <a:latin typeface="Avenir Next LT Pro" panose="020B0504020202020204" pitchFamily="34" charset="0"/>
              </a:rPr>
              <a:t>MDP solver must consult the entire state space</a:t>
            </a:r>
            <a:endParaRPr lang="fr-FR" sz="1700" dirty="0">
              <a:latin typeface="Avenir Next LT Pro" panose="020B0504020202020204" pitchFamily="34" charset="0"/>
            </a:endParaRPr>
          </a:p>
          <a:p>
            <a:r>
              <a:rPr lang="fr-FR" sz="1700" dirty="0" err="1">
                <a:latin typeface="Avenir Next LT Pro" panose="020B0504020202020204" pitchFamily="34" charset="0"/>
              </a:rPr>
              <a:t>Astronomically</a:t>
            </a:r>
            <a:r>
              <a:rPr lang="fr-FR" sz="1700" dirty="0">
                <a:latin typeface="Avenir Next LT Pro" panose="020B0504020202020204" pitchFamily="34" charset="0"/>
              </a:rPr>
              <a:t> large: </a:t>
            </a:r>
            <a:r>
              <a:rPr lang="en-US" sz="1700" dirty="0">
                <a:latin typeface="Avenir Next LT Pro" panose="020B0504020202020204" pitchFamily="34" charset="0"/>
              </a:rPr>
              <a:t>difficult to solve if the problem is very complex (hundreds of state variables)</a:t>
            </a:r>
            <a:endParaRPr lang="fr-FR" sz="17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2E2D0-385B-4FD6-852D-1E5553F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HTN to MDP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5E707E3-52A1-4B4B-92C1-BFF8B4B1E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49935"/>
              </p:ext>
            </p:extLst>
          </p:nvPr>
        </p:nvGraphicFramePr>
        <p:xfrm>
          <a:off x="920824" y="2636912"/>
          <a:ext cx="7467600" cy="355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345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2E2D0-385B-4FD6-852D-1E5553F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 err="1"/>
              <a:t>From</a:t>
            </a:r>
            <a:r>
              <a:rPr lang="fr-FR" dirty="0"/>
              <a:t> HTN to MDP (Expansion)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63D49-3459-484E-8DBE-0B39CB75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3657600" cy="3748094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fully</a:t>
            </a:r>
            <a:r>
              <a:rPr lang="fr-FR" dirty="0"/>
              <a:t> expand the HTN </a:t>
            </a:r>
            <a:r>
              <a:rPr lang="fr-FR" dirty="0" err="1"/>
              <a:t>domain</a:t>
            </a:r>
            <a:r>
              <a:rPr lang="fr-FR" dirty="0"/>
              <a:t> into graph:</a:t>
            </a:r>
          </a:p>
          <a:p>
            <a:pPr lvl="1"/>
            <a:r>
              <a:rPr lang="fr-FR" sz="2200"/>
              <a:t> </a:t>
            </a:r>
            <a:r>
              <a:rPr lang="en-US" sz="2200"/>
              <a:t>defined by tasks (vertices) and ordering constraints (edges)</a:t>
            </a:r>
          </a:p>
          <a:p>
            <a:pPr lvl="1"/>
            <a:r>
              <a:rPr lang="fr-FR" sz="2200" err="1"/>
              <a:t>Each</a:t>
            </a:r>
            <a:r>
              <a:rPr lang="fr-FR" sz="2200"/>
              <a:t> primitive </a:t>
            </a:r>
            <a:r>
              <a:rPr lang="fr-FR" sz="2200" err="1"/>
              <a:t>task</a:t>
            </a:r>
            <a:r>
              <a:rPr lang="fr-FR" sz="2200"/>
              <a:t> </a:t>
            </a:r>
            <a:r>
              <a:rPr lang="fr-FR" sz="2200" err="1"/>
              <a:t>induces</a:t>
            </a:r>
            <a:r>
              <a:rPr lang="fr-FR" sz="2200"/>
              <a:t> a state</a:t>
            </a:r>
            <a:endParaRPr lang="en-US" sz="220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0E51A2-E2FE-471E-90AB-B266C4317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933056"/>
            <a:ext cx="3657600" cy="2057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997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9DB189BD-6A72-459F-B1C7-6F09961E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354770"/>
            <a:ext cx="5760640" cy="538161"/>
          </a:xfrm>
        </p:spPr>
        <p:txBody>
          <a:bodyPr/>
          <a:lstStyle/>
          <a:p>
            <a:r>
              <a:rPr lang="fr-FR" sz="2400" dirty="0"/>
              <a:t>Expansion </a:t>
            </a:r>
            <a:r>
              <a:rPr lang="fr-FR" sz="2400" dirty="0" err="1"/>
              <a:t>Examples</a:t>
            </a:r>
            <a:r>
              <a:rPr lang="fr-FR" sz="1800" dirty="0"/>
              <a:t>: </a:t>
            </a:r>
            <a:r>
              <a:rPr lang="fr-FR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drive_robot</a:t>
            </a:r>
            <a:r>
              <a:rPr lang="fr-FR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fr-FR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fr-FR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Counter)</a:t>
            </a:r>
            <a:endParaRPr lang="fr-FR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FF44A99-6AA3-4AE3-83F4-517C108C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585" y="2191167"/>
            <a:ext cx="6904757" cy="805786"/>
          </a:xfrm>
        </p:spPr>
        <p:txBody>
          <a:bodyPr/>
          <a:lstStyle/>
          <a:p>
            <a:pPr algn="ctr"/>
            <a:r>
              <a:rPr lang="en-US" dirty="0"/>
              <a:t>Decompose task through methods in the domain until primitive tasks are reached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80D4B1-801A-4FEF-88E1-7E552F2B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40968"/>
            <a:ext cx="5400600" cy="30409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A05690-BFFC-4416-A5A0-0F44C38B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316416" cy="53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5F2DDE9-75EF-46E2-8EF9-05F7A1AC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1170991"/>
            <a:ext cx="8244408" cy="52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FF44A99-6AA3-4AE3-83F4-517C108C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585" y="2191167"/>
            <a:ext cx="6904757" cy="805786"/>
          </a:xfrm>
        </p:spPr>
        <p:txBody>
          <a:bodyPr/>
          <a:lstStyle/>
          <a:p>
            <a:pPr algn="ctr"/>
            <a:r>
              <a:rPr lang="en-US" dirty="0"/>
              <a:t>The HTN decompositions depends also on the initial problem description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365547-B0BA-461D-BAC3-D842707A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96953"/>
            <a:ext cx="5400600" cy="3040910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43433F4A-2717-47A4-B998-6205BBA6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162" y="2693708"/>
            <a:ext cx="8063675" cy="3597810"/>
          </a:xfrm>
          <a:prstGeom prst="rect">
            <a:avLst/>
          </a:prstGeom>
        </p:spPr>
      </p:pic>
      <p:sp>
        <p:nvSpPr>
          <p:cNvPr id="12" name="Titre 12">
            <a:extLst>
              <a:ext uri="{FF2B5EF4-FFF2-40B4-BE49-F238E27FC236}">
                <a16:creationId xmlns:a16="http://schemas.microsoft.com/office/drawing/2014/main" id="{067F6DF8-B43B-4B7F-886A-8B880E3858F5}"/>
              </a:ext>
            </a:extLst>
          </p:cNvPr>
          <p:cNvSpPr txBox="1">
            <a:spLocks/>
          </p:cNvSpPr>
          <p:nvPr/>
        </p:nvSpPr>
        <p:spPr bwMode="auto">
          <a:xfrm>
            <a:off x="467544" y="1354770"/>
            <a:ext cx="5760640" cy="53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07A"/>
                </a:solidFill>
                <a:latin typeface="Arial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fr-FR" sz="2400" kern="0" dirty="0"/>
              <a:t>Expansion </a:t>
            </a:r>
            <a:r>
              <a:rPr lang="fr-FR" sz="2400" kern="0" dirty="0" err="1"/>
              <a:t>Examples</a:t>
            </a:r>
            <a:r>
              <a:rPr lang="fr-FR" sz="1800" kern="0" dirty="0"/>
              <a:t>: </a:t>
            </a:r>
            <a:r>
              <a:rPr lang="fr-FR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drive_robot</a:t>
            </a:r>
            <a:r>
              <a:rPr lang="fr-FR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fr-FR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16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6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fr-FR" sz="16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b="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northTable</a:t>
            </a:r>
            <a:r>
              <a:rPr lang="fr-FR" sz="1600" b="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0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B262-09A6-49BB-914F-737140F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States Génération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47E598BF-C7DC-491B-B154-7A30A363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7467600" cy="3552825"/>
          </a:xfrm>
        </p:spPr>
        <p:txBody>
          <a:bodyPr wrap="square" anchor="t">
            <a:norm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</a:rPr>
              <a:t>State-Spaces comes from the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reachable</a:t>
            </a:r>
            <a:r>
              <a:rPr lang="en-US" sz="1800" dirty="0">
                <a:latin typeface="Avenir Next LT Pro" panose="020B0504020202020204" pitchFamily="34" charset="0"/>
              </a:rPr>
              <a:t> primitive tasks in the fully expanded HTN</a:t>
            </a:r>
            <a:endParaRPr lang="fr-FR" sz="18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venir Next LT Pro" panose="020B0504020202020204" pitchFamily="34" charset="0"/>
              </a:rPr>
              <a:t>All </a:t>
            </a:r>
            <a:r>
              <a:rPr lang="fr-FR" sz="1800" dirty="0" err="1">
                <a:latin typeface="Avenir Next LT Pro" panose="020B0504020202020204" pitchFamily="34" charset="0"/>
              </a:rPr>
              <a:t>expanded</a:t>
            </a:r>
            <a:r>
              <a:rPr lang="fr-FR" sz="1800" dirty="0">
                <a:latin typeface="Avenir Next LT Pro" panose="020B0504020202020204" pitchFamily="34" charset="0"/>
              </a:rPr>
              <a:t> HTN states </a:t>
            </a:r>
            <a:r>
              <a:rPr lang="fr-FR" sz="1800" dirty="0" err="1">
                <a:latin typeface="Avenir Next LT Pro" panose="020B0504020202020204" pitchFamily="34" charset="0"/>
              </a:rPr>
              <a:t>will</a:t>
            </a:r>
            <a:r>
              <a:rPr lang="fr-FR" sz="1800" dirty="0">
                <a:latin typeface="Avenir Next LT Pro" panose="020B0504020202020204" pitchFamily="34" charset="0"/>
              </a:rPr>
              <a:t> </a:t>
            </a:r>
            <a:r>
              <a:rPr lang="fr-FR" sz="1800" dirty="0" err="1">
                <a:latin typeface="Avenir Next LT Pro" panose="020B0504020202020204" pitchFamily="34" charset="0"/>
              </a:rPr>
              <a:t>be</a:t>
            </a:r>
            <a:r>
              <a:rPr lang="fr-FR" sz="1800" dirty="0">
                <a:latin typeface="Avenir Next LT Pro" panose="020B0504020202020204" pitchFamily="34" charset="0"/>
              </a:rPr>
              <a:t> </a:t>
            </a:r>
            <a:r>
              <a:rPr lang="fr-FR" sz="1800" dirty="0" err="1">
                <a:latin typeface="Avenir Next LT Pro" panose="020B0504020202020204" pitchFamily="34" charset="0"/>
              </a:rPr>
              <a:t>used</a:t>
            </a:r>
            <a:r>
              <a:rPr lang="fr-FR" sz="1800" dirty="0">
                <a:latin typeface="Avenir Next LT Pro" panose="020B0504020202020204" pitchFamily="34" charset="0"/>
              </a:rPr>
              <a:t> as input for MDP solver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</a:rPr>
              <a:t>Each primitive task in the fully decomposed HTN is considered to represent the state achieved immediately after executing the action associated with it</a:t>
            </a:r>
            <a:endParaRPr lang="fr-FR" sz="18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venir Next LT Pro" panose="020B0504020202020204" pitchFamily="34" charset="0"/>
              </a:rPr>
              <a:t>Algorithm must detect the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overlapping</a:t>
            </a:r>
            <a:r>
              <a:rPr lang="en-US" sz="1800" dirty="0">
                <a:latin typeface="Avenir Next LT Pro" panose="020B0504020202020204" pitchFamily="34" charset="0"/>
              </a:rPr>
              <a:t> states (for the transition functions) : </a:t>
            </a:r>
          </a:p>
          <a:p>
            <a:pPr marL="685800" lvl="1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ea typeface="+mn-ea"/>
                <a:cs typeface="+mn-cs"/>
              </a:rPr>
              <a:t>Partition them so that there is no ambiguity over the current state for MDP</a:t>
            </a:r>
            <a:endParaRPr lang="fr-FR" sz="1600" dirty="0"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5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B262-09A6-49BB-914F-737140F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Transition </a:t>
            </a:r>
            <a:r>
              <a:rPr lang="fr-FR" dirty="0" err="1"/>
              <a:t>Functions</a:t>
            </a:r>
            <a:r>
              <a:rPr lang="fr-FR" dirty="0"/>
              <a:t> / </a:t>
            </a:r>
            <a:r>
              <a:rPr lang="fr-FR" dirty="0" err="1"/>
              <a:t>Reward</a:t>
            </a:r>
            <a:r>
              <a:rPr lang="fr-FR" dirty="0"/>
              <a:t> Génération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47E598BF-C7DC-491B-B154-7A30A3638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52" y="2590802"/>
                <a:ext cx="8280920" cy="3552825"/>
              </a:xfrm>
            </p:spPr>
            <p:txBody>
              <a:bodyPr wrap="square" anchor="t">
                <a:normAutofit fontScale="92500" lnSpcReduction="10000"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>
                    <a:latin typeface="Avenir Next LT Pro" panose="020B0504020202020204" pitchFamily="34" charset="0"/>
                  </a:rPr>
                  <a:t>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edges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in 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fully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expanded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HTN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represents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that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the transitions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between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the states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>
                    <a:latin typeface="Avenir Next LT Pro" panose="020B0504020202020204" pitchFamily="34" charset="0"/>
                  </a:rPr>
                  <a:t>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edges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also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expresses 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ordering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constraints</a:t>
                </a:r>
                <a:endParaRPr lang="fr-FR" sz="1800" dirty="0">
                  <a:latin typeface="Avenir Next LT Pro" panose="020B05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venir Next LT Pro" panose="020B0504020202020204" pitchFamily="34" charset="0"/>
                  </a:rPr>
                  <a:t>If the is a constraints between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dirty="0"/>
                        </m:ctrlPr>
                      </m:sSubPr>
                      <m:e>
                        <m:r>
                          <a:rPr lang="fr-FR" sz="1800" dirty="0"/>
                          <m:t>𝑡</m:t>
                        </m:r>
                      </m:e>
                      <m:sub>
                        <m:r>
                          <a:rPr lang="fr-FR" sz="1800" dirty="0"/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dirty="0"/>
                        </m:ctrlPr>
                      </m:sSubPr>
                      <m:e>
                        <m:r>
                          <a:rPr lang="fr-FR" sz="1800" dirty="0"/>
                          <m:t>𝑡</m:t>
                        </m:r>
                      </m:e>
                      <m:sub>
                        <m:r>
                          <a:rPr lang="fr-FR" sz="1800" dirty="0"/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Next LT Pro" panose="020B0504020202020204" pitchFamily="34" charset="0"/>
                  </a:rPr>
                  <a:t> then there’s non-zero probability transition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fr-FR" sz="1800" dirty="0">
                  <a:latin typeface="Avenir Next LT Pro" panose="020B05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 err="1">
                    <a:latin typeface="Avenir Next LT Pro" panose="020B0504020202020204" pitchFamily="34" charset="0"/>
                  </a:rPr>
                  <a:t>Each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state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will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be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defined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with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a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reward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/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cost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value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venir Next LT Pro" panose="020B0504020202020204" pitchFamily="34" charset="0"/>
                  </a:rPr>
                  <a:t>Reward function is used  to induce the solver to select actions that lead towards certain desirable states.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fr-FR" sz="1800" dirty="0">
                  <a:latin typeface="Avenir Next LT Pro" panose="020B05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800" dirty="0" err="1">
                    <a:latin typeface="Avenir Next LT Pro" panose="020B0504020202020204" pitchFamily="34" charset="0"/>
                  </a:rPr>
                  <a:t>Probabilities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and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reward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values are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defined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in the </a:t>
                </a:r>
                <a:r>
                  <a:rPr lang="fr-FR" sz="1800" dirty="0" err="1">
                    <a:latin typeface="Avenir Next LT Pro" panose="020B0504020202020204" pitchFamily="34" charset="0"/>
                  </a:rPr>
                  <a:t>domain</a:t>
                </a:r>
                <a:r>
                  <a:rPr lang="fr-FR" sz="1800" dirty="0">
                    <a:latin typeface="Avenir Next LT Pro" panose="020B0504020202020204" pitchFamily="34" charset="0"/>
                  </a:rPr>
                  <a:t> description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fr-FR" sz="1800" dirty="0"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47E598BF-C7DC-491B-B154-7A30A3638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2590802"/>
                <a:ext cx="8280920" cy="3552825"/>
              </a:xfrm>
              <a:blipFill>
                <a:blip r:embed="rId3"/>
                <a:stretch>
                  <a:fillRect l="-368" t="-343" r="-736" b="-1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79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3C2ADE-DDD2-416B-98AD-46E8D568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en-US" dirty="0"/>
              <a:t>Operator (CHIMP)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0D08F4-9806-45B8-9A99-5C63486A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931" y="1904586"/>
            <a:ext cx="7467600" cy="35528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(:operator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(Head !</a:t>
            </a:r>
            <a:r>
              <a:rPr lang="en-US" sz="1800" dirty="0" err="1">
                <a:latin typeface="Consolas" panose="020B0609020204030204" pitchFamily="49" charset="0"/>
              </a:rPr>
              <a:t>pick_up_object</a:t>
            </a:r>
            <a:r>
              <a:rPr lang="en-US" sz="1800" dirty="0">
                <a:latin typeface="Consolas" panose="020B0609020204030204" pitchFamily="49" charset="0"/>
              </a:rPr>
              <a:t>(?obj ?arm))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(Pre p1 On(?obj ?</a:t>
            </a:r>
            <a:r>
              <a:rPr lang="en-US" sz="1800" dirty="0" err="1">
                <a:latin typeface="Consolas" panose="020B0609020204030204" pitchFamily="49" charset="0"/>
              </a:rPr>
              <a:t>fromArea</a:t>
            </a:r>
            <a:r>
              <a:rPr lang="en-US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(Pre p2 </a:t>
            </a:r>
            <a:r>
              <a:rPr lang="en-US" sz="1800" dirty="0" err="1">
                <a:latin typeface="Consolas" panose="020B0609020204030204" pitchFamily="49" charset="0"/>
              </a:rPr>
              <a:t>RobotAt</a:t>
            </a:r>
            <a:r>
              <a:rPr lang="en-US" sz="1800" dirty="0">
                <a:latin typeface="Consolas" panose="020B0609020204030204" pitchFamily="49" charset="0"/>
              </a:rPr>
              <a:t>(?</a:t>
            </a:r>
            <a:r>
              <a:rPr lang="en-US" sz="1800" dirty="0" err="1">
                <a:latin typeface="Consolas" panose="020B0609020204030204" pitchFamily="49" charset="0"/>
              </a:rPr>
              <a:t>mArea</a:t>
            </a:r>
            <a:r>
              <a:rPr lang="en-US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(Pre p3 Holding(?arm ?nothing))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(Values ?nothing nothing)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(Del p1)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(Del p3)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(Add e1 Holding(?arm ?obj))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(Constraint During(task,p2))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(Constraint Meets(p4,e1))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(Constraint Duration[4000,INF](task))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ResourceUsage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(Usage </a:t>
            </a:r>
            <a:r>
              <a:rPr lang="en-US" sz="1800" dirty="0" err="1">
                <a:latin typeface="Consolas" panose="020B0609020204030204" pitchFamily="49" charset="0"/>
              </a:rPr>
              <a:t>armManCapacity</a:t>
            </a:r>
            <a:r>
              <a:rPr lang="en-US" sz="1800" dirty="0">
                <a:latin typeface="Consolas" panose="020B0609020204030204" pitchFamily="49" charset="0"/>
              </a:rPr>
              <a:t> 1)))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C25B4-904B-4949-851B-B026738DB591}"/>
              </a:ext>
            </a:extLst>
          </p:cNvPr>
          <p:cNvSpPr/>
          <p:nvPr/>
        </p:nvSpPr>
        <p:spPr>
          <a:xfrm>
            <a:off x="6753977" y="2090729"/>
            <a:ext cx="1656184" cy="432048"/>
          </a:xfrm>
          <a:prstGeom prst="rect">
            <a:avLst/>
          </a:prstGeom>
          <a:ln cap="rnd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Primitive </a:t>
            </a:r>
            <a:r>
              <a:rPr lang="fr-FR" sz="1800" dirty="0" err="1"/>
              <a:t>task</a:t>
            </a:r>
            <a:endParaRPr lang="fr-FR" sz="18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F993832-7D3C-4E30-950E-74079CC0706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403369" y="2306753"/>
            <a:ext cx="1350608" cy="18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63B1-958D-4717-9CA0-7917E9E56CBB}"/>
              </a:ext>
            </a:extLst>
          </p:cNvPr>
          <p:cNvSpPr/>
          <p:nvPr/>
        </p:nvSpPr>
        <p:spPr>
          <a:xfrm>
            <a:off x="6674970" y="5921829"/>
            <a:ext cx="2001485" cy="432048"/>
          </a:xfrm>
          <a:prstGeom prst="rect">
            <a:avLst/>
          </a:prstGeom>
          <a:ln cap="rnd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Resource</a:t>
            </a:r>
            <a:r>
              <a:rPr lang="fr-FR" sz="1600" dirty="0"/>
              <a:t> </a:t>
            </a:r>
            <a:r>
              <a:rPr lang="fr-FR" sz="1800" dirty="0"/>
              <a:t>fluents</a:t>
            </a:r>
            <a:endParaRPr lang="fr-FR" sz="16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5061A5C-139D-42BA-A8D1-2CD00E05A8A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004050" y="6137853"/>
            <a:ext cx="1670920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4F3171C-38D3-4262-ABB4-F4FA00C01F3B}"/>
              </a:ext>
            </a:extLst>
          </p:cNvPr>
          <p:cNvSpPr/>
          <p:nvPr/>
        </p:nvSpPr>
        <p:spPr>
          <a:xfrm>
            <a:off x="6455516" y="5164134"/>
            <a:ext cx="2412268" cy="432048"/>
          </a:xfrm>
          <a:prstGeom prst="rect">
            <a:avLst/>
          </a:prstGeom>
          <a:ln cap="rnd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Temporal </a:t>
            </a:r>
            <a:r>
              <a:rPr lang="fr-FR" sz="1800" dirty="0" err="1"/>
              <a:t>Constraints</a:t>
            </a:r>
            <a:endParaRPr lang="fr-FR" sz="18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0E66A80-90BE-404C-B960-B390A057985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27324" y="5380158"/>
            <a:ext cx="1728192" cy="7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C24504-752B-4582-9ABC-D25B4D578EA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591420" y="5380158"/>
            <a:ext cx="864096" cy="33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059536C-5EC7-4958-B3F0-CB9FACEF9FB1}"/>
              </a:ext>
            </a:extLst>
          </p:cNvPr>
          <p:cNvCxnSpPr>
            <a:cxnSpLocks/>
          </p:cNvCxnSpPr>
          <p:nvPr/>
        </p:nvCxnSpPr>
        <p:spPr>
          <a:xfrm flipH="1" flipV="1">
            <a:off x="5004050" y="5085184"/>
            <a:ext cx="1415463" cy="294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D1082929-BA43-4B76-8412-CF04845DD0DB}"/>
              </a:ext>
            </a:extLst>
          </p:cNvPr>
          <p:cNvSpPr/>
          <p:nvPr/>
        </p:nvSpPr>
        <p:spPr>
          <a:xfrm>
            <a:off x="1547664" y="2780928"/>
            <a:ext cx="72008" cy="73189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Accolade ouvrante 39">
            <a:extLst>
              <a:ext uri="{FF2B5EF4-FFF2-40B4-BE49-F238E27FC236}">
                <a16:creationId xmlns:a16="http://schemas.microsoft.com/office/drawing/2014/main" id="{89577249-9268-41C5-AEEA-6E68A8EC9C39}"/>
              </a:ext>
            </a:extLst>
          </p:cNvPr>
          <p:cNvSpPr/>
          <p:nvPr/>
        </p:nvSpPr>
        <p:spPr>
          <a:xfrm>
            <a:off x="1547664" y="3909883"/>
            <a:ext cx="72008" cy="9592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4C706A4-A5C9-4584-A79E-3F07EAAD5837}"/>
              </a:ext>
            </a:extLst>
          </p:cNvPr>
          <p:cNvSpPr/>
          <p:nvPr/>
        </p:nvSpPr>
        <p:spPr>
          <a:xfrm>
            <a:off x="114469" y="2952906"/>
            <a:ext cx="1357723" cy="436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Precondition</a:t>
            </a:r>
            <a:endParaRPr lang="fr-FR" sz="1600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94A44DFC-DD70-4897-ACA1-F787A5F2B027}"/>
              </a:ext>
            </a:extLst>
          </p:cNvPr>
          <p:cNvSpPr/>
          <p:nvPr/>
        </p:nvSpPr>
        <p:spPr>
          <a:xfrm>
            <a:off x="144016" y="4010841"/>
            <a:ext cx="1367644" cy="436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/>
              <a:t>Effect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7420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2B06B76-91C5-4C18-B5D1-89100E9D0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056278"/>
              </p:ext>
            </p:extLst>
          </p:nvPr>
        </p:nvGraphicFramePr>
        <p:xfrm>
          <a:off x="838200" y="2132856"/>
          <a:ext cx="7467600" cy="401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26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3C2ADE-DDD2-416B-98AD-46E8D568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/>
          <a:lstStyle/>
          <a:p>
            <a:r>
              <a:rPr lang="en-US" dirty="0"/>
              <a:t>Extended Operator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0D08F4-9806-45B8-9A99-5C63486A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931" y="1904586"/>
            <a:ext cx="7467600" cy="505280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(:operator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(Head !</a:t>
            </a:r>
            <a:r>
              <a:rPr lang="en-US" sz="1800" dirty="0" err="1">
                <a:latin typeface="Consolas" panose="020B0609020204030204" pitchFamily="49" charset="0"/>
              </a:rPr>
              <a:t>pick_up_object</a:t>
            </a:r>
            <a:r>
              <a:rPr lang="en-US" sz="1800" dirty="0">
                <a:latin typeface="Consolas" panose="020B0609020204030204" pitchFamily="49" charset="0"/>
              </a:rPr>
              <a:t>(?obj ?arm))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(Pre p1 On(?obj ?</a:t>
            </a:r>
            <a:r>
              <a:rPr lang="en-US" sz="1800" dirty="0" err="1">
                <a:latin typeface="Consolas" panose="020B0609020204030204" pitchFamily="49" charset="0"/>
              </a:rPr>
              <a:t>fromArea</a:t>
            </a:r>
            <a:r>
              <a:rPr lang="en-US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(Pre p2 </a:t>
            </a:r>
            <a:r>
              <a:rPr lang="en-US" sz="1800" dirty="0" err="1">
                <a:latin typeface="Consolas" panose="020B0609020204030204" pitchFamily="49" charset="0"/>
              </a:rPr>
              <a:t>RobotAt</a:t>
            </a:r>
            <a:r>
              <a:rPr lang="en-US" sz="1800" dirty="0">
                <a:latin typeface="Consolas" panose="020B0609020204030204" pitchFamily="49" charset="0"/>
              </a:rPr>
              <a:t>(?</a:t>
            </a:r>
            <a:r>
              <a:rPr lang="en-US" sz="1800" dirty="0" err="1">
                <a:latin typeface="Consolas" panose="020B0609020204030204" pitchFamily="49" charset="0"/>
              </a:rPr>
              <a:t>mArea</a:t>
            </a:r>
            <a:r>
              <a:rPr lang="en-US" sz="18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(Pre p3 Holding(?arm ?nothing))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Iosevka-SS04-Bold"/>
              </a:rPr>
              <a:t>   (Reward -0,04)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Iosevka-SS04-Bold"/>
              </a:rPr>
              <a:t>   (</a:t>
            </a:r>
            <a:r>
              <a:rPr lang="fr-FR" sz="1800" b="1" dirty="0" err="1">
                <a:solidFill>
                  <a:srgbClr val="0000FF"/>
                </a:solidFill>
                <a:latin typeface="Iosevka-SS04-Bold"/>
              </a:rPr>
              <a:t>TransitionProb</a:t>
            </a:r>
            <a:r>
              <a:rPr lang="fr-FR" sz="1800" b="1" dirty="0">
                <a:solidFill>
                  <a:srgbClr val="0000FF"/>
                </a:solidFill>
                <a:latin typeface="Iosevka-SS04-Bold"/>
              </a:rPr>
              <a:t> 0,80)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00FF"/>
                </a:solidFill>
                <a:latin typeface="Iosevka-SS04-Bold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 . . 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ResourceUsage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(Usage </a:t>
            </a:r>
            <a:r>
              <a:rPr lang="en-US" sz="1800" dirty="0" err="1">
                <a:latin typeface="Consolas" panose="020B0609020204030204" pitchFamily="49" charset="0"/>
              </a:rPr>
              <a:t>armManCapacity</a:t>
            </a:r>
            <a:r>
              <a:rPr lang="en-US" sz="1800" dirty="0">
                <a:latin typeface="Consolas" panose="020B0609020204030204" pitchFamily="49" charset="0"/>
              </a:rPr>
              <a:t> 1)))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8C25B4-904B-4949-851B-B026738DB591}"/>
              </a:ext>
            </a:extLst>
          </p:cNvPr>
          <p:cNvSpPr/>
          <p:nvPr/>
        </p:nvSpPr>
        <p:spPr>
          <a:xfrm>
            <a:off x="5850600" y="3933056"/>
            <a:ext cx="1728192" cy="57028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err="1"/>
              <a:t>Markovian</a:t>
            </a:r>
            <a:r>
              <a:rPr lang="fr-FR" sz="1800" dirty="0"/>
              <a:t> inputs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F993832-7D3C-4E30-950E-74079CC07065}"/>
              </a:ext>
            </a:extLst>
          </p:cNvPr>
          <p:cNvCxnSpPr>
            <a:cxnSpLocks/>
          </p:cNvCxnSpPr>
          <p:nvPr/>
        </p:nvCxnSpPr>
        <p:spPr>
          <a:xfrm flipH="1">
            <a:off x="4499992" y="4129433"/>
            <a:ext cx="1350608" cy="18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ED5E1FC9-3F3B-4E6D-A302-945EE8E44D8C}"/>
              </a:ext>
            </a:extLst>
          </p:cNvPr>
          <p:cNvSpPr/>
          <p:nvPr/>
        </p:nvSpPr>
        <p:spPr>
          <a:xfrm rot="10800000">
            <a:off x="4139952" y="3861048"/>
            <a:ext cx="72008" cy="9592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344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necessity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Probability</a:t>
            </a:r>
            <a:endParaRPr lang="de-DE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02548A0B-C31E-48FE-9724-08A68C0447D4}"/>
              </a:ext>
            </a:extLst>
          </p:cNvPr>
          <p:cNvSpPr txBox="1">
            <a:spLocks/>
          </p:cNvSpPr>
          <p:nvPr/>
        </p:nvSpPr>
        <p:spPr bwMode="auto">
          <a:xfrm>
            <a:off x="838200" y="2395550"/>
            <a:ext cx="6254080" cy="37480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>
                <a:latin typeface="Avenir Next LT Pro" panose="020B0504020202020204" pitchFamily="34" charset="0"/>
              </a:rPr>
              <a:t>Not all </a:t>
            </a:r>
            <a:r>
              <a:rPr lang="de-DE" sz="1700" dirty="0" err="1">
                <a:latin typeface="Avenir Next LT Pro" panose="020B0504020202020204" pitchFamily="34" charset="0"/>
              </a:rPr>
              <a:t>states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has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the</a:t>
            </a:r>
            <a:r>
              <a:rPr lang="de-DE" sz="1700" dirty="0">
                <a:latin typeface="Avenir Next LT Pro" panose="020B0504020202020204" pitchFamily="34" charset="0"/>
              </a:rPr>
              <a:t> same </a:t>
            </a:r>
            <a:r>
              <a:rPr lang="de-DE" sz="1700" dirty="0" err="1">
                <a:latin typeface="Avenir Next LT Pro" panose="020B0504020202020204" pitchFamily="34" charset="0"/>
              </a:rPr>
              <a:t>reward</a:t>
            </a:r>
            <a:r>
              <a:rPr lang="de-DE" sz="1700" dirty="0">
                <a:latin typeface="Avenir Next LT Pro" panose="020B0504020202020204" pitchFamily="34" charset="0"/>
              </a:rPr>
              <a:t> and </a:t>
            </a:r>
            <a:r>
              <a:rPr lang="de-DE" sz="1700" dirty="0" err="1">
                <a:latin typeface="Avenir Next LT Pro" panose="020B0504020202020204" pitchFamily="34" charset="0"/>
              </a:rPr>
              <a:t>transition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probability</a:t>
            </a:r>
            <a:endParaRPr lang="de-DE" sz="17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>
                <a:latin typeface="Avenir Next LT Pro" panose="020B0504020202020204" pitchFamily="34" charset="0"/>
              </a:rPr>
              <a:t>Flexibility</a:t>
            </a:r>
            <a:r>
              <a:rPr lang="de-DE" sz="1700" dirty="0">
                <a:latin typeface="Avenir Next LT Pro" panose="020B0504020202020204" pitchFamily="34" charset="0"/>
              </a:rPr>
              <a:t> in </a:t>
            </a:r>
            <a:r>
              <a:rPr lang="de-DE" sz="1700" dirty="0" err="1">
                <a:latin typeface="Avenir Next LT Pro" panose="020B0504020202020204" pitchFamily="34" charset="0"/>
              </a:rPr>
              <a:t>assignment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markovian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parametres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for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each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specific</a:t>
            </a:r>
            <a:r>
              <a:rPr lang="de-DE" sz="1700" dirty="0">
                <a:latin typeface="Avenir Next LT Pro" panose="020B0504020202020204" pitchFamily="34" charset="0"/>
              </a:rPr>
              <a:t> </a:t>
            </a:r>
            <a:r>
              <a:rPr lang="de-DE" sz="1700" dirty="0" err="1">
                <a:latin typeface="Avenir Next LT Pro" panose="020B0504020202020204" pitchFamily="34" charset="0"/>
              </a:rPr>
              <a:t>state</a:t>
            </a:r>
            <a:r>
              <a:rPr lang="de-DE" sz="1700" dirty="0">
                <a:latin typeface="Avenir Next LT Pro" panose="020B0504020202020204" pitchFamily="34" charset="0"/>
              </a:rPr>
              <a:t> and </a:t>
            </a:r>
            <a:r>
              <a:rPr lang="de-DE" sz="1700" dirty="0" err="1">
                <a:latin typeface="Avenir Next LT Pro" panose="020B0504020202020204" pitchFamily="34" charset="0"/>
              </a:rPr>
              <a:t>task</a:t>
            </a:r>
            <a:endParaRPr lang="de-DE" sz="1700" dirty="0">
              <a:latin typeface="Avenir Next LT Pro" panose="020B0504020202020204" pitchFamily="34" charset="0"/>
            </a:endParaRPr>
          </a:p>
          <a:p>
            <a:endParaRPr lang="de-DE" kern="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F130F5D-4BB3-46B8-BD33-29899045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0574" y="3879132"/>
            <a:ext cx="5582852" cy="23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necessity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Probability</a:t>
            </a:r>
            <a:endParaRPr lang="de-DE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02548A0B-C31E-48FE-9724-08A68C0447D4}"/>
              </a:ext>
            </a:extLst>
          </p:cNvPr>
          <p:cNvSpPr txBox="1">
            <a:spLocks/>
          </p:cNvSpPr>
          <p:nvPr/>
        </p:nvSpPr>
        <p:spPr bwMode="auto">
          <a:xfrm>
            <a:off x="838200" y="2395550"/>
            <a:ext cx="6254080" cy="37480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Code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conditional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107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061864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Planning)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2395550"/>
            <a:ext cx="8496944" cy="3319450"/>
          </a:xfrm>
        </p:spPr>
        <p:txBody>
          <a:bodyPr wrap="square" anchor="t">
            <a:normAutofit/>
          </a:bodyPr>
          <a:lstStyle/>
          <a:p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1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061864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(Resource Reasoning)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2395550"/>
            <a:ext cx="8496944" cy="3319450"/>
          </a:xfrm>
        </p:spPr>
        <p:txBody>
          <a:bodyPr wrap="square" anchor="t">
            <a:normAutofit/>
          </a:bodyPr>
          <a:lstStyle/>
          <a:p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9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061864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Deal </a:t>
            </a:r>
            <a:r>
              <a:rPr lang="fr-FR" dirty="0" err="1"/>
              <a:t>with</a:t>
            </a:r>
            <a:r>
              <a:rPr lang="fr-FR" dirty="0"/>
              <a:t> Diverse </a:t>
            </a: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(Spatial Reasoning)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2395550"/>
            <a:ext cx="8496944" cy="3319450"/>
          </a:xfrm>
        </p:spPr>
        <p:txBody>
          <a:bodyPr wrap="square" anchor="t">
            <a:normAutofit/>
          </a:bodyPr>
          <a:lstStyle/>
          <a:p>
            <a:endParaRPr 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9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Extended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698" y="2420888"/>
            <a:ext cx="7982272" cy="3748094"/>
          </a:xfrm>
        </p:spPr>
        <p:txBody>
          <a:bodyPr wrap="square" anchor="t">
            <a:normAutofit fontScale="92500" lnSpcReduction="10000"/>
          </a:bodyPr>
          <a:lstStyle/>
          <a:p>
            <a:r>
              <a:rPr lang="en-US" sz="1400" dirty="0"/>
              <a:t>Is a triple P = ((F, C), T, D) </a:t>
            </a:r>
            <a:r>
              <a:rPr lang="en-US" sz="1400" dirty="0" err="1"/>
              <a:t>fluents</a:t>
            </a:r>
            <a:r>
              <a:rPr lang="en-US" sz="1400" dirty="0"/>
              <a:t> F, 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400" dirty="0"/>
              <a:t>which describe the initial state and the tasks,</a:t>
            </a:r>
          </a:p>
          <a:p>
            <a:pPr marL="0" indent="0">
              <a:buNone/>
            </a:pPr>
            <a:r>
              <a:rPr lang="en-US" sz="1400" dirty="0"/>
              <a:t>       and causal, temporal and symbolic constraints C</a:t>
            </a:r>
          </a:p>
          <a:p>
            <a:endParaRPr lang="en-US" sz="1400" dirty="0"/>
          </a:p>
          <a:p>
            <a:r>
              <a:rPr lang="en-US" sz="1400" dirty="0"/>
              <a:t>We added spatial constraints</a:t>
            </a:r>
          </a:p>
          <a:p>
            <a:pPr lvl="1"/>
            <a:r>
              <a:rPr lang="en-US" sz="1400" dirty="0"/>
              <a:t>Consists of unary and binary constraints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600" dirty="0"/>
              <a:t>Unary Constraints:</a:t>
            </a:r>
          </a:p>
          <a:p>
            <a:pPr marL="914400" lvl="2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 </a:t>
            </a:r>
            <a:r>
              <a:rPr lang="en-US" sz="1200" i="1" dirty="0"/>
              <a:t>Size [Lx, </a:t>
            </a:r>
            <a:r>
              <a:rPr lang="en-US" sz="1200" i="1" dirty="0" err="1"/>
              <a:t>Ux</a:t>
            </a:r>
            <a:r>
              <a:rPr lang="en-US" sz="1200" i="1" dirty="0"/>
              <a:t>], [Ly, </a:t>
            </a:r>
            <a:r>
              <a:rPr lang="en-US" sz="1200" i="1" dirty="0" err="1"/>
              <a:t>Uy</a:t>
            </a:r>
            <a:r>
              <a:rPr lang="en-US" sz="1200" i="1" dirty="0"/>
              <a:t>]</a:t>
            </a:r>
            <a:endParaRPr lang="fr-FR" sz="1200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200" i="1" dirty="0"/>
              <a:t>At [Lx1, Ux1], [Lx2, Ux2], [Ly1, Uy1], [Ly2, Uy2]</a:t>
            </a:r>
          </a:p>
          <a:p>
            <a:pPr marL="914400" lvl="2" indent="0">
              <a:buNone/>
            </a:pPr>
            <a:endParaRPr lang="fr-FR" sz="1200" i="1" dirty="0"/>
          </a:p>
          <a:p>
            <a:r>
              <a:rPr lang="fr-FR" sz="1600" i="1" dirty="0"/>
              <a:t>Example</a:t>
            </a:r>
            <a:endParaRPr lang="en-US" sz="1400" dirty="0"/>
          </a:p>
          <a:p>
            <a:pPr marL="400050" lvl="1" indent="0">
              <a:buNone/>
            </a:pPr>
            <a:r>
              <a:rPr lang="pt-BR" sz="1400" dirty="0">
                <a:latin typeface="Consolas" panose="020B0609020204030204" pitchFamily="49" charset="0"/>
              </a:rPr>
              <a:t>( UnarySpatialFluent sp1 Size ( knife1 [4,4] [18,18] ))</a:t>
            </a:r>
          </a:p>
          <a:p>
            <a:pPr marL="400050" lvl="1" indent="0">
              <a:buNone/>
            </a:pPr>
            <a:r>
              <a:rPr lang="pt-BR" sz="1400" dirty="0">
                <a:latin typeface="Consolas" panose="020B0609020204030204" pitchFamily="49" charset="0"/>
              </a:rPr>
              <a:t>( UnarySpatialFluent sp2 Size ( fork1 [4,4] [18 ,18] ))</a:t>
            </a:r>
          </a:p>
          <a:p>
            <a:pPr marL="400050" lvl="1" indent="0">
              <a:buNone/>
            </a:pPr>
            <a:r>
              <a:rPr lang="pt-BR" sz="1400" dirty="0">
                <a:latin typeface="Consolas" panose="020B0609020204030204" pitchFamily="49" charset="0"/>
              </a:rPr>
              <a:t>( UnarySpatialFluent sp3 At ( knife1 [50,50] [54,54] [50,50] [68,68] ))</a:t>
            </a:r>
          </a:p>
          <a:p>
            <a:pPr marL="400050" lvl="1" indent="0">
              <a:buNone/>
            </a:pPr>
            <a:r>
              <a:rPr lang="pt-BR" sz="1400" dirty="0">
                <a:latin typeface="Consolas" panose="020B0609020204030204" pitchFamily="49" charset="0"/>
              </a:rPr>
              <a:t>( UnarySpatialFluent sp4 At ( fork1 [72,72] [76,76] [50,50] [68,68] ))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6C1354-ABA2-4423-B35C-C405CCE4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970736"/>
            <a:ext cx="3337058" cy="29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Extended Domain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7AF273-0593-4448-9C98-FE4B86031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6686128" cy="3748094"/>
          </a:xfrm>
        </p:spPr>
        <p:txBody>
          <a:bodyPr/>
          <a:lstStyle/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(:</a:t>
            </a:r>
            <a:r>
              <a:rPr lang="fr-FR" sz="1400" dirty="0" err="1">
                <a:latin typeface="Consolas" panose="020B0609020204030204" pitchFamily="49" charset="0"/>
              </a:rPr>
              <a:t>operator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(Head !</a:t>
            </a:r>
            <a:r>
              <a:rPr lang="en-US" sz="1400" dirty="0" err="1">
                <a:latin typeface="Consolas" panose="020B0609020204030204" pitchFamily="49" charset="0"/>
              </a:rPr>
              <a:t>pick_up_two_object</a:t>
            </a:r>
            <a:r>
              <a:rPr lang="en-US" sz="1400" dirty="0">
                <a:latin typeface="Consolas" panose="020B0609020204030204" pitchFamily="49" charset="0"/>
              </a:rPr>
              <a:t>(?obj1 ?arm ?obj2 ?</a:t>
            </a:r>
            <a:r>
              <a:rPr lang="en-US" sz="1400" dirty="0" err="1">
                <a:latin typeface="Consolas" panose="020B0609020204030204" pitchFamily="49" charset="0"/>
              </a:rPr>
              <a:t>otherArm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(Pre p1 On(?obj2 ?</a:t>
            </a:r>
            <a:r>
              <a:rPr lang="en-US" sz="1400" dirty="0" err="1">
                <a:latin typeface="Consolas" panose="020B0609020204030204" pitchFamily="49" charset="0"/>
              </a:rPr>
              <a:t>fromArea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 (Pre p2 </a:t>
            </a:r>
            <a:r>
              <a:rPr lang="fr-FR" sz="1400" dirty="0" err="1">
                <a:latin typeface="Consolas" panose="020B0609020204030204" pitchFamily="49" charset="0"/>
              </a:rPr>
              <a:t>RobotAt</a:t>
            </a:r>
            <a:r>
              <a:rPr lang="fr-FR" sz="1400" dirty="0">
                <a:latin typeface="Consolas" panose="020B0609020204030204" pitchFamily="49" charset="0"/>
              </a:rPr>
              <a:t>(?</a:t>
            </a:r>
            <a:r>
              <a:rPr lang="fr-FR" sz="1400" dirty="0" err="1">
                <a:latin typeface="Consolas" panose="020B0609020204030204" pitchFamily="49" charset="0"/>
              </a:rPr>
              <a:t>mArea</a:t>
            </a:r>
            <a:r>
              <a:rPr lang="fr-FR" sz="1400" dirty="0">
                <a:latin typeface="Consolas" panose="020B0609020204030204" pitchFamily="49" charset="0"/>
              </a:rPr>
              <a:t>)) (Del p4)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 (Del p5)</a:t>
            </a: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(Add e1 Holding(?arm ?obj1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 //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top </a:t>
            </a:r>
            <a:r>
              <a:rPr lang="en-US" sz="1400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obj should be held first</a:t>
            </a: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(Add e2 Holding(?</a:t>
            </a:r>
            <a:r>
              <a:rPr lang="en-US" sz="1400" dirty="0" err="1">
                <a:latin typeface="Consolas" panose="020B0609020204030204" pitchFamily="49" charset="0"/>
              </a:rPr>
              <a:t>otherArm</a:t>
            </a:r>
            <a:r>
              <a:rPr lang="en-US" sz="1400" dirty="0">
                <a:latin typeface="Consolas" panose="020B0609020204030204" pitchFamily="49" charset="0"/>
              </a:rPr>
              <a:t> ?obj2))</a:t>
            </a: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. . . 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 (</a:t>
            </a:r>
            <a:r>
              <a:rPr lang="fr-FR" sz="1400" dirty="0" err="1">
                <a:latin typeface="Consolas" panose="020B0609020204030204" pitchFamily="49" charset="0"/>
              </a:rPr>
              <a:t>Constraint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During</a:t>
            </a:r>
            <a:r>
              <a:rPr lang="fr-FR" sz="1400" dirty="0">
                <a:latin typeface="Consolas" panose="020B0609020204030204" pitchFamily="49" charset="0"/>
              </a:rPr>
              <a:t>(task,p3))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 (</a:t>
            </a:r>
            <a:r>
              <a:rPr lang="fr-FR" sz="1400" dirty="0" err="1">
                <a:latin typeface="Consolas" panose="020B0609020204030204" pitchFamily="49" charset="0"/>
              </a:rPr>
              <a:t>Constraint</a:t>
            </a:r>
            <a:r>
              <a:rPr lang="fr-FR" sz="1400" dirty="0">
                <a:latin typeface="Consolas" panose="020B0609020204030204" pitchFamily="49" charset="0"/>
              </a:rPr>
              <a:t> Duration[5000,INF](</a:t>
            </a:r>
            <a:r>
              <a:rPr lang="fr-FR" sz="1400" dirty="0" err="1">
                <a:latin typeface="Consolas" panose="020B0609020204030204" pitchFamily="49" charset="0"/>
              </a:rPr>
              <a:t>task</a:t>
            </a:r>
            <a:r>
              <a:rPr lang="fr-FR" sz="1400" dirty="0"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3366"/>
                </a:solidFill>
                <a:latin typeface="Consolas" panose="020B0609020204030204" pitchFamily="49" charset="0"/>
              </a:rPr>
              <a:t>DelSC</a:t>
            </a:r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</a:rPr>
              <a:t> (?obj1,?obj2))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3366"/>
                </a:solidFill>
                <a:latin typeface="Consolas" panose="020B0609020204030204" pitchFamily="49" charset="0"/>
              </a:rPr>
              <a:t>DelSC</a:t>
            </a:r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</a:rPr>
              <a:t> (At) (?obj1))</a:t>
            </a:r>
          </a:p>
          <a:p>
            <a:pPr marL="0" indent="0" algn="l">
              <a:buNone/>
            </a:pPr>
            <a:r>
              <a:rPr lang="fr-FR" sz="1400" dirty="0">
                <a:solidFill>
                  <a:srgbClr val="003366"/>
                </a:solidFill>
                <a:latin typeface="Consolas" panose="020B0609020204030204" pitchFamily="49" charset="0"/>
              </a:rPr>
              <a:t> (</a:t>
            </a:r>
            <a:r>
              <a:rPr lang="fr-FR" sz="1400" dirty="0" err="1">
                <a:solidFill>
                  <a:srgbClr val="003366"/>
                </a:solidFill>
                <a:latin typeface="Consolas" panose="020B0609020204030204" pitchFamily="49" charset="0"/>
              </a:rPr>
              <a:t>DelSC</a:t>
            </a:r>
            <a:r>
              <a:rPr lang="fr-FR" sz="1400" dirty="0">
                <a:solidFill>
                  <a:srgbClr val="003366"/>
                </a:solidFill>
                <a:latin typeface="Consolas" panose="020B0609020204030204" pitchFamily="49" charset="0"/>
              </a:rPr>
              <a:t> (At) (?obj2))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)</a:t>
            </a:r>
          </a:p>
          <a:p>
            <a:endParaRPr lang="fr-F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38F68-753D-4BA6-BAFD-6ABE1F920785}"/>
              </a:ext>
            </a:extLst>
          </p:cNvPr>
          <p:cNvSpPr/>
          <p:nvPr/>
        </p:nvSpPr>
        <p:spPr>
          <a:xfrm>
            <a:off x="5580112" y="5282952"/>
            <a:ext cx="2412268" cy="432048"/>
          </a:xfrm>
          <a:prstGeom prst="rect">
            <a:avLst/>
          </a:prstGeom>
          <a:ln cap="rnd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Spatial </a:t>
            </a:r>
            <a:r>
              <a:rPr lang="fr-FR" sz="1800" dirty="0" err="1"/>
              <a:t>Constraints</a:t>
            </a:r>
            <a:endParaRPr lang="fr-FR" sz="18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988D007-B599-4A3E-9103-1F4EBE66CCA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131840" y="5373216"/>
            <a:ext cx="2448272" cy="12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3F3E52D-91CB-4BDD-B837-9877C686BD7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275856" y="5498976"/>
            <a:ext cx="2304256" cy="16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06F5D59-0C29-480E-ABE9-A0321FAD1D12}"/>
              </a:ext>
            </a:extLst>
          </p:cNvPr>
          <p:cNvCxnSpPr>
            <a:cxnSpLocks/>
          </p:cNvCxnSpPr>
          <p:nvPr/>
        </p:nvCxnSpPr>
        <p:spPr>
          <a:xfrm flipH="1" flipV="1">
            <a:off x="3635896" y="5157192"/>
            <a:ext cx="1908214" cy="341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5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Extended Domain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7AF273-0593-4448-9C98-FE4B86031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5550"/>
            <a:ext cx="6686128" cy="3748094"/>
          </a:xfrm>
        </p:spPr>
        <p:txBody>
          <a:bodyPr/>
          <a:lstStyle/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(:</a:t>
            </a:r>
            <a:r>
              <a:rPr lang="fr-FR" sz="1400" dirty="0" err="1">
                <a:latin typeface="Consolas" panose="020B0609020204030204" pitchFamily="49" charset="0"/>
              </a:rPr>
              <a:t>operator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(Head !</a:t>
            </a:r>
            <a:r>
              <a:rPr lang="en-US" sz="1400" dirty="0" err="1">
                <a:latin typeface="Consolas" panose="020B0609020204030204" pitchFamily="49" charset="0"/>
              </a:rPr>
              <a:t>place_object</a:t>
            </a:r>
            <a:r>
              <a:rPr lang="en-US" sz="1400" dirty="0">
                <a:latin typeface="Consolas" panose="020B0609020204030204" pitchFamily="49" charset="0"/>
              </a:rPr>
              <a:t>(?obj ?arm ?</a:t>
            </a:r>
            <a:r>
              <a:rPr lang="en-US" sz="1400" dirty="0" err="1">
                <a:latin typeface="Consolas" panose="020B0609020204030204" pitchFamily="49" charset="0"/>
              </a:rPr>
              <a:t>plArea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 (Pre p1 Holding(?arm ?</a:t>
            </a:r>
            <a:r>
              <a:rPr lang="fr-FR" sz="1400" dirty="0" err="1">
                <a:latin typeface="Consolas" panose="020B0609020204030204" pitchFamily="49" charset="0"/>
              </a:rPr>
              <a:t>obj</a:t>
            </a:r>
            <a:r>
              <a:rPr lang="fr-FR" sz="1400" dirty="0"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 (Values ?</a:t>
            </a:r>
            <a:r>
              <a:rPr lang="fr-FR" sz="1400" dirty="0" err="1">
                <a:latin typeface="Consolas" panose="020B0609020204030204" pitchFamily="49" charset="0"/>
              </a:rPr>
              <a:t>obj</a:t>
            </a:r>
            <a:r>
              <a:rPr lang="fr-FR" sz="1400" dirty="0">
                <a:latin typeface="Consolas" panose="020B0609020204030204" pitchFamily="49" charset="0"/>
              </a:rPr>
              <a:t> mug mug1)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 (Values ?</a:t>
            </a:r>
            <a:r>
              <a:rPr lang="fr-FR" sz="1400" dirty="0" err="1">
                <a:latin typeface="Consolas" panose="020B0609020204030204" pitchFamily="49" charset="0"/>
              </a:rPr>
              <a:t>armPosture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ArmToSidePosture</a:t>
            </a:r>
            <a:r>
              <a:rPr lang="fr-FR" sz="1400" dirty="0"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 . . . . 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 (Del p1)</a:t>
            </a: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(Add e1 Holding(?arm ?nothing))</a:t>
            </a:r>
          </a:p>
          <a:p>
            <a:pPr marL="0" indent="0" algn="l">
              <a:buNone/>
            </a:pPr>
            <a:r>
              <a:rPr lang="en-US" sz="1400" dirty="0">
                <a:latin typeface="Consolas" panose="020B0609020204030204" pitchFamily="49" charset="0"/>
              </a:rPr>
              <a:t> (Add e2 On(?obj ?</a:t>
            </a:r>
            <a:r>
              <a:rPr lang="en-US" sz="1400" dirty="0" err="1">
                <a:latin typeface="Consolas" panose="020B0609020204030204" pitchFamily="49" charset="0"/>
              </a:rPr>
              <a:t>plArea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</a:rPr>
              <a:t> (SC (</a:t>
            </a:r>
            <a:r>
              <a:rPr lang="en-US" sz="1400" dirty="0" err="1">
                <a:solidFill>
                  <a:srgbClr val="003366"/>
                </a:solidFill>
                <a:latin typeface="Consolas" panose="020B0609020204030204" pitchFamily="49" charset="0"/>
              </a:rPr>
              <a:t>Equals,Equals</a:t>
            </a:r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</a:rPr>
              <a:t>) (?</a:t>
            </a:r>
            <a:r>
              <a:rPr lang="en-US" sz="1400" dirty="0" err="1">
                <a:solidFill>
                  <a:srgbClr val="003366"/>
                </a:solidFill>
                <a:latin typeface="Consolas" panose="020B0609020204030204" pitchFamily="49" charset="0"/>
              </a:rPr>
              <a:t>obj,?mug</a:t>
            </a:r>
            <a:r>
              <a:rPr lang="en-US" sz="1400" dirty="0">
                <a:solidFill>
                  <a:srgbClr val="003366"/>
                </a:solidFill>
                <a:latin typeface="Consolas" panose="020B0609020204030204" pitchFamily="49" charset="0"/>
              </a:rPr>
              <a:t>)) </a:t>
            </a:r>
            <a:r>
              <a:rPr lang="en-US" sz="1400" i="1" dirty="0">
                <a:solidFill>
                  <a:srgbClr val="003366"/>
                </a:solidFill>
                <a:latin typeface="Consolas" panose="020B0609020204030204" pitchFamily="49" charset="0"/>
              </a:rPr>
              <a:t>#add Assertion mug1 -&gt;Mug</a:t>
            </a:r>
          </a:p>
          <a:p>
            <a:pPr marL="0" indent="0" algn="l">
              <a:buNone/>
            </a:pPr>
            <a:r>
              <a:rPr lang="fr-FR" sz="1400" dirty="0">
                <a:solidFill>
                  <a:srgbClr val="003366"/>
                </a:solidFill>
                <a:latin typeface="Consolas" panose="020B0609020204030204" pitchFamily="49" charset="0"/>
              </a:rPr>
              <a:t> (Values ?mug </a:t>
            </a:r>
            <a:r>
              <a:rPr lang="fr-FR" sz="1400" dirty="0" err="1">
                <a:solidFill>
                  <a:srgbClr val="003366"/>
                </a:solidFill>
                <a:latin typeface="Consolas" panose="020B0609020204030204" pitchFamily="49" charset="0"/>
              </a:rPr>
              <a:t>mug</a:t>
            </a:r>
            <a:r>
              <a:rPr lang="fr-FR" sz="1400" dirty="0">
                <a:solidFill>
                  <a:srgbClr val="003366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fr-FR" sz="1400" dirty="0">
                <a:latin typeface="Consolas" panose="020B0609020204030204" pitchFamily="49" charset="0"/>
              </a:rPr>
              <a:t>)</a:t>
            </a:r>
            <a:endParaRPr lang="fr-F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38F68-753D-4BA6-BAFD-6ABE1F920785}"/>
              </a:ext>
            </a:extLst>
          </p:cNvPr>
          <p:cNvSpPr/>
          <p:nvPr/>
        </p:nvSpPr>
        <p:spPr>
          <a:xfrm>
            <a:off x="5580112" y="5233229"/>
            <a:ext cx="2412268" cy="432048"/>
          </a:xfrm>
          <a:prstGeom prst="rect">
            <a:avLst/>
          </a:prstGeom>
          <a:ln cap="rnd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Spatial </a:t>
            </a:r>
            <a:r>
              <a:rPr lang="fr-FR" sz="1800" dirty="0" err="1"/>
              <a:t>Constraint</a:t>
            </a:r>
            <a:endParaRPr lang="fr-FR" sz="180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988D007-B599-4A3E-9103-1F4EBE66CCA9}"/>
              </a:ext>
            </a:extLst>
          </p:cNvPr>
          <p:cNvCxnSpPr>
            <a:cxnSpLocks/>
          </p:cNvCxnSpPr>
          <p:nvPr/>
        </p:nvCxnSpPr>
        <p:spPr>
          <a:xfrm flipH="1" flipV="1">
            <a:off x="3851920" y="4969477"/>
            <a:ext cx="1728192" cy="446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10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1148C-3CD3-4969-AD94-BD5F90C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Spatial fluents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41136-D4E1-41A7-834F-F9ACD8E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698" y="2204864"/>
            <a:ext cx="7982272" cy="4176464"/>
          </a:xfrm>
        </p:spPr>
        <p:txBody>
          <a:bodyPr wrap="square" anchor="t">
            <a:normAutofit fontScale="47500" lnSpcReduction="20000"/>
          </a:bodyPr>
          <a:lstStyle/>
          <a:p>
            <a:r>
              <a:rPr lang="fr-FR" sz="2900" dirty="0">
                <a:latin typeface="+mj-lt"/>
              </a:rPr>
              <a:t>As spatial </a:t>
            </a:r>
            <a:r>
              <a:rPr lang="fr-FR" sz="2900" dirty="0" err="1">
                <a:latin typeface="+mj-lt"/>
              </a:rPr>
              <a:t>boolean</a:t>
            </a:r>
            <a:r>
              <a:rPr lang="fr-FR" sz="2900" dirty="0">
                <a:latin typeface="+mj-lt"/>
              </a:rPr>
              <a:t> </a:t>
            </a:r>
            <a:r>
              <a:rPr lang="fr-FR" sz="2900" dirty="0" err="1">
                <a:latin typeface="+mj-lt"/>
              </a:rPr>
              <a:t>function</a:t>
            </a:r>
            <a:r>
              <a:rPr lang="fr-FR" sz="2900" dirty="0">
                <a:latin typeface="+mj-lt"/>
              </a:rPr>
              <a:t> to </a:t>
            </a:r>
            <a:r>
              <a:rPr lang="fr-FR" sz="2900" b="0" i="0" u="none" strike="noStrike" baseline="0" dirty="0">
                <a:latin typeface="+mj-lt"/>
              </a:rPr>
              <a:t>check </a:t>
            </a:r>
            <a:r>
              <a:rPr lang="fr-FR" sz="2900" b="0" i="0" u="none" strike="noStrike" baseline="0" dirty="0" err="1">
                <a:latin typeface="+mj-lt"/>
              </a:rPr>
              <a:t>complex</a:t>
            </a:r>
            <a:r>
              <a:rPr lang="fr-FR" sz="2900" b="0" i="0" u="none" strike="noStrike" baseline="0" dirty="0">
                <a:latin typeface="+mj-lt"/>
              </a:rPr>
              <a:t> conditions as :</a:t>
            </a:r>
            <a:endParaRPr lang="en-US" sz="2900" dirty="0">
              <a:latin typeface="+mj-lt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400050" lvl="1" indent="0">
              <a:buNone/>
            </a:pPr>
            <a:endParaRPr lang="en-US" sz="1400" dirty="0"/>
          </a:p>
          <a:p>
            <a:pPr marL="400050" lvl="2" indent="0">
              <a:buNone/>
            </a:pPr>
            <a:endParaRPr lang="fr-FR" dirty="0">
              <a:latin typeface="Consolas" panose="020B0609020204030204" pitchFamily="49" charset="0"/>
              <a:ea typeface="+mn-ea"/>
              <a:cs typeface="+mn-cs"/>
            </a:endParaRP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(: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method</a:t>
            </a:r>
            <a:endParaRPr lang="fr-FR" sz="2500" dirty="0">
              <a:latin typeface="Consolas" panose="020B0609020204030204" pitchFamily="49" charset="0"/>
              <a:ea typeface="+mn-ea"/>
              <a:cs typeface="+mn-cs"/>
            </a:endParaRPr>
          </a:p>
          <a:p>
            <a:pPr marL="2228850" lvl="6" indent="0">
              <a:buNone/>
            </a:pP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  (Head 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put_object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(?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objDish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 ?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plArea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2228850" lvl="6" indent="0">
              <a:buNone/>
            </a:pP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  (Pre p1 Holding(?arm ?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objDish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2228850" lvl="6" indent="0">
              <a:buNone/>
            </a:pP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(Pre p2 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RobotAt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(?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robotArea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 (Pre p3 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Connected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(?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plArea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?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manArea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?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preArea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lang="fr-FR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(Pre p4 </a:t>
            </a:r>
            <a:r>
              <a:rPr lang="fr-FR" sz="2500" dirty="0" err="1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enoughDistance</a:t>
            </a:r>
            <a:r>
              <a:rPr lang="fr-FR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(?</a:t>
            </a:r>
            <a:r>
              <a:rPr lang="fr-FR" sz="2500" dirty="0" err="1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objDish</a:t>
            </a:r>
            <a:r>
              <a:rPr lang="fr-FR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 ?</a:t>
            </a:r>
            <a:r>
              <a:rPr lang="fr-FR" sz="2500" dirty="0" err="1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objKnife</a:t>
            </a:r>
            <a:r>
              <a:rPr lang="fr-FR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 ?</a:t>
            </a:r>
            <a:r>
              <a:rPr lang="fr-FR" sz="2500" dirty="0" err="1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objFork</a:t>
            </a:r>
            <a:r>
              <a:rPr lang="fr-FR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 ?false))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      . . . . . .  </a:t>
            </a:r>
          </a:p>
          <a:p>
            <a:pPr marL="2228850" lvl="6" indent="0">
              <a:buNone/>
            </a:pP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  (Sub s1 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drive_robot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(?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preArea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 (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Sub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s2 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assume_manipulation_pose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(?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manArea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2228850" lvl="6" indent="0">
              <a:buNone/>
            </a:pP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lang="en-US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(Sub s3 !</a:t>
            </a:r>
            <a:r>
              <a:rPr lang="en-US" sz="2500" dirty="0" err="1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shift_object</a:t>
            </a:r>
            <a:r>
              <a:rPr lang="en-US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(?</a:t>
            </a:r>
            <a:r>
              <a:rPr lang="en-US" sz="2500" dirty="0" err="1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objFork</a:t>
            </a:r>
            <a:r>
              <a:rPr lang="en-US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 ?</a:t>
            </a:r>
            <a:r>
              <a:rPr lang="en-US" sz="2500" dirty="0" err="1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objDish</a:t>
            </a:r>
            <a:r>
              <a:rPr lang="en-US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 ?</a:t>
            </a:r>
            <a:r>
              <a:rPr lang="en-US" sz="2500" dirty="0" err="1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armEmpty</a:t>
            </a:r>
            <a:r>
              <a:rPr lang="en-US" sz="2500" dirty="0">
                <a:solidFill>
                  <a:srgbClr val="003366"/>
                </a:solidFill>
                <a:latin typeface="Consolas" panose="020B0609020204030204" pitchFamily="49" charset="0"/>
                <a:ea typeface="+mn-ea"/>
                <a:cs typeface="+mn-cs"/>
              </a:rPr>
              <a:t>)) </a:t>
            </a:r>
          </a:p>
          <a:p>
            <a:pPr marL="2228850" lvl="6" indent="0">
              <a:buNone/>
            </a:pP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  (Sub s4 !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place_object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(?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objDish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 ?arm ?</a:t>
            </a:r>
            <a:r>
              <a:rPr lang="en-US" sz="2500" dirty="0" err="1">
                <a:latin typeface="Consolas" panose="020B0609020204030204" pitchFamily="49" charset="0"/>
                <a:ea typeface="+mn-ea"/>
                <a:cs typeface="+mn-cs"/>
              </a:rPr>
              <a:t>plArea</a:t>
            </a:r>
            <a:r>
              <a:rPr lang="en-US" sz="2500" dirty="0"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 (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Constraint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Before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(s1,s2))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 (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Constraint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Before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(s2,s3))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 (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Constraint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Starts(s1,task))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 (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Constraint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fr-FR" sz="2500" dirty="0" err="1">
                <a:latin typeface="Consolas" panose="020B0609020204030204" pitchFamily="49" charset="0"/>
                <a:ea typeface="+mn-ea"/>
                <a:cs typeface="+mn-cs"/>
              </a:rPr>
              <a:t>Finishes</a:t>
            </a: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(s4,task))</a:t>
            </a:r>
          </a:p>
          <a:p>
            <a:pPr marL="2228850" lvl="6" indent="0">
              <a:buNone/>
            </a:pPr>
            <a:r>
              <a:rPr lang="fr-FR" sz="2500" dirty="0"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8E200BC-2F4C-4B52-BC36-18F0C6549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018933"/>
              </p:ext>
            </p:extLst>
          </p:nvPr>
        </p:nvGraphicFramePr>
        <p:xfrm>
          <a:off x="335698" y="2636912"/>
          <a:ext cx="849694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515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9B262-09A6-49BB-914F-737140F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 err="1"/>
              <a:t>Hierarchical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network (HTN)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47E598BF-C7DC-491B-B154-7A30A363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7467600" cy="3552825"/>
          </a:xfrm>
        </p:spPr>
        <p:txBody>
          <a:bodyPr wrap="square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Hierarchical decomposition of plans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Initial plan describes high-level 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Refine plans using action decompositions 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Avenir Next LT Pro" panose="020B0504020202020204" pitchFamily="34" charset="0"/>
              </a:rPr>
              <a:t>Instead</a:t>
            </a:r>
            <a:r>
              <a:rPr lang="fr-FR" sz="1600" dirty="0">
                <a:latin typeface="Avenir Next LT Pro" panose="020B0504020202020204" pitchFamily="34" charset="0"/>
              </a:rPr>
              <a:t> of </a:t>
            </a:r>
            <a:r>
              <a:rPr lang="fr-FR" sz="1600" dirty="0" err="1">
                <a:latin typeface="Avenir Next LT Pro" panose="020B0504020202020204" pitchFamily="34" charset="0"/>
              </a:rPr>
              <a:t>detecting</a:t>
            </a:r>
            <a:r>
              <a:rPr lang="fr-FR" sz="1600" dirty="0">
                <a:latin typeface="Avenir Next LT Pro" panose="020B0504020202020204" pitchFamily="34" charset="0"/>
              </a:rPr>
              <a:t> and </a:t>
            </a:r>
            <a:r>
              <a:rPr lang="fr-FR" sz="1600" dirty="0" err="1">
                <a:latin typeface="Avenir Next LT Pro" panose="020B0504020202020204" pitchFamily="34" charset="0"/>
              </a:rPr>
              <a:t>cutting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unpromising</a:t>
            </a:r>
            <a:r>
              <a:rPr lang="fr-FR" sz="1600" dirty="0"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latin typeface="Avenir Next LT Pro" panose="020B0504020202020204" pitchFamily="34" charset="0"/>
              </a:rPr>
              <a:t>nodes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</a:rPr>
              <a:t>Process continues until the agent reaches primitive actions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HTN </a:t>
            </a:r>
            <a:r>
              <a:rPr lang="fr-FR" sz="1600" dirty="0" err="1">
                <a:latin typeface="Avenir Next LT Pro" panose="020B0504020202020204" pitchFamily="34" charset="0"/>
              </a:rPr>
              <a:t>decompose</a:t>
            </a:r>
            <a:r>
              <a:rPr lang="fr-FR" sz="1600" dirty="0">
                <a:latin typeface="Avenir Next LT Pro" panose="020B0504020202020204" pitchFamily="34" charset="0"/>
              </a:rPr>
              <a:t> into: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venir Next LT Pro" panose="020B0504020202020204" pitchFamily="34" charset="0"/>
              </a:rPr>
              <a:t>Compound tasks </a:t>
            </a:r>
            <a:r>
              <a:rPr lang="en-US" sz="1600" b="0" i="0" u="none" strike="noStrike" dirty="0">
                <a:effectLst/>
                <a:latin typeface="Avenir Next LT Pro" panose="020B0504020202020204" pitchFamily="34" charset="0"/>
              </a:rPr>
              <a:t>are tasks that can be decomposed into simpler tasks, implemented using methods</a:t>
            </a:r>
            <a:endParaRPr lang="en-US" sz="1600" b="1" i="0" u="none" strike="noStrike" dirty="0">
              <a:effectLst/>
              <a:latin typeface="Avenir Next LT Pro" panose="020B0504020202020204" pitchFamily="34" charset="0"/>
            </a:endParaRPr>
          </a:p>
          <a:p>
            <a:pPr lvl="1"/>
            <a:r>
              <a:rPr lang="en-US" sz="1600" b="1" i="0" u="none" strike="noStrike" dirty="0">
                <a:effectLst/>
                <a:latin typeface="Avenir Next LT Pro" panose="020B0504020202020204" pitchFamily="34" charset="0"/>
              </a:rPr>
              <a:t>Primitive tasks </a:t>
            </a:r>
            <a:r>
              <a:rPr lang="en-US" sz="1600" b="0" i="0" u="none" strike="noStrike" dirty="0">
                <a:effectLst/>
                <a:latin typeface="Avenir Next LT Pro" panose="020B0504020202020204" pitchFamily="34" charset="0"/>
              </a:rPr>
              <a:t>are achieved by actions</a:t>
            </a:r>
            <a:endParaRPr lang="fr-FR" sz="16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venir Next LT Pro" panose="020B0504020202020204" pitchFamily="34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02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2E658-AD10-44B7-AC45-81FAD813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CC6F4A-050E-439C-9FCA-83396231B1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4355" y="2260172"/>
            <a:ext cx="3869366" cy="2996999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60598A-4C74-4C59-928F-52706C33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395550"/>
            <a:ext cx="3869366" cy="3748094"/>
          </a:xfrm>
        </p:spPr>
        <p:txBody>
          <a:bodyPr/>
          <a:lstStyle/>
          <a:p>
            <a:r>
              <a:rPr lang="fr-FR" sz="1600" dirty="0" err="1"/>
              <a:t>Task</a:t>
            </a:r>
            <a:r>
              <a:rPr lang="fr-FR" sz="1600" dirty="0"/>
              <a:t>:</a:t>
            </a:r>
          </a:p>
          <a:p>
            <a:pPr lvl="1"/>
            <a:r>
              <a:rPr lang="en-US" sz="1600" dirty="0"/>
              <a:t>serve an empty dish from counter1 to table1 </a:t>
            </a:r>
            <a:endParaRPr lang="fr-FR" sz="1600" dirty="0"/>
          </a:p>
          <a:p>
            <a:r>
              <a:rPr lang="fr-FR" sz="1600" dirty="0" err="1"/>
              <a:t>Resources</a:t>
            </a:r>
            <a:r>
              <a:rPr lang="fr-FR" sz="1600" dirty="0"/>
              <a:t>:</a:t>
            </a:r>
          </a:p>
          <a:p>
            <a:pPr lvl="1"/>
            <a:r>
              <a:rPr lang="en-US" sz="1600" dirty="0"/>
              <a:t>Cap(</a:t>
            </a:r>
            <a:r>
              <a:rPr lang="en-US" sz="1600" dirty="0" err="1"/>
              <a:t>LeftArm</a:t>
            </a:r>
            <a:r>
              <a:rPr lang="en-US" sz="1600" dirty="0"/>
              <a:t>)=1, Cap(</a:t>
            </a:r>
            <a:r>
              <a:rPr lang="en-US" sz="1600" dirty="0" err="1"/>
              <a:t>RightArm</a:t>
            </a:r>
            <a:r>
              <a:rPr lang="en-US" sz="1600" dirty="0"/>
              <a:t>)=1</a:t>
            </a:r>
            <a:endParaRPr lang="fr-FR" sz="1600" dirty="0"/>
          </a:p>
          <a:p>
            <a:r>
              <a:rPr lang="fr-FR" sz="1600" dirty="0"/>
              <a:t>4 possible scenarios:</a:t>
            </a:r>
          </a:p>
          <a:p>
            <a:pPr lvl="1"/>
            <a:r>
              <a:rPr lang="fr-FR" sz="1600" dirty="0"/>
              <a:t>Collision(Mug </a:t>
            </a:r>
            <a:r>
              <a:rPr lang="fr-FR" sz="1600" dirty="0" err="1"/>
              <a:t>Dish</a:t>
            </a:r>
            <a:r>
              <a:rPr lang="fr-FR" sz="1600" dirty="0"/>
              <a:t>) : Boolean</a:t>
            </a:r>
          </a:p>
          <a:p>
            <a:pPr lvl="1"/>
            <a:r>
              <a:rPr lang="fr-FR" sz="1600" dirty="0" err="1"/>
              <a:t>Enoughdistance</a:t>
            </a:r>
            <a:r>
              <a:rPr lang="fr-FR" sz="1600" dirty="0"/>
              <a:t>(..) : Boolean</a:t>
            </a: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6C42DE36-60FA-412C-9704-6925B76CAC31}"/>
              </a:ext>
            </a:extLst>
          </p:cNvPr>
          <p:cNvSpPr txBox="1">
            <a:spLocks/>
          </p:cNvSpPr>
          <p:nvPr/>
        </p:nvSpPr>
        <p:spPr>
          <a:xfrm>
            <a:off x="613249" y="5408553"/>
            <a:ext cx="4770530" cy="612893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050" kern="0" dirty="0">
                <a:latin typeface="+mj-lt"/>
              </a:rPr>
              <a:t>Image 4: </a:t>
            </a:r>
            <a:r>
              <a:rPr lang="fr-FR" sz="1050" kern="0" dirty="0" err="1">
                <a:latin typeface="+mj-lt"/>
              </a:rPr>
              <a:t>Layout</a:t>
            </a:r>
            <a:r>
              <a:rPr lang="fr-FR" sz="1050" kern="0" dirty="0">
                <a:latin typeface="+mj-lt"/>
              </a:rPr>
              <a:t> of the scenario </a:t>
            </a:r>
            <a:endParaRPr lang="fr-FR" sz="900" i="1" kern="0" dirty="0">
              <a:latin typeface="+mj-lt"/>
            </a:endParaRPr>
          </a:p>
          <a:p>
            <a:endParaRPr lang="fr-FR" sz="105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264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53AC03-68F8-447B-B878-E29A7A54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Evaluation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A200548-3DE5-4DFB-BB2D-7497EA95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27030"/>
            <a:ext cx="7467600" cy="3080384"/>
          </a:xfrm>
          <a:noFill/>
        </p:spPr>
      </p:pic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CF3C2D11-5602-4D6E-9752-A325BFD73CA5}"/>
              </a:ext>
            </a:extLst>
          </p:cNvPr>
          <p:cNvSpPr txBox="1">
            <a:spLocks/>
          </p:cNvSpPr>
          <p:nvPr/>
        </p:nvSpPr>
        <p:spPr>
          <a:xfrm>
            <a:off x="3779912" y="6141997"/>
            <a:ext cx="4770530" cy="612893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050" kern="0" dirty="0">
                <a:latin typeface="+mj-lt"/>
              </a:rPr>
              <a:t>Image 5: Performance </a:t>
            </a:r>
            <a:r>
              <a:rPr lang="fr-FR" sz="1050" kern="0" dirty="0" err="1">
                <a:latin typeface="+mj-lt"/>
              </a:rPr>
              <a:t>results</a:t>
            </a:r>
            <a:endParaRPr lang="fr-FR" sz="900" i="1" kern="0" dirty="0">
              <a:latin typeface="+mj-lt"/>
            </a:endParaRPr>
          </a:p>
          <a:p>
            <a:endParaRPr lang="fr-FR" sz="105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0851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D437E-1B57-40E0-B36F-0120D828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E7AC5-4B5D-4289-9482-2DEAB700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427" y="1950273"/>
            <a:ext cx="8920070" cy="374809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Required plan's operators to execute task C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pick_up_object</a:t>
            </a:r>
            <a:r>
              <a:rPr lang="en-US" sz="1400" dirty="0">
                <a:latin typeface="Consolas" panose="020B0609020204030204" pitchFamily="49" charset="0"/>
              </a:rPr>
              <a:t>(dish1 rightArm1)([...], [...]) [[1, 1], [4001, 471988]]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move_base_blind</a:t>
            </a:r>
            <a:r>
              <a:rPr lang="en-US" sz="1400" dirty="0">
                <a:latin typeface="Consolas" panose="020B0609020204030204" pitchFamily="49" charset="0"/>
              </a:rPr>
              <a:t>(preManipulationAreaEastCounter1)([...], [...])[[4002, 471989], [8002, 475989]]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move_torso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TorsoMiddlePosture</a:t>
            </a:r>
            <a:r>
              <a:rPr lang="en-US" sz="1400" dirty="0">
                <a:latin typeface="Consolas" panose="020B0609020204030204" pitchFamily="49" charset="0"/>
              </a:rPr>
              <a:t>)([...], [...]) [[8003, 475990], [12003, 479992]]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move_arms_to_carryposture</a:t>
            </a:r>
            <a:r>
              <a:rPr lang="en-US" sz="1400" dirty="0">
                <a:latin typeface="Consolas" panose="020B0609020204030204" pitchFamily="49" charset="0"/>
              </a:rPr>
              <a:t>(n)([...], [...]) [[8005, 475992], [12005, 479992]]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move_base</a:t>
            </a:r>
            <a:r>
              <a:rPr lang="en-US" sz="1400" dirty="0">
                <a:latin typeface="Consolas" panose="020B0609020204030204" pitchFamily="49" charset="0"/>
              </a:rPr>
              <a:t>(preManipulationAreaSouthTable1)([...], [...])[[12006, 479993], [15006, 482993]]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move_torso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TorsoUpPosture</a:t>
            </a:r>
            <a:r>
              <a:rPr lang="en-US" sz="1400" dirty="0">
                <a:latin typeface="Consolas" panose="020B0609020204030204" pitchFamily="49" charset="0"/>
              </a:rPr>
              <a:t>)([...], [...]) [[15007, 482994], [19007, 490995]]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move_arm_to_side</a:t>
            </a:r>
            <a:r>
              <a:rPr lang="en-US" sz="1400" dirty="0">
                <a:latin typeface="Consolas" panose="020B0609020204030204" pitchFamily="49" charset="0"/>
              </a:rPr>
              <a:t>(leftArm1)([...], [...]) [[15007, 482994], [19007, 486994]]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move_arm_to_side</a:t>
            </a:r>
            <a:r>
              <a:rPr lang="en-US" sz="1400" dirty="0">
                <a:latin typeface="Consolas" panose="020B0609020204030204" pitchFamily="49" charset="0"/>
              </a:rPr>
              <a:t>(rightArm1)([...], [...]) [[19008, 486995], [23008, 490995]]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move_base_blind</a:t>
            </a:r>
            <a:r>
              <a:rPr lang="en-US" sz="1400" dirty="0">
                <a:latin typeface="Consolas" panose="020B0609020204030204" pitchFamily="49" charset="0"/>
              </a:rPr>
              <a:t>(manipulationAreaTable1)([...], [...]) [[23009, 490996], [27009, 494996]]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shift_object</a:t>
            </a:r>
            <a:r>
              <a:rPr lang="en-US" sz="1400" dirty="0">
                <a:latin typeface="Consolas" panose="020B0609020204030204" pitchFamily="49" charset="0"/>
              </a:rPr>
              <a:t>(fork1 dish1 rightArm1)(0, 0) [[27010, 494999], [32012, 499999]].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!</a:t>
            </a:r>
            <a:r>
              <a:rPr lang="en-US" sz="1400" dirty="0" err="1">
                <a:latin typeface="Consolas" panose="020B0609020204030204" pitchFamily="49" charset="0"/>
              </a:rPr>
              <a:t>place_object</a:t>
            </a:r>
            <a:r>
              <a:rPr lang="en-US" sz="1400" dirty="0">
                <a:latin typeface="Consolas" panose="020B0609020204030204" pitchFamily="49" charset="0"/>
              </a:rPr>
              <a:t>(dish1 rightArm1 placingAreaTable1)([...], [...]) [[32013, 494997], [32020, 499999]]</a:t>
            </a:r>
          </a:p>
          <a:p>
            <a:pPr marL="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841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43E92-3F5A-4E27-86F0-14E7E4C8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b="0" i="0" u="none" strike="noStrike" baseline="0" dirty="0"/>
              <a:t>Perspectives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3EDC9C7-052E-4CED-970C-565AEF0D9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83617"/>
              </p:ext>
            </p:extLst>
          </p:nvPr>
        </p:nvGraphicFramePr>
        <p:xfrm>
          <a:off x="838200" y="2590800"/>
          <a:ext cx="7467600" cy="3552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544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43E92-3F5A-4E27-86F0-14E7E4C8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3EDC9C7-052E-4CED-970C-565AEF0D9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933730"/>
              </p:ext>
            </p:extLst>
          </p:nvPr>
        </p:nvGraphicFramePr>
        <p:xfrm>
          <a:off x="838200" y="2590800"/>
          <a:ext cx="7467600" cy="355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37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0680B757-1B35-4EC6-9339-53C58CD92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88035"/>
              </p:ext>
            </p:extLst>
          </p:nvPr>
        </p:nvGraphicFramePr>
        <p:xfrm>
          <a:off x="685800" y="2693987"/>
          <a:ext cx="7702624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que 9" descr="Contour de visage souriant">
            <a:extLst>
              <a:ext uri="{FF2B5EF4-FFF2-40B4-BE49-F238E27FC236}">
                <a16:creationId xmlns:a16="http://schemas.microsoft.com/office/drawing/2014/main" id="{109A82C9-F5D1-4675-931A-814AE2499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3908" y="4365104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71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81E5F-3A57-48C5-8926-52FB30C0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06791-C110-492C-B2EC-F1F1C542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7467600" cy="4082796"/>
          </a:xfrm>
        </p:spPr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Meneguzzi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F. e. (2011). An approach to generate MDPs using HTN representations."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Decision Making in Partially Observable, Uncertain Worlds: Exploring Insights from Multiple Communities,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Barcelona, Spain. 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Stock, S. (2017). Hierarchische hybride Planung für mobile Roboter. </a:t>
            </a:r>
            <a:endParaRPr lang="fr-F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2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78735-2021-4F22-B8C6-822051B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35" y="1162647"/>
            <a:ext cx="6275040" cy="682177"/>
          </a:xfrm>
        </p:spPr>
        <p:txBody>
          <a:bodyPr wrap="square" anchor="b">
            <a:normAutofit/>
          </a:bodyPr>
          <a:lstStyle/>
          <a:p>
            <a:r>
              <a:rPr lang="fr-FR" sz="2400" b="0" dirty="0" err="1"/>
              <a:t>Decomposition</a:t>
            </a:r>
            <a:endParaRPr lang="fr-FR" sz="2400" b="0" dirty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485F9131-C0A4-4415-BBAD-DD5380BC2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89929"/>
              </p:ext>
            </p:extLst>
          </p:nvPr>
        </p:nvGraphicFramePr>
        <p:xfrm>
          <a:off x="467544" y="1844824"/>
          <a:ext cx="8496944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B1ED47-5984-45C9-A726-9D319879C579}"/>
              </a:ext>
            </a:extLst>
          </p:cNvPr>
          <p:cNvSpPr txBox="1">
            <a:spLocks/>
          </p:cNvSpPr>
          <p:nvPr/>
        </p:nvSpPr>
        <p:spPr>
          <a:xfrm>
            <a:off x="3105075" y="6105594"/>
            <a:ext cx="4770530" cy="612893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+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1050" kern="0" dirty="0">
                <a:latin typeface="+mj-lt"/>
              </a:rPr>
              <a:t>Image 1: HTN </a:t>
            </a:r>
            <a:r>
              <a:rPr lang="fr-FR" sz="1050" kern="0" dirty="0" err="1">
                <a:latin typeface="+mj-lt"/>
              </a:rPr>
              <a:t>decomposition</a:t>
            </a:r>
            <a:endParaRPr lang="fr-FR" sz="1050" kern="0" dirty="0">
              <a:latin typeface="+mj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C86C7CF-C442-4275-AA7B-BAC65B259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395" y="2852936"/>
            <a:ext cx="5937993" cy="32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E2925-6373-4B0B-882F-A332487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Markov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(</a:t>
            </a:r>
            <a:r>
              <a:rPr lang="fr-FR" dirty="0" err="1"/>
              <a:t>MDPs</a:t>
            </a:r>
            <a:r>
              <a:rPr lang="fr-F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043CBF-11FB-40D8-A7BF-BE65A012E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0888"/>
                <a:ext cx="7467600" cy="3722756"/>
              </a:xfrm>
            </p:spPr>
            <p:txBody>
              <a:bodyPr wrap="square" anchor="t">
                <a:normAutofit fontScale="92500" lnSpcReduction="20000"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</a:rPr>
                  <a:t>MDPs are </a:t>
                </a:r>
                <a:r>
                  <a:rPr lang="en-US" sz="1600" b="1" dirty="0">
                    <a:latin typeface="Avenir Next LT Pro" panose="020B0504020202020204" pitchFamily="34" charset="0"/>
                  </a:rPr>
                  <a:t>fully observable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, </a:t>
                </a:r>
                <a:r>
                  <a:rPr lang="en-US" sz="1600" b="1" dirty="0">
                    <a:latin typeface="Avenir Next LT Pro" panose="020B0504020202020204" pitchFamily="34" charset="0"/>
                  </a:rPr>
                  <a:t>probabilistic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 state models:</a:t>
                </a:r>
              </a:p>
              <a:p>
                <a:r>
                  <a:rPr lang="fr-FR" sz="1600" dirty="0">
                    <a:latin typeface="Avenir Next LT Pro" panose="020B0504020202020204" pitchFamily="34" charset="0"/>
                  </a:rPr>
                  <a:t>Domain </a:t>
                </a:r>
                <a:r>
                  <a:rPr lang="fr-FR" sz="1600" dirty="0" err="1">
                    <a:latin typeface="Avenir Next LT Pro" panose="020B0504020202020204" pitchFamily="34" charset="0"/>
                  </a:rPr>
                  <a:t>is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600" dirty="0" err="1">
                    <a:latin typeface="Avenir Next LT Pro" panose="020B0504020202020204" pitchFamily="34" charset="0"/>
                  </a:rPr>
                  <a:t>represented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as a tuple: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80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fr-FR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fr-FR" sz="1600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FR" sz="1600" dirty="0">
                    <a:latin typeface="Avenir Next LT Pro" panose="020B0504020202020204" pitchFamily="34" charset="0"/>
                  </a:rPr>
                  <a:t>: set of states,</a:t>
                </a:r>
              </a:p>
              <a:p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: set of actions. </a:t>
                </a:r>
              </a:p>
              <a:p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: reward function   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>
                  <a:latin typeface="Avenir Next LT Pro" panose="020B05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: transition function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>
                        <a:latin typeface="Cambria Math" panose="02040503050406030204" pitchFamily="18" charset="0"/>
                      </a:rPr>
                      <m:t>γ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</a:rPr>
                  <a:t>discount factor  </a:t>
                </a:r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l-GR" sz="16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fr-FR" sz="1600" dirty="0">
                  <a:latin typeface="Avenir Next LT Pro" panose="020B0504020202020204" pitchFamily="34" charset="0"/>
                </a:endParaRPr>
              </a:p>
              <a:p>
                <a:endParaRPr lang="fr-FR" sz="1600" dirty="0">
                  <a:latin typeface="Avenir Next LT Pro" panose="020B0504020202020204" pitchFamily="34" charset="0"/>
                </a:endParaRPr>
              </a:p>
              <a:p>
                <a:endParaRPr lang="fr-FR" sz="16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        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Instead of computing a plan, we need a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policy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fr-FR" sz="16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r>
                  <a:rPr lang="fr-FR" sz="2000" dirty="0"/>
                  <a:t>	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043CBF-11FB-40D8-A7BF-BE65A012E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0888"/>
                <a:ext cx="7467600" cy="3722756"/>
              </a:xfrm>
              <a:blipFill>
                <a:blip r:embed="rId3"/>
                <a:stretch>
                  <a:fillRect l="-408" t="-14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C65F1-6B63-4694-9363-FFBABE5A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Example</a:t>
            </a:r>
          </a:p>
        </p:txBody>
      </p:sp>
      <p:pic>
        <p:nvPicPr>
          <p:cNvPr id="5" name="Espace réservé du contenu 4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B21F85EC-3AC5-43F7-A032-89162E7C4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12" y="2590802"/>
            <a:ext cx="5426575" cy="3552825"/>
          </a:xfrm>
          <a:noFill/>
        </p:spPr>
      </p:pic>
    </p:spTree>
    <p:extLst>
      <p:ext uri="{BB962C8B-B14F-4D97-AF65-F5344CB8AC3E}">
        <p14:creationId xmlns:p14="http://schemas.microsoft.com/office/powerpoint/2010/main" val="250801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C65F1-6B63-4694-9363-FFBABE5A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Example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338B2DC-428B-4625-9A48-37A0F3FDC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4" y="2590802"/>
            <a:ext cx="7325412" cy="355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63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E2925-6373-4B0B-882F-A332487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 dirty="0" err="1"/>
              <a:t>MDPs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043CBF-11FB-40D8-A7BF-BE65A012E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90802"/>
                <a:ext cx="7467600" cy="3552825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sz="1600" dirty="0">
                    <a:latin typeface="Avenir Next LT Pro" panose="020B0504020202020204" pitchFamily="34" charset="0"/>
                  </a:rPr>
                  <a:t>Our goal is to find a policy:</a:t>
                </a:r>
                <a:endParaRPr lang="fr-FR" sz="1600" i="1" dirty="0">
                  <a:latin typeface="Avenir Next LT Pro" panose="020B05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2400" dirty="0">
                  <a:latin typeface="Avenir Next LT Pro" panose="020B0504020202020204" pitchFamily="34" charset="0"/>
                </a:endParaRPr>
              </a:p>
              <a:p>
                <a:r>
                  <a:rPr lang="en-US" sz="1600" dirty="0">
                    <a:latin typeface="Avenir Next LT Pro" panose="020B0504020202020204" pitchFamily="34" charset="0"/>
                  </a:rPr>
                  <a:t>Policy is a sequence of applicable actions that maps from initial state s0 into a goal state</a:t>
                </a:r>
              </a:p>
              <a:p>
                <a:r>
                  <a:rPr lang="en-US" sz="1600" dirty="0">
                    <a:latin typeface="Avenir Next LT Pro" panose="020B0504020202020204" pitchFamily="34" charset="0"/>
                  </a:rPr>
                  <a:t>Each state will be associated with utility value</a:t>
                </a:r>
              </a:p>
              <a:p>
                <a:r>
                  <a:rPr lang="en-US" sz="1600" dirty="0">
                    <a:latin typeface="Avenir Next LT Pro" panose="020B0504020202020204" pitchFamily="34" charset="0"/>
                  </a:rPr>
                  <a:t>An 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Optimal policy 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maximizes 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the </a:t>
                </a:r>
                <a:r>
                  <a:rPr lang="fr-F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long-</a:t>
                </a:r>
                <a:r>
                  <a:rPr lang="fr-FR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term</a:t>
                </a:r>
                <a:r>
                  <a:rPr lang="fr-F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 </a:t>
                </a:r>
                <a:r>
                  <a:rPr lang="fr-FR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reward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: ex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pected sum of rewards. (</a:t>
                </a:r>
                <a:r>
                  <a:rPr lang="en-US" sz="1600" dirty="0" err="1">
                    <a:latin typeface="Avenir Next LT Pro" panose="020B0504020202020204" pitchFamily="34" charset="0"/>
                  </a:rPr>
                  <a:t>equiv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: min sum of costs)</a:t>
                </a:r>
                <a:r>
                  <a:rPr lang="fr-FR" dirty="0">
                    <a:latin typeface="Avenir Next LT Pro" panose="020B0504020202020204" pitchFamily="34" charset="0"/>
                  </a:rPr>
                  <a:t>	</a:t>
                </a:r>
              </a:p>
              <a:p>
                <a:r>
                  <a:rPr lang="en-US" sz="1600" dirty="0">
                    <a:latin typeface="Avenir Next LT Pro" panose="020B0504020202020204" pitchFamily="34" charset="0"/>
                  </a:rPr>
                  <a:t>This selection is done by calculating the value/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venir Next LT Pro" panose="020B0504020202020204" pitchFamily="34" charset="0"/>
                  </a:rPr>
                  <a:t>utility</a:t>
                </a:r>
                <a:r>
                  <a:rPr lang="en-US" sz="1600" dirty="0">
                    <a:latin typeface="Avenir Next LT Pro" panose="020B0504020202020204" pitchFamily="34" charset="0"/>
                  </a:rPr>
                  <a:t> of a state</a:t>
                </a:r>
                <a:endParaRPr lang="fr-FR" sz="16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fr-FR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fr-FR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fr-FR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043CBF-11FB-40D8-A7BF-BE65A012E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90802"/>
                <a:ext cx="7467600" cy="3552825"/>
              </a:xfrm>
              <a:blipFill>
                <a:blip r:embed="rId3"/>
                <a:stretch>
                  <a:fillRect l="-490" t="-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73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526D8-63F9-4BAC-8FAC-43F0E00E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0"/>
            <a:ext cx="7467600" cy="1143000"/>
          </a:xfrm>
        </p:spPr>
        <p:txBody>
          <a:bodyPr wrap="square" anchor="ctr">
            <a:normAutofit/>
          </a:bodyPr>
          <a:lstStyle/>
          <a:p>
            <a:r>
              <a:rPr lang="fr-FR"/>
              <a:t>Back to CHIMP </a:t>
            </a:r>
            <a:br>
              <a:rPr lang="fr-FR"/>
            </a:br>
            <a:r>
              <a:rPr lang="fr-FR" sz="2400" b="0" i="0" u="none" strike="noStrike" baseline="0"/>
              <a:t>(Conflict-driven Hierarchical Meta-CSP Planner)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110E1B-8D15-45CE-ABB1-D9040A52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7467600" cy="3552825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HTN </a:t>
            </a:r>
            <a:r>
              <a:rPr lang="en-US" sz="1600" u="none" strike="noStrike" baseline="0" dirty="0">
                <a:latin typeface="Avenir Next LT Pro" panose="020B0504020202020204" pitchFamily="34" charset="0"/>
              </a:rPr>
              <a:t>planner with hybrid reasoning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venir Next LT Pro" panose="020B0504020202020204" pitchFamily="34" charset="0"/>
              </a:rPr>
              <a:t>O</a:t>
            </a:r>
            <a:r>
              <a:rPr lang="en-US" sz="1600" u="none" strike="noStrike" baseline="0" dirty="0">
                <a:latin typeface="Avenir Next LT Pro" panose="020B0504020202020204" pitchFamily="34" charset="0"/>
              </a:rPr>
              <a:t>vercome the large hybrid </a:t>
            </a: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search by extending it with hierarchical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task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decomposition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strategy</a:t>
            </a:r>
            <a:endParaRPr lang="fr-FR" sz="1600" b="0" i="0" u="none" strike="noStrike" baseline="0" dirty="0">
              <a:latin typeface="Avenir Next LT Pro" panose="020B05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Combine causal knowledge, temporal knowledge and resource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A CSP-style backtracking search is used to find a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temporally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and </a:t>
            </a:r>
            <a:r>
              <a:rPr lang="fr-FR" sz="1600" b="0" i="0" u="none" strike="noStrike" baseline="0" dirty="0" err="1">
                <a:latin typeface="Avenir Next LT Pro" panose="020B0504020202020204" pitchFamily="34" charset="0"/>
              </a:rPr>
              <a:t>symbolically</a:t>
            </a:r>
            <a:r>
              <a:rPr lang="fr-FR" sz="1600" b="0" i="0" u="none" strike="noStrike" baseline="0" dirty="0">
                <a:latin typeface="Avenir Next LT Pro" panose="020B0504020202020204" pitchFamily="34" charset="0"/>
              </a:rPr>
              <a:t> consistent</a:t>
            </a:r>
            <a:r>
              <a:rPr lang="en-US" sz="1600" b="0" i="0" u="none" strike="noStrike" baseline="0" dirty="0">
                <a:latin typeface="Avenir Next LT Pro" panose="020B0504020202020204" pitchFamily="34" charset="0"/>
              </a:rPr>
              <a:t> plan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0" i="0" u="none" strike="noStrike" baseline="0" dirty="0">
              <a:latin typeface="Avenir Next LT Pro" panose="020B05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  <a:sym typeface="Wingdings" panose="05000000000000000000" pitchFamily="2" charset="2"/>
              </a:rPr>
              <a:t> 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Note that CHIMP description does not contain the structure of MDP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  <a:sym typeface="Wingdings" panose="05000000000000000000" pitchFamily="2" charset="2"/>
              </a:rPr>
              <a:t>  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  <a:sym typeface="Wingdings" panose="05000000000000000000" pitchFamily="2" charset="2"/>
              </a:rPr>
              <a:t>A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ssumed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closed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world 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environment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(</a:t>
            </a:r>
            <a:r>
              <a:rPr 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Predictable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world)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91377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ohne_Titelbild_engli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5808</TotalTime>
  <Words>2665</Words>
  <Application>Microsoft Office PowerPoint</Application>
  <PresentationFormat>Affichage à l'écran (4:3)</PresentationFormat>
  <Paragraphs>336</Paragraphs>
  <Slides>36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51" baseType="lpstr">
      <vt:lpstr>Arial</vt:lpstr>
      <vt:lpstr>Avenir Next LT Pro</vt:lpstr>
      <vt:lpstr>Calibri</vt:lpstr>
      <vt:lpstr>Cambria Math</vt:lpstr>
      <vt:lpstr>CMR10</vt:lpstr>
      <vt:lpstr>Cochineal-Roman</vt:lpstr>
      <vt:lpstr>Consolas</vt:lpstr>
      <vt:lpstr>Helvetica Neue</vt:lpstr>
      <vt:lpstr>HL</vt:lpstr>
      <vt:lpstr>Iosevka-SS04-Bold</vt:lpstr>
      <vt:lpstr>Open Sans</vt:lpstr>
      <vt:lpstr>Times New Roman</vt:lpstr>
      <vt:lpstr>UB Scala</vt:lpstr>
      <vt:lpstr>Wingdings</vt:lpstr>
      <vt:lpstr>Vorlage_ohne_Titelbild_englisch</vt:lpstr>
      <vt:lpstr>Markov Decision Processes for Hybrid Probabilistic Hierarchical Planning</vt:lpstr>
      <vt:lpstr>Outline</vt:lpstr>
      <vt:lpstr>Hierarchical task network (HTN)</vt:lpstr>
      <vt:lpstr>Decomposition</vt:lpstr>
      <vt:lpstr>Markov Decision Processes (MDPs)</vt:lpstr>
      <vt:lpstr>Example</vt:lpstr>
      <vt:lpstr>Example</vt:lpstr>
      <vt:lpstr>MDPs</vt:lpstr>
      <vt:lpstr>Back to CHIMP  (Conflict-driven Hierarchical Meta-CSP Planner)</vt:lpstr>
      <vt:lpstr>CHALLENGES &amp; LIMITATIONS</vt:lpstr>
      <vt:lpstr>CHALLENGES &amp; LIMITATIONS</vt:lpstr>
      <vt:lpstr>From HTN to MDP</vt:lpstr>
      <vt:lpstr>From HTN to MDP (Expansion)</vt:lpstr>
      <vt:lpstr>Expansion Examples: drive_robot()  (from Counter)</vt:lpstr>
      <vt:lpstr>Présentation PowerPoint</vt:lpstr>
      <vt:lpstr>Présentation PowerPoint</vt:lpstr>
      <vt:lpstr>States Génération</vt:lpstr>
      <vt:lpstr>Transition Functions / Reward Génération</vt:lpstr>
      <vt:lpstr>Operator (CHIMP)</vt:lpstr>
      <vt:lpstr>Extended Operator</vt:lpstr>
      <vt:lpstr>The necessity of Conditional Probability</vt:lpstr>
      <vt:lpstr>The necessity of Conditional Probability</vt:lpstr>
      <vt:lpstr>Deal with Diverse Knowledge (Hybrid Planning)</vt:lpstr>
      <vt:lpstr>Deal with Diverse Knowledge (Resource Reasoning)</vt:lpstr>
      <vt:lpstr>Deal with Diverse Knowledge (Spatial Reasoning)</vt:lpstr>
      <vt:lpstr>Extended Problem Representation</vt:lpstr>
      <vt:lpstr>Extended Domain Representation</vt:lpstr>
      <vt:lpstr>Extended Domain Representation</vt:lpstr>
      <vt:lpstr>Spatial fluents</vt:lpstr>
      <vt:lpstr>Evaluation</vt:lpstr>
      <vt:lpstr>Evaluation</vt:lpstr>
      <vt:lpstr>Results</vt:lpstr>
      <vt:lpstr>Perspectives</vt:lpstr>
      <vt:lpstr>Conclusion</vt:lpstr>
      <vt:lpstr>Présentation PowerPoint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Peeking Inside the Black-Box: A Survey on Explainable Artificial Intelligence (XAI)</dc:title>
  <dc:creator>Hatem Htira</dc:creator>
  <cp:lastModifiedBy>Hatem Htira</cp:lastModifiedBy>
  <cp:revision>473</cp:revision>
  <dcterms:created xsi:type="dcterms:W3CDTF">2020-07-13T12:53:29Z</dcterms:created>
  <dcterms:modified xsi:type="dcterms:W3CDTF">2021-12-04T12:57:07Z</dcterms:modified>
</cp:coreProperties>
</file>