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1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0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1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0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0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401A5-01F7-4F11-B6F2-16AFE7947CF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035D52A1-A464-566F-A2BD-A3997537B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C4AC95F-3FDF-14BD-4655-1294EE2A9357}"/>
              </a:ext>
            </a:extLst>
          </p:cNvPr>
          <p:cNvCxnSpPr>
            <a:cxnSpLocks/>
          </p:cNvCxnSpPr>
          <p:nvPr/>
        </p:nvCxnSpPr>
        <p:spPr>
          <a:xfrm>
            <a:off x="3674378" y="4050990"/>
            <a:ext cx="531429" cy="92362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023E03D-97E0-F042-76B0-1D1E057DFD5D}"/>
              </a:ext>
            </a:extLst>
          </p:cNvPr>
          <p:cNvCxnSpPr>
            <a:cxnSpLocks/>
          </p:cNvCxnSpPr>
          <p:nvPr/>
        </p:nvCxnSpPr>
        <p:spPr>
          <a:xfrm>
            <a:off x="3818590" y="2901306"/>
            <a:ext cx="1788356" cy="310817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03FF1A-572E-FF5F-B6F9-EDE1BBA03301}"/>
              </a:ext>
            </a:extLst>
          </p:cNvPr>
          <p:cNvCxnSpPr/>
          <p:nvPr/>
        </p:nvCxnSpPr>
        <p:spPr>
          <a:xfrm>
            <a:off x="3615655" y="1132514"/>
            <a:ext cx="0" cy="497467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539471-5607-067E-918D-62B389C9FF68}"/>
              </a:ext>
            </a:extLst>
          </p:cNvPr>
          <p:cNvCxnSpPr>
            <a:cxnSpLocks/>
          </p:cNvCxnSpPr>
          <p:nvPr/>
        </p:nvCxnSpPr>
        <p:spPr>
          <a:xfrm>
            <a:off x="1972811" y="5478011"/>
            <a:ext cx="0" cy="6291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7E0F6F-7EB6-4BA7-3021-BCAB2268DF16}"/>
              </a:ext>
            </a:extLst>
          </p:cNvPr>
          <p:cNvCxnSpPr>
            <a:cxnSpLocks/>
          </p:cNvCxnSpPr>
          <p:nvPr/>
        </p:nvCxnSpPr>
        <p:spPr>
          <a:xfrm>
            <a:off x="7192161" y="5729681"/>
            <a:ext cx="0" cy="37750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B75BE-4E3C-6174-283F-AE8E7DEFFADA}"/>
              </a:ext>
            </a:extLst>
          </p:cNvPr>
          <p:cNvCxnSpPr>
            <a:cxnSpLocks/>
          </p:cNvCxnSpPr>
          <p:nvPr/>
        </p:nvCxnSpPr>
        <p:spPr>
          <a:xfrm>
            <a:off x="6135148" y="5026403"/>
            <a:ext cx="0" cy="10807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5B28ED-1F39-726C-DABE-381D69762DB7}"/>
              </a:ext>
            </a:extLst>
          </p:cNvPr>
          <p:cNvCxnSpPr/>
          <p:nvPr/>
        </p:nvCxnSpPr>
        <p:spPr>
          <a:xfrm flipH="1">
            <a:off x="3204594" y="1610686"/>
            <a:ext cx="352338" cy="562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EDEF087-E533-679C-B72D-6035E22F35EC}"/>
              </a:ext>
            </a:extLst>
          </p:cNvPr>
          <p:cNvCxnSpPr>
            <a:cxnSpLocks/>
          </p:cNvCxnSpPr>
          <p:nvPr/>
        </p:nvCxnSpPr>
        <p:spPr>
          <a:xfrm flipH="1">
            <a:off x="3021435" y="2165058"/>
            <a:ext cx="493552" cy="787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09EF47-08DA-4B40-A8BB-095270ADE649}"/>
              </a:ext>
            </a:extLst>
          </p:cNvPr>
          <p:cNvCxnSpPr>
            <a:cxnSpLocks/>
          </p:cNvCxnSpPr>
          <p:nvPr/>
        </p:nvCxnSpPr>
        <p:spPr>
          <a:xfrm flipH="1">
            <a:off x="2947333" y="2718470"/>
            <a:ext cx="535497" cy="8542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8FB5D4-D5BC-599D-351D-A18FAB941388}"/>
              </a:ext>
            </a:extLst>
          </p:cNvPr>
          <p:cNvCxnSpPr>
            <a:cxnSpLocks/>
          </p:cNvCxnSpPr>
          <p:nvPr/>
        </p:nvCxnSpPr>
        <p:spPr>
          <a:xfrm flipH="1">
            <a:off x="2899400" y="3180538"/>
            <a:ext cx="550777" cy="878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6E6930-16EA-E299-9ABB-AF68515D1736}"/>
              </a:ext>
            </a:extLst>
          </p:cNvPr>
          <p:cNvCxnSpPr>
            <a:cxnSpLocks/>
          </p:cNvCxnSpPr>
          <p:nvPr/>
        </p:nvCxnSpPr>
        <p:spPr>
          <a:xfrm flipH="1">
            <a:off x="2040937" y="3624577"/>
            <a:ext cx="1375880" cy="2194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60DD8D-C4DB-A351-23A4-7D6ABA9238EF}"/>
              </a:ext>
            </a:extLst>
          </p:cNvPr>
          <p:cNvCxnSpPr>
            <a:cxnSpLocks/>
          </p:cNvCxnSpPr>
          <p:nvPr/>
        </p:nvCxnSpPr>
        <p:spPr>
          <a:xfrm flipH="1">
            <a:off x="2170842" y="3971837"/>
            <a:ext cx="1306395" cy="20840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7C736A-07F1-C40F-6286-066E50E783C9}"/>
              </a:ext>
            </a:extLst>
          </p:cNvPr>
          <p:cNvCxnSpPr>
            <a:cxnSpLocks/>
          </p:cNvCxnSpPr>
          <p:nvPr/>
        </p:nvCxnSpPr>
        <p:spPr>
          <a:xfrm flipH="1">
            <a:off x="2919276" y="5050634"/>
            <a:ext cx="581088" cy="9269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0112DE-6B3D-4332-4C30-AADF69F32EBE}"/>
              </a:ext>
            </a:extLst>
          </p:cNvPr>
          <p:cNvCxnSpPr>
            <a:cxnSpLocks/>
          </p:cNvCxnSpPr>
          <p:nvPr/>
        </p:nvCxnSpPr>
        <p:spPr>
          <a:xfrm flipH="1">
            <a:off x="2516717" y="4483917"/>
            <a:ext cx="965692" cy="1540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D294B4-F6C9-AA3E-A99A-347036526F93}"/>
              </a:ext>
            </a:extLst>
          </p:cNvPr>
          <p:cNvCxnSpPr>
            <a:cxnSpLocks/>
          </p:cNvCxnSpPr>
          <p:nvPr/>
        </p:nvCxnSpPr>
        <p:spPr>
          <a:xfrm>
            <a:off x="3712129" y="1612147"/>
            <a:ext cx="289420" cy="50301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1442664-2FF2-7224-4C37-FEBBE49EBC18}"/>
              </a:ext>
            </a:extLst>
          </p:cNvPr>
          <p:cNvCxnSpPr>
            <a:cxnSpLocks/>
          </p:cNvCxnSpPr>
          <p:nvPr/>
        </p:nvCxnSpPr>
        <p:spPr>
          <a:xfrm>
            <a:off x="3730947" y="2043839"/>
            <a:ext cx="505493" cy="87855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A725ED0-4AB6-D517-2B8C-A2655BAB1278}"/>
              </a:ext>
            </a:extLst>
          </p:cNvPr>
          <p:cNvCxnSpPr>
            <a:cxnSpLocks/>
          </p:cNvCxnSpPr>
          <p:nvPr/>
        </p:nvCxnSpPr>
        <p:spPr>
          <a:xfrm>
            <a:off x="3721100" y="2476666"/>
            <a:ext cx="785072" cy="136446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18289E-D0B4-0169-1492-23AB90EE66D9}"/>
              </a:ext>
            </a:extLst>
          </p:cNvPr>
          <p:cNvCxnSpPr>
            <a:cxnSpLocks/>
          </p:cNvCxnSpPr>
          <p:nvPr/>
        </p:nvCxnSpPr>
        <p:spPr>
          <a:xfrm>
            <a:off x="3753959" y="2957786"/>
            <a:ext cx="1780085" cy="309380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1FF883F-5AC4-B627-DCE9-4C7E6D5CECD4}"/>
              </a:ext>
            </a:extLst>
          </p:cNvPr>
          <p:cNvCxnSpPr>
            <a:cxnSpLocks/>
          </p:cNvCxnSpPr>
          <p:nvPr/>
        </p:nvCxnSpPr>
        <p:spPr>
          <a:xfrm>
            <a:off x="3730947" y="3455142"/>
            <a:ext cx="1485973" cy="258263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3A13D5F-6165-2B2C-DDC6-20279DA1FC4A}"/>
              </a:ext>
            </a:extLst>
          </p:cNvPr>
          <p:cNvCxnSpPr>
            <a:cxnSpLocks/>
          </p:cNvCxnSpPr>
          <p:nvPr/>
        </p:nvCxnSpPr>
        <p:spPr>
          <a:xfrm>
            <a:off x="3748366" y="3980903"/>
            <a:ext cx="1193866" cy="207494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7C5C6-8D74-4E10-3FAC-D37410EF8245}"/>
              </a:ext>
            </a:extLst>
          </p:cNvPr>
          <p:cNvCxnSpPr>
            <a:cxnSpLocks/>
          </p:cNvCxnSpPr>
          <p:nvPr/>
        </p:nvCxnSpPr>
        <p:spPr>
          <a:xfrm>
            <a:off x="3721100" y="4440975"/>
            <a:ext cx="913671" cy="158796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6513CBF-BA88-D7E9-85B2-520AD62DD1F6}"/>
              </a:ext>
            </a:extLst>
          </p:cNvPr>
          <p:cNvCxnSpPr>
            <a:cxnSpLocks/>
          </p:cNvCxnSpPr>
          <p:nvPr/>
        </p:nvCxnSpPr>
        <p:spPr>
          <a:xfrm>
            <a:off x="3688314" y="4554192"/>
            <a:ext cx="844464" cy="146768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79BC0E1-543A-2B54-179C-CF498EEEE354}"/>
              </a:ext>
            </a:extLst>
          </p:cNvPr>
          <p:cNvCxnSpPr>
            <a:cxnSpLocks/>
          </p:cNvCxnSpPr>
          <p:nvPr/>
        </p:nvCxnSpPr>
        <p:spPr>
          <a:xfrm>
            <a:off x="3639449" y="4906180"/>
            <a:ext cx="628440" cy="109223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67900C-97E6-9E69-E063-314E665BF87F}"/>
              </a:ext>
            </a:extLst>
          </p:cNvPr>
          <p:cNvCxnSpPr>
            <a:cxnSpLocks/>
          </p:cNvCxnSpPr>
          <p:nvPr/>
        </p:nvCxnSpPr>
        <p:spPr>
          <a:xfrm>
            <a:off x="4654385" y="5207868"/>
            <a:ext cx="208687" cy="3626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7C5F7A0-F7F4-AEFB-6754-5595CC9F702B}"/>
              </a:ext>
            </a:extLst>
          </p:cNvPr>
          <p:cNvCxnSpPr>
            <a:cxnSpLocks/>
          </p:cNvCxnSpPr>
          <p:nvPr/>
        </p:nvCxnSpPr>
        <p:spPr>
          <a:xfrm>
            <a:off x="5377658" y="5133129"/>
            <a:ext cx="497861" cy="86528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E9A8EDC-0BFB-2781-D736-50CC44ABE54A}"/>
              </a:ext>
            </a:extLst>
          </p:cNvPr>
          <p:cNvCxnSpPr>
            <a:cxnSpLocks/>
          </p:cNvCxnSpPr>
          <p:nvPr/>
        </p:nvCxnSpPr>
        <p:spPr>
          <a:xfrm>
            <a:off x="5680960" y="5151374"/>
            <a:ext cx="504332" cy="87653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B2A48D1-B6B2-12CF-CA76-AC336B114FEF}"/>
              </a:ext>
            </a:extLst>
          </p:cNvPr>
          <p:cNvCxnSpPr>
            <a:cxnSpLocks/>
          </p:cNvCxnSpPr>
          <p:nvPr/>
        </p:nvCxnSpPr>
        <p:spPr>
          <a:xfrm>
            <a:off x="5951356" y="5143501"/>
            <a:ext cx="514541" cy="89427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049D267-310A-8C60-93D4-DC9627F4A809}"/>
              </a:ext>
            </a:extLst>
          </p:cNvPr>
          <p:cNvCxnSpPr>
            <a:cxnSpLocks/>
          </p:cNvCxnSpPr>
          <p:nvPr/>
        </p:nvCxnSpPr>
        <p:spPr>
          <a:xfrm>
            <a:off x="6254658" y="5151374"/>
            <a:ext cx="481635" cy="83708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EDCAF73-55B1-FC6B-752E-782D2CE0A2BF}"/>
              </a:ext>
            </a:extLst>
          </p:cNvPr>
          <p:cNvCxnSpPr>
            <a:cxnSpLocks/>
          </p:cNvCxnSpPr>
          <p:nvPr/>
        </p:nvCxnSpPr>
        <p:spPr>
          <a:xfrm>
            <a:off x="3787716" y="2325835"/>
            <a:ext cx="485601" cy="84397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B6DD4DB-84EB-075F-B044-754F6D41C38B}"/>
              </a:ext>
            </a:extLst>
          </p:cNvPr>
          <p:cNvCxnSpPr>
            <a:cxnSpLocks/>
          </p:cNvCxnSpPr>
          <p:nvPr/>
        </p:nvCxnSpPr>
        <p:spPr>
          <a:xfrm>
            <a:off x="3696164" y="1782383"/>
            <a:ext cx="485601" cy="84397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857DFBE-CC22-EEBA-BA1B-76EF75E10409}"/>
              </a:ext>
            </a:extLst>
          </p:cNvPr>
          <p:cNvCxnSpPr>
            <a:cxnSpLocks/>
          </p:cNvCxnSpPr>
          <p:nvPr/>
        </p:nvCxnSpPr>
        <p:spPr>
          <a:xfrm>
            <a:off x="3712654" y="3165167"/>
            <a:ext cx="954259" cy="165850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07A3D15-E1E4-21EE-4B67-25404D4F1CA9}"/>
              </a:ext>
            </a:extLst>
          </p:cNvPr>
          <p:cNvCxnSpPr>
            <a:cxnSpLocks/>
          </p:cNvCxnSpPr>
          <p:nvPr/>
        </p:nvCxnSpPr>
        <p:spPr>
          <a:xfrm>
            <a:off x="3783434" y="3742128"/>
            <a:ext cx="629609" cy="109426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7F465E9-FE50-BDFC-41D6-D55292709127}"/>
              </a:ext>
            </a:extLst>
          </p:cNvPr>
          <p:cNvSpPr txBox="1"/>
          <p:nvPr/>
        </p:nvSpPr>
        <p:spPr>
          <a:xfrm>
            <a:off x="3761358" y="3874349"/>
            <a:ext cx="888898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delta_area</a:t>
            </a:r>
            <a:endParaRPr lang="en-US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EA787ED-6F44-E7DB-529E-7C3D18AB389F}"/>
              </a:ext>
            </a:extLst>
          </p:cNvPr>
          <p:cNvSpPr txBox="1"/>
          <p:nvPr/>
        </p:nvSpPr>
        <p:spPr>
          <a:xfrm>
            <a:off x="2657876" y="4767680"/>
            <a:ext cx="766492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sys_area</a:t>
            </a:r>
            <a:endParaRPr lang="en-US" sz="12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1A2BCD8-716B-8A3D-86EF-5FEF58CB79EA}"/>
              </a:ext>
            </a:extLst>
          </p:cNvPr>
          <p:cNvCxnSpPr>
            <a:cxnSpLocks/>
          </p:cNvCxnSpPr>
          <p:nvPr/>
        </p:nvCxnSpPr>
        <p:spPr>
          <a:xfrm flipH="1">
            <a:off x="7190763" y="5050634"/>
            <a:ext cx="1398" cy="66296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2D1DB2E-B81F-B485-B19C-A1E0E9E71DE0}"/>
              </a:ext>
            </a:extLst>
          </p:cNvPr>
          <p:cNvCxnSpPr>
            <a:cxnSpLocks/>
          </p:cNvCxnSpPr>
          <p:nvPr/>
        </p:nvCxnSpPr>
        <p:spPr>
          <a:xfrm>
            <a:off x="6135148" y="5050634"/>
            <a:ext cx="107570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7258446-ABDE-7EE5-2DE0-8835F210FEA7}"/>
              </a:ext>
            </a:extLst>
          </p:cNvPr>
          <p:cNvCxnSpPr>
            <a:cxnSpLocks/>
          </p:cNvCxnSpPr>
          <p:nvPr/>
        </p:nvCxnSpPr>
        <p:spPr>
          <a:xfrm>
            <a:off x="7302981" y="1132514"/>
            <a:ext cx="0" cy="458108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B711C4C-71E8-305B-C031-8D9FEE6504F6}"/>
              </a:ext>
            </a:extLst>
          </p:cNvPr>
          <p:cNvCxnSpPr>
            <a:cxnSpLocks/>
          </p:cNvCxnSpPr>
          <p:nvPr/>
        </p:nvCxnSpPr>
        <p:spPr>
          <a:xfrm>
            <a:off x="3612721" y="1132514"/>
            <a:ext cx="369026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8603133-A4E3-CF8B-B769-FFB9D2C78E7B}"/>
              </a:ext>
            </a:extLst>
          </p:cNvPr>
          <p:cNvSpPr txBox="1"/>
          <p:nvPr/>
        </p:nvSpPr>
        <p:spPr>
          <a:xfrm>
            <a:off x="6892572" y="5198625"/>
            <a:ext cx="34910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77DDDAA-9722-83BD-A87C-568115235170}"/>
              </a:ext>
            </a:extLst>
          </p:cNvPr>
          <p:cNvSpPr txBox="1"/>
          <p:nvPr/>
        </p:nvSpPr>
        <p:spPr>
          <a:xfrm>
            <a:off x="7287597" y="4707365"/>
            <a:ext cx="34910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31AFCA9-EE2B-4AEC-983D-35EB93A3143F}"/>
              </a:ext>
            </a:extLst>
          </p:cNvPr>
          <p:cNvSpPr txBox="1"/>
          <p:nvPr/>
        </p:nvSpPr>
        <p:spPr>
          <a:xfrm>
            <a:off x="6581121" y="1658949"/>
            <a:ext cx="1412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res_index</a:t>
            </a:r>
            <a:r>
              <a:rPr lang="en-US" sz="1200" dirty="0"/>
              <a:t> = h1 / h2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281DF0E-EFCF-3A9A-AB61-25085BED84DC}"/>
              </a:ext>
            </a:extLst>
          </p:cNvPr>
          <p:cNvCxnSpPr>
            <a:cxnSpLocks/>
          </p:cNvCxnSpPr>
          <p:nvPr/>
        </p:nvCxnSpPr>
        <p:spPr>
          <a:xfrm>
            <a:off x="3619805" y="3455142"/>
            <a:ext cx="86776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66DDA2-79A4-F50F-B2B2-ED92275BD242}"/>
              </a:ext>
            </a:extLst>
          </p:cNvPr>
          <p:cNvSpPr txBox="1"/>
          <p:nvPr/>
        </p:nvSpPr>
        <p:spPr>
          <a:xfrm>
            <a:off x="3804714" y="3326364"/>
            <a:ext cx="4876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dw50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F602467-D7D1-1F4B-8B31-2BEAB7C1F432}"/>
              </a:ext>
            </a:extLst>
          </p:cNvPr>
          <p:cNvCxnSpPr>
            <a:cxnSpLocks/>
          </p:cNvCxnSpPr>
          <p:nvPr/>
        </p:nvCxnSpPr>
        <p:spPr>
          <a:xfrm>
            <a:off x="2810312" y="3463827"/>
            <a:ext cx="81476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29CDF93-35E7-B085-426C-D68C944B62D9}"/>
              </a:ext>
            </a:extLst>
          </p:cNvPr>
          <p:cNvSpPr txBox="1"/>
          <p:nvPr/>
        </p:nvSpPr>
        <p:spPr>
          <a:xfrm>
            <a:off x="3008621" y="3342664"/>
            <a:ext cx="47801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sw50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9DF7887-079C-F564-17C4-5EADB8B7FBDC}"/>
              </a:ext>
            </a:extLst>
          </p:cNvPr>
          <p:cNvCxnSpPr>
            <a:cxnSpLocks/>
          </p:cNvCxnSpPr>
          <p:nvPr/>
        </p:nvCxnSpPr>
        <p:spPr>
          <a:xfrm>
            <a:off x="3610405" y="2391162"/>
            <a:ext cx="595402" cy="86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B405EEF-CE96-E1D6-BE69-7156B76317C5}"/>
              </a:ext>
            </a:extLst>
          </p:cNvPr>
          <p:cNvSpPr txBox="1"/>
          <p:nvPr/>
        </p:nvSpPr>
        <p:spPr>
          <a:xfrm>
            <a:off x="3684186" y="2480752"/>
            <a:ext cx="4876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dw75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0B1F65E-26C4-0817-3A0A-722C84507844}"/>
              </a:ext>
            </a:extLst>
          </p:cNvPr>
          <p:cNvCxnSpPr>
            <a:cxnSpLocks/>
          </p:cNvCxnSpPr>
          <p:nvPr/>
        </p:nvCxnSpPr>
        <p:spPr>
          <a:xfrm>
            <a:off x="3082539" y="2399847"/>
            <a:ext cx="53313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47FF72B-88E1-C678-54C4-D03EB0DB4AD1}"/>
              </a:ext>
            </a:extLst>
          </p:cNvPr>
          <p:cNvSpPr txBox="1"/>
          <p:nvPr/>
        </p:nvSpPr>
        <p:spPr>
          <a:xfrm>
            <a:off x="3082539" y="2490846"/>
            <a:ext cx="47801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sw75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8514C4F-F4BD-CEC8-0E4B-6B9D66EB6969}"/>
              </a:ext>
            </a:extLst>
          </p:cNvPr>
          <p:cNvCxnSpPr>
            <a:cxnSpLocks/>
          </p:cNvCxnSpPr>
          <p:nvPr/>
        </p:nvCxnSpPr>
        <p:spPr>
          <a:xfrm>
            <a:off x="2583564" y="4419513"/>
            <a:ext cx="1034669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AA6D525-EAF1-4B4D-4812-7571B6F5AFF6}"/>
              </a:ext>
            </a:extLst>
          </p:cNvPr>
          <p:cNvSpPr txBox="1"/>
          <p:nvPr/>
        </p:nvSpPr>
        <p:spPr>
          <a:xfrm>
            <a:off x="2851454" y="4307771"/>
            <a:ext cx="47801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sw25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3E55C0A-CB37-D0CD-4012-886CF9D4D2A1}"/>
              </a:ext>
            </a:extLst>
          </p:cNvPr>
          <p:cNvCxnSpPr>
            <a:cxnSpLocks/>
          </p:cNvCxnSpPr>
          <p:nvPr/>
        </p:nvCxnSpPr>
        <p:spPr>
          <a:xfrm>
            <a:off x="3600774" y="4421274"/>
            <a:ext cx="1221189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0909ED95-515F-CAB8-E1FC-8AA203C40021}"/>
              </a:ext>
            </a:extLst>
          </p:cNvPr>
          <p:cNvSpPr txBox="1"/>
          <p:nvPr/>
        </p:nvSpPr>
        <p:spPr>
          <a:xfrm>
            <a:off x="3987074" y="4300905"/>
            <a:ext cx="4876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dw25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FDEC0E5-2AE4-E86E-8F07-8F612AAC14C9}"/>
              </a:ext>
            </a:extLst>
          </p:cNvPr>
          <p:cNvCxnSpPr>
            <a:cxnSpLocks/>
          </p:cNvCxnSpPr>
          <p:nvPr/>
        </p:nvCxnSpPr>
        <p:spPr>
          <a:xfrm>
            <a:off x="4369507" y="5242954"/>
            <a:ext cx="177294" cy="30813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E5DCA73-F7DC-F5FC-9F9C-943E994F1690}"/>
              </a:ext>
            </a:extLst>
          </p:cNvPr>
          <p:cNvCxnSpPr>
            <a:cxnSpLocks/>
          </p:cNvCxnSpPr>
          <p:nvPr/>
        </p:nvCxnSpPr>
        <p:spPr>
          <a:xfrm>
            <a:off x="4906649" y="5246453"/>
            <a:ext cx="471008" cy="81861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6475730-43EE-D046-12E0-2D8F96811085}"/>
              </a:ext>
            </a:extLst>
          </p:cNvPr>
          <p:cNvCxnSpPr>
            <a:cxnSpLocks/>
          </p:cNvCxnSpPr>
          <p:nvPr/>
        </p:nvCxnSpPr>
        <p:spPr>
          <a:xfrm>
            <a:off x="6645034" y="5402895"/>
            <a:ext cx="347576" cy="6040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A6CFCE97-8231-C10A-3600-AED3BE9E8D27}"/>
              </a:ext>
            </a:extLst>
          </p:cNvPr>
          <p:cNvSpPr txBox="1"/>
          <p:nvPr/>
        </p:nvSpPr>
        <p:spPr>
          <a:xfrm>
            <a:off x="5043807" y="3288011"/>
            <a:ext cx="19488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vvi_sys</a:t>
            </a:r>
            <a:r>
              <a:rPr lang="en-US" sz="1200" dirty="0"/>
              <a:t> = sys / max(</a:t>
            </a:r>
            <a:r>
              <a:rPr lang="en-US" sz="1200" dirty="0" err="1"/>
              <a:t>all_sys</a:t>
            </a:r>
            <a:r>
              <a:rPr lang="en-US" sz="1200" dirty="0"/>
              <a:t>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4A1220-AC9A-7C60-6796-CE93AFC9383F}"/>
              </a:ext>
            </a:extLst>
          </p:cNvPr>
          <p:cNvSpPr txBox="1"/>
          <p:nvPr/>
        </p:nvSpPr>
        <p:spPr>
          <a:xfrm>
            <a:off x="5175011" y="3682855"/>
            <a:ext cx="18351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vvi_dia</a:t>
            </a:r>
            <a:r>
              <a:rPr lang="en-US" sz="1200" dirty="0"/>
              <a:t> = min(</a:t>
            </a:r>
            <a:r>
              <a:rPr lang="en-US" sz="1200" dirty="0" err="1"/>
              <a:t>all_off</a:t>
            </a:r>
            <a:r>
              <a:rPr lang="en-US" sz="1200" dirty="0"/>
              <a:t>) / off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292F238-4EB9-7672-A999-9EB474A15544}"/>
              </a:ext>
            </a:extLst>
          </p:cNvPr>
          <p:cNvSpPr txBox="1"/>
          <p:nvPr/>
        </p:nvSpPr>
        <p:spPr>
          <a:xfrm>
            <a:off x="4650662" y="2589141"/>
            <a:ext cx="23636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pulse_area</a:t>
            </a:r>
            <a:r>
              <a:rPr lang="en-US" sz="1200" dirty="0"/>
              <a:t> = </a:t>
            </a:r>
            <a:r>
              <a:rPr lang="en-US" sz="1200" dirty="0" err="1"/>
              <a:t>sys_area</a:t>
            </a:r>
            <a:r>
              <a:rPr lang="en-US" sz="1200" dirty="0"/>
              <a:t> + </a:t>
            </a:r>
            <a:r>
              <a:rPr lang="en-US" sz="1200" dirty="0" err="1"/>
              <a:t>dia_area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D77BBA-255A-7488-C982-E9E1469C7FBE}"/>
              </a:ext>
            </a:extLst>
          </p:cNvPr>
          <p:cNvCxnSpPr/>
          <p:nvPr/>
        </p:nvCxnSpPr>
        <p:spPr>
          <a:xfrm>
            <a:off x="1972811" y="5478011"/>
            <a:ext cx="164284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C76A06-F8AE-D941-341D-7B5C9100C657}"/>
              </a:ext>
            </a:extLst>
          </p:cNvPr>
          <p:cNvSpPr txBox="1"/>
          <p:nvPr/>
        </p:nvSpPr>
        <p:spPr>
          <a:xfrm>
            <a:off x="2525261" y="5351473"/>
            <a:ext cx="52174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sys_t</a:t>
            </a:r>
            <a:endParaRPr lang="en-US" sz="1200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F107BED-B3DE-C67D-BB79-4762ED1DBF8F}"/>
              </a:ext>
            </a:extLst>
          </p:cNvPr>
          <p:cNvCxnSpPr>
            <a:cxnSpLocks/>
          </p:cNvCxnSpPr>
          <p:nvPr/>
        </p:nvCxnSpPr>
        <p:spPr>
          <a:xfrm flipH="1">
            <a:off x="3202807" y="5591138"/>
            <a:ext cx="269242" cy="429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61DE030-0296-2DAD-0F80-95AE8CC15E2E}"/>
              </a:ext>
            </a:extLst>
          </p:cNvPr>
          <p:cNvCxnSpPr>
            <a:cxnSpLocks/>
          </p:cNvCxnSpPr>
          <p:nvPr/>
        </p:nvCxnSpPr>
        <p:spPr>
          <a:xfrm>
            <a:off x="5244345" y="5111862"/>
            <a:ext cx="554158" cy="96313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0E99A0A-5B94-95EC-E7FF-4A8D14651CC1}"/>
              </a:ext>
            </a:extLst>
          </p:cNvPr>
          <p:cNvCxnSpPr>
            <a:cxnSpLocks/>
          </p:cNvCxnSpPr>
          <p:nvPr/>
        </p:nvCxnSpPr>
        <p:spPr>
          <a:xfrm>
            <a:off x="5534924" y="5118689"/>
            <a:ext cx="554158" cy="96313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1C82181A-08E5-5287-0245-40C727B5F3EC}"/>
              </a:ext>
            </a:extLst>
          </p:cNvPr>
          <p:cNvCxnSpPr>
            <a:cxnSpLocks/>
          </p:cNvCxnSpPr>
          <p:nvPr/>
        </p:nvCxnSpPr>
        <p:spPr>
          <a:xfrm>
            <a:off x="5796593" y="5119989"/>
            <a:ext cx="270472" cy="47008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F8CC448-1F03-ED61-25B5-E08F0CFDF6F1}"/>
              </a:ext>
            </a:extLst>
          </p:cNvPr>
          <p:cNvSpPr txBox="1"/>
          <p:nvPr/>
        </p:nvSpPr>
        <p:spPr>
          <a:xfrm>
            <a:off x="5778171" y="5408553"/>
            <a:ext cx="754822" cy="2769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dia_area</a:t>
            </a:r>
            <a:endParaRPr lang="en-US" sz="1200" dirty="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AB8D972-C4A4-A1C6-F879-2D9490C178EE}"/>
              </a:ext>
            </a:extLst>
          </p:cNvPr>
          <p:cNvCxnSpPr>
            <a:cxnSpLocks/>
          </p:cNvCxnSpPr>
          <p:nvPr/>
        </p:nvCxnSpPr>
        <p:spPr>
          <a:xfrm>
            <a:off x="3721817" y="4808989"/>
            <a:ext cx="709535" cy="123317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71BA1E1-5B32-3022-84B2-9E728D784733}"/>
              </a:ext>
            </a:extLst>
          </p:cNvPr>
          <p:cNvCxnSpPr>
            <a:cxnSpLocks/>
          </p:cNvCxnSpPr>
          <p:nvPr/>
        </p:nvCxnSpPr>
        <p:spPr>
          <a:xfrm>
            <a:off x="3672875" y="5288034"/>
            <a:ext cx="381241" cy="662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654A18-4E04-0C49-72C4-DAF1FA192182}"/>
              </a:ext>
            </a:extLst>
          </p:cNvPr>
          <p:cNvCxnSpPr>
            <a:cxnSpLocks/>
          </p:cNvCxnSpPr>
          <p:nvPr/>
        </p:nvCxnSpPr>
        <p:spPr>
          <a:xfrm>
            <a:off x="3615655" y="5050634"/>
            <a:ext cx="249153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267475-F389-6CD9-5689-ADBC3F6CA6DF}"/>
              </a:ext>
            </a:extLst>
          </p:cNvPr>
          <p:cNvSpPr txBox="1"/>
          <p:nvPr/>
        </p:nvSpPr>
        <p:spPr>
          <a:xfrm>
            <a:off x="4248073" y="4896317"/>
            <a:ext cx="6441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delta_t</a:t>
            </a:r>
            <a:endParaRPr lang="en-US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903E24-F6F7-C58F-04D7-73A8901BE06A}"/>
              </a:ext>
            </a:extLst>
          </p:cNvPr>
          <p:cNvCxnSpPr>
            <a:cxnSpLocks/>
          </p:cNvCxnSpPr>
          <p:nvPr/>
        </p:nvCxnSpPr>
        <p:spPr>
          <a:xfrm>
            <a:off x="3615655" y="5739468"/>
            <a:ext cx="3548543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1A93DC-D103-E05B-F2CC-C267380D9C6D}"/>
              </a:ext>
            </a:extLst>
          </p:cNvPr>
          <p:cNvSpPr txBox="1"/>
          <p:nvPr/>
        </p:nvSpPr>
        <p:spPr>
          <a:xfrm>
            <a:off x="4555707" y="5600255"/>
            <a:ext cx="51007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dia_t</a:t>
            </a:r>
            <a:endParaRPr lang="en-US" sz="12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EF7D58D-30E3-C0B5-FFBE-B284B9171B64}"/>
              </a:ext>
            </a:extLst>
          </p:cNvPr>
          <p:cNvSpPr txBox="1"/>
          <p:nvPr/>
        </p:nvSpPr>
        <p:spPr>
          <a:xfrm>
            <a:off x="4384562" y="2164848"/>
            <a:ext cx="28262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dia_sys_area_ratio</a:t>
            </a:r>
            <a:r>
              <a:rPr lang="en-US" sz="1200" dirty="0"/>
              <a:t> = </a:t>
            </a:r>
            <a:r>
              <a:rPr lang="en-US" sz="1200" dirty="0" err="1"/>
              <a:t>dia_area</a:t>
            </a:r>
            <a:r>
              <a:rPr lang="en-US" sz="1200" dirty="0"/>
              <a:t> / </a:t>
            </a:r>
            <a:r>
              <a:rPr lang="en-US" sz="1200" dirty="0" err="1"/>
              <a:t>sys_area</a:t>
            </a:r>
            <a:endParaRPr lang="en-US" sz="12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03510ED-9427-C08C-D312-589CCF42C58B}"/>
              </a:ext>
            </a:extLst>
          </p:cNvPr>
          <p:cNvSpPr txBox="1"/>
          <p:nvPr/>
        </p:nvSpPr>
        <p:spPr>
          <a:xfrm>
            <a:off x="7691128" y="5591181"/>
            <a:ext cx="71365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dia</a:t>
            </a:r>
            <a:r>
              <a:rPr lang="en-US" sz="1200" dirty="0"/>
              <a:t> = off</a:t>
            </a:r>
          </a:p>
        </p:txBody>
      </p:sp>
    </p:spTree>
    <p:extLst>
      <p:ext uri="{BB962C8B-B14F-4D97-AF65-F5344CB8AC3E}">
        <p14:creationId xmlns:p14="http://schemas.microsoft.com/office/powerpoint/2010/main" val="24096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86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Hugas Jasinskas</dc:creator>
  <cp:lastModifiedBy>Hugas Jasinskas</cp:lastModifiedBy>
  <cp:revision>1</cp:revision>
  <dcterms:created xsi:type="dcterms:W3CDTF">2024-02-20T16:38:21Z</dcterms:created>
  <dcterms:modified xsi:type="dcterms:W3CDTF">2024-02-20T17:24:58Z</dcterms:modified>
</cp:coreProperties>
</file>