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85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97E4-E882-4EA7-9448-9F92C7E833B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85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ige, Eric" initials="NE" lastIdx="3" clrIdx="0">
    <p:extLst>
      <p:ext uri="{19B8F6BF-5375-455C-9EA6-DF929625EA0E}">
        <p15:presenceInfo xmlns:p15="http://schemas.microsoft.com/office/powerpoint/2012/main" userId="S::eric.norige@intel.com::0db72335-2f1f-4522-8651-8a734ca430c5" providerId="AD"/>
      </p:ext>
    </p:extLst>
  </p:cmAuthor>
  <p:cmAuthor id="2" name="Kalvala, Soma N" initials="KN" lastIdx="1" clrIdx="1">
    <p:extLst>
      <p:ext uri="{19B8F6BF-5375-455C-9EA6-DF929625EA0E}">
        <p15:presenceInfo xmlns:p15="http://schemas.microsoft.com/office/powerpoint/2012/main" userId="S::soma.n.kalvala@intel.com::7517995d-d1b9-4d39-9be3-0c1184b191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vala, Soma N" userId="7517995d-d1b9-4d39-9be3-0c1184b19125" providerId="ADAL" clId="{0F70AC5E-C2D2-4220-AA8C-7BDBA2F9076A}"/>
    <pc:docChg chg="undo custSel addSld delSld modSection">
      <pc:chgData name="Kalvala, Soma N" userId="7517995d-d1b9-4d39-9be3-0c1184b19125" providerId="ADAL" clId="{0F70AC5E-C2D2-4220-AA8C-7BDBA2F9076A}" dt="2021-06-01T18:04:58.217" v="14" actId="47"/>
      <pc:docMkLst>
        <pc:docMk/>
      </pc:docMkLst>
      <pc:sldChg chg="del">
        <pc:chgData name="Kalvala, Soma N" userId="7517995d-d1b9-4d39-9be3-0c1184b19125" providerId="ADAL" clId="{0F70AC5E-C2D2-4220-AA8C-7BDBA2F9076A}" dt="2021-06-01T18:04:41.459" v="1" actId="47"/>
        <pc:sldMkLst>
          <pc:docMk/>
          <pc:sldMk cId="3817092469" sldId="269"/>
        </pc:sldMkLst>
      </pc:sldChg>
      <pc:sldChg chg="del">
        <pc:chgData name="Kalvala, Soma N" userId="7517995d-d1b9-4d39-9be3-0c1184b19125" providerId="ADAL" clId="{0F70AC5E-C2D2-4220-AA8C-7BDBA2F9076A}" dt="2021-06-01T18:04:42.458" v="2" actId="47"/>
        <pc:sldMkLst>
          <pc:docMk/>
          <pc:sldMk cId="2311588390" sldId="271"/>
        </pc:sldMkLst>
      </pc:sldChg>
      <pc:sldChg chg="del">
        <pc:chgData name="Kalvala, Soma N" userId="7517995d-d1b9-4d39-9be3-0c1184b19125" providerId="ADAL" clId="{0F70AC5E-C2D2-4220-AA8C-7BDBA2F9076A}" dt="2021-06-01T18:04:43.289" v="3" actId="47"/>
        <pc:sldMkLst>
          <pc:docMk/>
          <pc:sldMk cId="3656841181" sldId="272"/>
        </pc:sldMkLst>
      </pc:sldChg>
      <pc:sldChg chg="del">
        <pc:chgData name="Kalvala, Soma N" userId="7517995d-d1b9-4d39-9be3-0c1184b19125" providerId="ADAL" clId="{0F70AC5E-C2D2-4220-AA8C-7BDBA2F9076A}" dt="2021-06-01T18:04:43.757" v="4" actId="47"/>
        <pc:sldMkLst>
          <pc:docMk/>
          <pc:sldMk cId="4120179144" sldId="273"/>
        </pc:sldMkLst>
      </pc:sldChg>
      <pc:sldChg chg="del">
        <pc:chgData name="Kalvala, Soma N" userId="7517995d-d1b9-4d39-9be3-0c1184b19125" providerId="ADAL" clId="{0F70AC5E-C2D2-4220-AA8C-7BDBA2F9076A}" dt="2021-06-01T18:04:44.260" v="5" actId="47"/>
        <pc:sldMkLst>
          <pc:docMk/>
          <pc:sldMk cId="832310011" sldId="275"/>
        </pc:sldMkLst>
      </pc:sldChg>
      <pc:sldChg chg="del">
        <pc:chgData name="Kalvala, Soma N" userId="7517995d-d1b9-4d39-9be3-0c1184b19125" providerId="ADAL" clId="{0F70AC5E-C2D2-4220-AA8C-7BDBA2F9076A}" dt="2021-06-01T18:04:36.315" v="0" actId="47"/>
        <pc:sldMkLst>
          <pc:docMk/>
          <pc:sldMk cId="4157291691" sldId="277"/>
        </pc:sldMkLst>
      </pc:sldChg>
      <pc:sldChg chg="del">
        <pc:chgData name="Kalvala, Soma N" userId="7517995d-d1b9-4d39-9be3-0c1184b19125" providerId="ADAL" clId="{0F70AC5E-C2D2-4220-AA8C-7BDBA2F9076A}" dt="2021-06-01T18:04:44.930" v="6" actId="47"/>
        <pc:sldMkLst>
          <pc:docMk/>
          <pc:sldMk cId="1641885423" sldId="278"/>
        </pc:sldMkLst>
      </pc:sldChg>
      <pc:sldChg chg="del">
        <pc:chgData name="Kalvala, Soma N" userId="7517995d-d1b9-4d39-9be3-0c1184b19125" providerId="ADAL" clId="{0F70AC5E-C2D2-4220-AA8C-7BDBA2F9076A}" dt="2021-06-01T18:04:45.560" v="7" actId="47"/>
        <pc:sldMkLst>
          <pc:docMk/>
          <pc:sldMk cId="849132665" sldId="279"/>
        </pc:sldMkLst>
      </pc:sldChg>
      <pc:sldChg chg="del">
        <pc:chgData name="Kalvala, Soma N" userId="7517995d-d1b9-4d39-9be3-0c1184b19125" providerId="ADAL" clId="{0F70AC5E-C2D2-4220-AA8C-7BDBA2F9076A}" dt="2021-06-01T18:04:46.216" v="8" actId="47"/>
        <pc:sldMkLst>
          <pc:docMk/>
          <pc:sldMk cId="1281232626" sldId="280"/>
        </pc:sldMkLst>
      </pc:sldChg>
      <pc:sldChg chg="del">
        <pc:chgData name="Kalvala, Soma N" userId="7517995d-d1b9-4d39-9be3-0c1184b19125" providerId="ADAL" clId="{0F70AC5E-C2D2-4220-AA8C-7BDBA2F9076A}" dt="2021-06-01T18:04:47.016" v="9" actId="47"/>
        <pc:sldMkLst>
          <pc:docMk/>
          <pc:sldMk cId="2645538480" sldId="281"/>
        </pc:sldMkLst>
      </pc:sldChg>
      <pc:sldChg chg="del">
        <pc:chgData name="Kalvala, Soma N" userId="7517995d-d1b9-4d39-9be3-0c1184b19125" providerId="ADAL" clId="{0F70AC5E-C2D2-4220-AA8C-7BDBA2F9076A}" dt="2021-06-01T18:04:48.038" v="10" actId="47"/>
        <pc:sldMkLst>
          <pc:docMk/>
          <pc:sldMk cId="1954067613" sldId="282"/>
        </pc:sldMkLst>
      </pc:sldChg>
      <pc:sldChg chg="del">
        <pc:chgData name="Kalvala, Soma N" userId="7517995d-d1b9-4d39-9be3-0c1184b19125" providerId="ADAL" clId="{0F70AC5E-C2D2-4220-AA8C-7BDBA2F9076A}" dt="2021-06-01T18:04:48.717" v="11" actId="47"/>
        <pc:sldMkLst>
          <pc:docMk/>
          <pc:sldMk cId="1179306559" sldId="283"/>
        </pc:sldMkLst>
      </pc:sldChg>
      <pc:sldChg chg="add del">
        <pc:chgData name="Kalvala, Soma N" userId="7517995d-d1b9-4d39-9be3-0c1184b19125" providerId="ADAL" clId="{0F70AC5E-C2D2-4220-AA8C-7BDBA2F9076A}" dt="2021-06-01T18:04:58.217" v="14" actId="47"/>
        <pc:sldMkLst>
          <pc:docMk/>
          <pc:sldMk cId="4230943620" sldId="28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7T20:46:16.547" idx="1">
    <p:pos x="10" y="10"/>
    <p:text>* the "not commit them" line is nearly duplicated; intentional?
* Remove the *changes bullet point as it's the title of the whole slide
* remove the "committing files" bullet point; how does it add anything?
* should suggest `git config` to make `-uno` unnecessary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7T20:48:13.737" idx="2">
    <p:pos x="10" y="10"/>
    <p:text>* Remove "Reviewing changes" bullet point
* Can you answer the question about finding out new commits in central repo?
* Maybe use texture to differentiate unix commands from ideas?  i.e. different font
* Command list at end isn't so useful
</p:text>
    <p:extLst>
      <p:ext uri="{C676402C-5697-4E1C-873F-D02D1690AC5C}">
        <p15:threadingInfo xmlns:p15="http://schemas.microsoft.com/office/powerpoint/2012/main" timeZoneBias="420"/>
      </p:ext>
    </p:extLst>
  </p:cm>
  <p:cm authorId="2" dt="2021-05-28T09:25:32.492" idx="1">
    <p:pos x="10" y="106"/>
    <p:text>Updated as per feedback. Regarding the unix commands. Let me work on it. 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7T20:53:19.790" idx="3">
    <p:pos x="10" y="10"/>
    <p:text>What is the point of the "Notes:" line if it's not supported at all with how to get changes from someone else's repo.  Suggestion; 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4FC61-568B-4CE8-B7B8-7234344CFAB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5F926C-5A09-46BB-A67C-8067B64D73C7}">
      <dgm:prSet/>
      <dgm:spPr/>
      <dgm:t>
        <a:bodyPr/>
        <a:lstStyle/>
        <a:p>
          <a:r>
            <a:rPr lang="en-US"/>
            <a:t>Setup </a:t>
          </a:r>
        </a:p>
      </dgm:t>
    </dgm:pt>
    <dgm:pt modelId="{4B4BF9A0-C434-46D3-B2E5-59871F137EBF}" type="parTrans" cxnId="{5370166B-8F31-494F-9584-2200F41FB9BC}">
      <dgm:prSet/>
      <dgm:spPr/>
      <dgm:t>
        <a:bodyPr/>
        <a:lstStyle/>
        <a:p>
          <a:endParaRPr lang="en-US"/>
        </a:p>
      </dgm:t>
    </dgm:pt>
    <dgm:pt modelId="{53CF2EA6-27E2-4B16-9183-A05AB4C89D5C}" type="sibTrans" cxnId="{5370166B-8F31-494F-9584-2200F41FB9BC}">
      <dgm:prSet/>
      <dgm:spPr/>
      <dgm:t>
        <a:bodyPr/>
        <a:lstStyle/>
        <a:p>
          <a:endParaRPr lang="en-US"/>
        </a:p>
      </dgm:t>
    </dgm:pt>
    <dgm:pt modelId="{1191EFEA-A619-477B-B872-7BC86A3E4670}">
      <dgm:prSet/>
      <dgm:spPr/>
      <dgm:t>
        <a:bodyPr/>
        <a:lstStyle/>
        <a:p>
          <a:r>
            <a:rPr lang="en-US"/>
            <a:t>Clone</a:t>
          </a:r>
        </a:p>
      </dgm:t>
    </dgm:pt>
    <dgm:pt modelId="{0F610324-7E29-43E1-ACB1-E1417AC89693}" type="parTrans" cxnId="{9A650F3E-B39C-4886-8521-35D4D095B8C0}">
      <dgm:prSet/>
      <dgm:spPr/>
      <dgm:t>
        <a:bodyPr/>
        <a:lstStyle/>
        <a:p>
          <a:endParaRPr lang="en-US"/>
        </a:p>
      </dgm:t>
    </dgm:pt>
    <dgm:pt modelId="{9ADAD3A2-2401-417E-A965-43D981E59C1E}" type="sibTrans" cxnId="{9A650F3E-B39C-4886-8521-35D4D095B8C0}">
      <dgm:prSet/>
      <dgm:spPr/>
      <dgm:t>
        <a:bodyPr/>
        <a:lstStyle/>
        <a:p>
          <a:endParaRPr lang="en-US"/>
        </a:p>
      </dgm:t>
    </dgm:pt>
    <dgm:pt modelId="{E8966472-F86F-41FF-89E3-2D8303331169}">
      <dgm:prSet/>
      <dgm:spPr/>
      <dgm:t>
        <a:bodyPr/>
        <a:lstStyle/>
        <a:p>
          <a:r>
            <a:rPr lang="en-US"/>
            <a:t>Making changes</a:t>
          </a:r>
        </a:p>
      </dgm:t>
    </dgm:pt>
    <dgm:pt modelId="{C9BA9A0C-D766-4770-8511-66A46D450727}" type="parTrans" cxnId="{B1062A70-A596-4710-8A04-FF9B6638E960}">
      <dgm:prSet/>
      <dgm:spPr/>
      <dgm:t>
        <a:bodyPr/>
        <a:lstStyle/>
        <a:p>
          <a:endParaRPr lang="en-US"/>
        </a:p>
      </dgm:t>
    </dgm:pt>
    <dgm:pt modelId="{CA6389EE-1CDC-42F4-8886-5BAB723A30DF}" type="sibTrans" cxnId="{B1062A70-A596-4710-8A04-FF9B6638E960}">
      <dgm:prSet/>
      <dgm:spPr/>
      <dgm:t>
        <a:bodyPr/>
        <a:lstStyle/>
        <a:p>
          <a:endParaRPr lang="en-US"/>
        </a:p>
      </dgm:t>
    </dgm:pt>
    <dgm:pt modelId="{0B225E94-2C4F-4519-BEAD-F01C791936ED}">
      <dgm:prSet/>
      <dgm:spPr/>
      <dgm:t>
        <a:bodyPr/>
        <a:lstStyle/>
        <a:p>
          <a:r>
            <a:rPr lang="en-US"/>
            <a:t>Review repo state ( work area) </a:t>
          </a:r>
        </a:p>
      </dgm:t>
    </dgm:pt>
    <dgm:pt modelId="{4D5C5B81-E230-4433-B6E1-6C900D92D372}" type="parTrans" cxnId="{A135CD0A-330B-41F8-A59E-FA3DC6850927}">
      <dgm:prSet/>
      <dgm:spPr/>
      <dgm:t>
        <a:bodyPr/>
        <a:lstStyle/>
        <a:p>
          <a:endParaRPr lang="en-US"/>
        </a:p>
      </dgm:t>
    </dgm:pt>
    <dgm:pt modelId="{4E5A2C0F-5C94-463C-879A-1550C9207CE8}" type="sibTrans" cxnId="{A135CD0A-330B-41F8-A59E-FA3DC6850927}">
      <dgm:prSet/>
      <dgm:spPr/>
      <dgm:t>
        <a:bodyPr/>
        <a:lstStyle/>
        <a:p>
          <a:endParaRPr lang="en-US"/>
        </a:p>
      </dgm:t>
    </dgm:pt>
    <dgm:pt modelId="{9398D7F8-BEA5-4D9B-8B32-C75C73D3735B}">
      <dgm:prSet/>
      <dgm:spPr/>
      <dgm:t>
        <a:bodyPr/>
        <a:lstStyle/>
        <a:p>
          <a:r>
            <a:rPr lang="en-US"/>
            <a:t>Update repo ( work area)  </a:t>
          </a:r>
        </a:p>
      </dgm:t>
    </dgm:pt>
    <dgm:pt modelId="{10F7EE26-4EA0-4DFE-B620-DC75A1DCB623}" type="parTrans" cxnId="{17C9A5EC-EDE1-4D24-ACF1-0CBB13BD1C45}">
      <dgm:prSet/>
      <dgm:spPr/>
      <dgm:t>
        <a:bodyPr/>
        <a:lstStyle/>
        <a:p>
          <a:endParaRPr lang="en-US"/>
        </a:p>
      </dgm:t>
    </dgm:pt>
    <dgm:pt modelId="{7003BC5C-FF65-4F83-874D-ED9D109A41D2}" type="sibTrans" cxnId="{17C9A5EC-EDE1-4D24-ACF1-0CBB13BD1C45}">
      <dgm:prSet/>
      <dgm:spPr/>
      <dgm:t>
        <a:bodyPr/>
        <a:lstStyle/>
        <a:p>
          <a:endParaRPr lang="en-US"/>
        </a:p>
      </dgm:t>
    </dgm:pt>
    <dgm:pt modelId="{2D3723D1-9558-4D11-8793-B0DCCEA81179}">
      <dgm:prSet/>
      <dgm:spPr/>
      <dgm:t>
        <a:bodyPr/>
        <a:lstStyle/>
        <a:p>
          <a:r>
            <a:rPr lang="en-US"/>
            <a:t>Validate changes </a:t>
          </a:r>
        </a:p>
      </dgm:t>
    </dgm:pt>
    <dgm:pt modelId="{51CF772E-ADA2-4273-923C-73ED238E2F70}" type="parTrans" cxnId="{59285E7C-FBBB-40E6-813E-35B546A6B41A}">
      <dgm:prSet/>
      <dgm:spPr/>
      <dgm:t>
        <a:bodyPr/>
        <a:lstStyle/>
        <a:p>
          <a:endParaRPr lang="en-US"/>
        </a:p>
      </dgm:t>
    </dgm:pt>
    <dgm:pt modelId="{E5FF4D23-6EAF-4D7C-A31B-5F6FC249B70E}" type="sibTrans" cxnId="{59285E7C-FBBB-40E6-813E-35B546A6B41A}">
      <dgm:prSet/>
      <dgm:spPr/>
      <dgm:t>
        <a:bodyPr/>
        <a:lstStyle/>
        <a:p>
          <a:endParaRPr lang="en-US"/>
        </a:p>
      </dgm:t>
    </dgm:pt>
    <dgm:pt modelId="{7117513F-964E-4A73-9E32-3C95300FEB3F}">
      <dgm:prSet/>
      <dgm:spPr/>
      <dgm:t>
        <a:bodyPr/>
        <a:lstStyle/>
        <a:p>
          <a:r>
            <a:rPr lang="en-US" err="1"/>
            <a:t>Turnin</a:t>
          </a:r>
          <a:r>
            <a:rPr lang="en-US"/>
            <a:t> </a:t>
          </a:r>
        </a:p>
      </dgm:t>
    </dgm:pt>
    <dgm:pt modelId="{609DB36C-ABC4-4279-B602-582A02D0FDD2}" type="parTrans" cxnId="{33C2DF8B-6FB1-4023-8384-712538E54288}">
      <dgm:prSet/>
      <dgm:spPr/>
      <dgm:t>
        <a:bodyPr/>
        <a:lstStyle/>
        <a:p>
          <a:endParaRPr lang="en-US"/>
        </a:p>
      </dgm:t>
    </dgm:pt>
    <dgm:pt modelId="{6B606490-04E6-41FA-86ED-383D8E77BB25}" type="sibTrans" cxnId="{33C2DF8B-6FB1-4023-8384-712538E54288}">
      <dgm:prSet/>
      <dgm:spPr/>
      <dgm:t>
        <a:bodyPr/>
        <a:lstStyle/>
        <a:p>
          <a:endParaRPr lang="en-US"/>
        </a:p>
      </dgm:t>
    </dgm:pt>
    <dgm:pt modelId="{C4CDE811-B939-4ACA-BF6B-15F172AB0AE1}">
      <dgm:prSet/>
      <dgm:spPr/>
      <dgm:t>
        <a:bodyPr/>
        <a:lstStyle/>
        <a:p>
          <a:r>
            <a:rPr lang="en-US"/>
            <a:t>Passing changes </a:t>
          </a:r>
        </a:p>
      </dgm:t>
    </dgm:pt>
    <dgm:pt modelId="{76E88909-445A-43B5-9EDE-DD1CE8EB7917}" type="parTrans" cxnId="{DFEEDECA-C109-44DB-8E46-22CB4C5EB0EF}">
      <dgm:prSet/>
      <dgm:spPr/>
      <dgm:t>
        <a:bodyPr/>
        <a:lstStyle/>
        <a:p>
          <a:endParaRPr lang="en-US"/>
        </a:p>
      </dgm:t>
    </dgm:pt>
    <dgm:pt modelId="{EAE74830-2494-42A2-A42B-9AE55DAF7E92}" type="sibTrans" cxnId="{DFEEDECA-C109-44DB-8E46-22CB4C5EB0EF}">
      <dgm:prSet/>
      <dgm:spPr/>
      <dgm:t>
        <a:bodyPr/>
        <a:lstStyle/>
        <a:p>
          <a:endParaRPr lang="en-US"/>
        </a:p>
      </dgm:t>
    </dgm:pt>
    <dgm:pt modelId="{B2C0FC87-F125-4079-B758-E334E02E3CFC}">
      <dgm:prSet/>
      <dgm:spPr/>
      <dgm:t>
        <a:bodyPr/>
        <a:lstStyle/>
        <a:p>
          <a:r>
            <a:rPr lang="en-US"/>
            <a:t>Accepting changes </a:t>
          </a:r>
        </a:p>
      </dgm:t>
    </dgm:pt>
    <dgm:pt modelId="{67D287FA-C81A-4309-A93B-720FC609C663}" type="parTrans" cxnId="{56D39798-608D-44F3-A51C-12D63FEC6468}">
      <dgm:prSet/>
      <dgm:spPr/>
      <dgm:t>
        <a:bodyPr/>
        <a:lstStyle/>
        <a:p>
          <a:endParaRPr lang="en-US"/>
        </a:p>
      </dgm:t>
    </dgm:pt>
    <dgm:pt modelId="{6A39C5F3-D838-45C9-A665-E413D77D9BC3}" type="sibTrans" cxnId="{56D39798-608D-44F3-A51C-12D63FEC6468}">
      <dgm:prSet/>
      <dgm:spPr/>
      <dgm:t>
        <a:bodyPr/>
        <a:lstStyle/>
        <a:p>
          <a:endParaRPr lang="en-US"/>
        </a:p>
      </dgm:t>
    </dgm:pt>
    <dgm:pt modelId="{74F87C6A-9B04-4716-9035-3E6B253F0DC3}">
      <dgm:prSet/>
      <dgm:spPr/>
      <dgm:t>
        <a:bodyPr/>
        <a:lstStyle/>
        <a:p>
          <a:r>
            <a:rPr lang="en-US"/>
            <a:t>Revert </a:t>
          </a:r>
        </a:p>
      </dgm:t>
    </dgm:pt>
    <dgm:pt modelId="{ECFEC312-57E3-4480-8444-66EE8D399DFE}" type="parTrans" cxnId="{D86727CA-3A00-458C-84A6-1898BD1FB0EA}">
      <dgm:prSet/>
      <dgm:spPr/>
      <dgm:t>
        <a:bodyPr/>
        <a:lstStyle/>
        <a:p>
          <a:endParaRPr lang="en-US"/>
        </a:p>
      </dgm:t>
    </dgm:pt>
    <dgm:pt modelId="{505F4A97-9E17-4E11-B98B-4680B9CDBE79}" type="sibTrans" cxnId="{D86727CA-3A00-458C-84A6-1898BD1FB0EA}">
      <dgm:prSet/>
      <dgm:spPr/>
      <dgm:t>
        <a:bodyPr/>
        <a:lstStyle/>
        <a:p>
          <a:endParaRPr lang="en-US"/>
        </a:p>
      </dgm:t>
    </dgm:pt>
    <dgm:pt modelId="{5928003D-2D2C-4DCF-B2EA-D90E1F97D0ED}">
      <dgm:prSet/>
      <dgm:spPr/>
      <dgm:t>
        <a:bodyPr/>
        <a:lstStyle/>
        <a:p>
          <a:r>
            <a:rPr lang="en-US"/>
            <a:t>Go to specific time in version history </a:t>
          </a:r>
        </a:p>
      </dgm:t>
    </dgm:pt>
    <dgm:pt modelId="{D82CE332-D964-455C-8685-3449D2533965}" type="parTrans" cxnId="{2C2D9CDD-C8D0-447A-93C5-8DC97A171FD1}">
      <dgm:prSet/>
      <dgm:spPr/>
      <dgm:t>
        <a:bodyPr/>
        <a:lstStyle/>
        <a:p>
          <a:endParaRPr lang="en-US"/>
        </a:p>
      </dgm:t>
    </dgm:pt>
    <dgm:pt modelId="{5370E454-F040-4319-BA5E-83486E95F5D1}" type="sibTrans" cxnId="{2C2D9CDD-C8D0-447A-93C5-8DC97A171FD1}">
      <dgm:prSet/>
      <dgm:spPr/>
      <dgm:t>
        <a:bodyPr/>
        <a:lstStyle/>
        <a:p>
          <a:endParaRPr lang="en-US"/>
        </a:p>
      </dgm:t>
    </dgm:pt>
    <dgm:pt modelId="{A4336087-C9EF-4D11-A418-BCCEB2EE8587}" type="pres">
      <dgm:prSet presAssocID="{0B64FC61-568B-4CE8-B7B8-7234344CFAB2}" presName="vert0" presStyleCnt="0">
        <dgm:presLayoutVars>
          <dgm:dir/>
          <dgm:animOne val="branch"/>
          <dgm:animLvl val="lvl"/>
        </dgm:presLayoutVars>
      </dgm:prSet>
      <dgm:spPr/>
    </dgm:pt>
    <dgm:pt modelId="{BBABA957-77B6-463D-803E-6562D0D197B7}" type="pres">
      <dgm:prSet presAssocID="{4B5F926C-5A09-46BB-A67C-8067B64D73C7}" presName="thickLine" presStyleLbl="alignNode1" presStyleIdx="0" presStyleCnt="11"/>
      <dgm:spPr/>
    </dgm:pt>
    <dgm:pt modelId="{DD7D6DBB-6B60-48AC-9962-E9C12359AE06}" type="pres">
      <dgm:prSet presAssocID="{4B5F926C-5A09-46BB-A67C-8067B64D73C7}" presName="horz1" presStyleCnt="0"/>
      <dgm:spPr/>
    </dgm:pt>
    <dgm:pt modelId="{F0DE5D04-D765-4EEF-8DD3-9F5AD209D071}" type="pres">
      <dgm:prSet presAssocID="{4B5F926C-5A09-46BB-A67C-8067B64D73C7}" presName="tx1" presStyleLbl="revTx" presStyleIdx="0" presStyleCnt="11"/>
      <dgm:spPr/>
    </dgm:pt>
    <dgm:pt modelId="{43B76921-A515-409A-B644-D46B6B740733}" type="pres">
      <dgm:prSet presAssocID="{4B5F926C-5A09-46BB-A67C-8067B64D73C7}" presName="vert1" presStyleCnt="0"/>
      <dgm:spPr/>
    </dgm:pt>
    <dgm:pt modelId="{8010C599-3216-49A4-99B9-ED012AA734F4}" type="pres">
      <dgm:prSet presAssocID="{1191EFEA-A619-477B-B872-7BC86A3E4670}" presName="thickLine" presStyleLbl="alignNode1" presStyleIdx="1" presStyleCnt="11"/>
      <dgm:spPr/>
    </dgm:pt>
    <dgm:pt modelId="{CB8B24C0-A289-4CE5-9F82-E06FAEAA18C9}" type="pres">
      <dgm:prSet presAssocID="{1191EFEA-A619-477B-B872-7BC86A3E4670}" presName="horz1" presStyleCnt="0"/>
      <dgm:spPr/>
    </dgm:pt>
    <dgm:pt modelId="{3CE9CDFA-DDF0-4DE4-A1EB-75C55ECC49AF}" type="pres">
      <dgm:prSet presAssocID="{1191EFEA-A619-477B-B872-7BC86A3E4670}" presName="tx1" presStyleLbl="revTx" presStyleIdx="1" presStyleCnt="11"/>
      <dgm:spPr/>
    </dgm:pt>
    <dgm:pt modelId="{434B9594-C704-4A95-8D2A-6BA010A69C84}" type="pres">
      <dgm:prSet presAssocID="{1191EFEA-A619-477B-B872-7BC86A3E4670}" presName="vert1" presStyleCnt="0"/>
      <dgm:spPr/>
    </dgm:pt>
    <dgm:pt modelId="{C33394B6-D7BD-4369-B94E-87D171B0496E}" type="pres">
      <dgm:prSet presAssocID="{E8966472-F86F-41FF-89E3-2D8303331169}" presName="thickLine" presStyleLbl="alignNode1" presStyleIdx="2" presStyleCnt="11"/>
      <dgm:spPr/>
    </dgm:pt>
    <dgm:pt modelId="{09EE945E-309B-4CC5-91DC-4AB2C68A8504}" type="pres">
      <dgm:prSet presAssocID="{E8966472-F86F-41FF-89E3-2D8303331169}" presName="horz1" presStyleCnt="0"/>
      <dgm:spPr/>
    </dgm:pt>
    <dgm:pt modelId="{966606C0-4B64-4F9D-BF48-0F121D0B28EB}" type="pres">
      <dgm:prSet presAssocID="{E8966472-F86F-41FF-89E3-2D8303331169}" presName="tx1" presStyleLbl="revTx" presStyleIdx="2" presStyleCnt="11"/>
      <dgm:spPr/>
    </dgm:pt>
    <dgm:pt modelId="{B9AF79C1-6A0B-4A60-8BF4-4D9E4BCA27AC}" type="pres">
      <dgm:prSet presAssocID="{E8966472-F86F-41FF-89E3-2D8303331169}" presName="vert1" presStyleCnt="0"/>
      <dgm:spPr/>
    </dgm:pt>
    <dgm:pt modelId="{519D818D-7321-4A28-B80F-9640C75ABFE9}" type="pres">
      <dgm:prSet presAssocID="{0B225E94-2C4F-4519-BEAD-F01C791936ED}" presName="thickLine" presStyleLbl="alignNode1" presStyleIdx="3" presStyleCnt="11"/>
      <dgm:spPr/>
    </dgm:pt>
    <dgm:pt modelId="{37B8E868-5C34-403D-83F1-E2BA7854BF3F}" type="pres">
      <dgm:prSet presAssocID="{0B225E94-2C4F-4519-BEAD-F01C791936ED}" presName="horz1" presStyleCnt="0"/>
      <dgm:spPr/>
    </dgm:pt>
    <dgm:pt modelId="{881A014C-8807-43DA-864A-42C5DE7A5ACB}" type="pres">
      <dgm:prSet presAssocID="{0B225E94-2C4F-4519-BEAD-F01C791936ED}" presName="tx1" presStyleLbl="revTx" presStyleIdx="3" presStyleCnt="11"/>
      <dgm:spPr/>
    </dgm:pt>
    <dgm:pt modelId="{E17A9967-0694-421A-A073-DE97900832D4}" type="pres">
      <dgm:prSet presAssocID="{0B225E94-2C4F-4519-BEAD-F01C791936ED}" presName="vert1" presStyleCnt="0"/>
      <dgm:spPr/>
    </dgm:pt>
    <dgm:pt modelId="{12F4C1E3-6053-48BB-83BF-F0567D2C78B9}" type="pres">
      <dgm:prSet presAssocID="{9398D7F8-BEA5-4D9B-8B32-C75C73D3735B}" presName="thickLine" presStyleLbl="alignNode1" presStyleIdx="4" presStyleCnt="11"/>
      <dgm:spPr/>
    </dgm:pt>
    <dgm:pt modelId="{0CA7DB75-683E-4C04-BAA1-89B528DAE8DE}" type="pres">
      <dgm:prSet presAssocID="{9398D7F8-BEA5-4D9B-8B32-C75C73D3735B}" presName="horz1" presStyleCnt="0"/>
      <dgm:spPr/>
    </dgm:pt>
    <dgm:pt modelId="{82118F5F-4597-442F-8235-FB216B9AC5BB}" type="pres">
      <dgm:prSet presAssocID="{9398D7F8-BEA5-4D9B-8B32-C75C73D3735B}" presName="tx1" presStyleLbl="revTx" presStyleIdx="4" presStyleCnt="11"/>
      <dgm:spPr/>
    </dgm:pt>
    <dgm:pt modelId="{239C2FB7-58E6-448E-9C33-868ED5C39915}" type="pres">
      <dgm:prSet presAssocID="{9398D7F8-BEA5-4D9B-8B32-C75C73D3735B}" presName="vert1" presStyleCnt="0"/>
      <dgm:spPr/>
    </dgm:pt>
    <dgm:pt modelId="{906DED78-CC9E-4AF4-8AFA-40ED1CFC0BBB}" type="pres">
      <dgm:prSet presAssocID="{2D3723D1-9558-4D11-8793-B0DCCEA81179}" presName="thickLine" presStyleLbl="alignNode1" presStyleIdx="5" presStyleCnt="11"/>
      <dgm:spPr/>
    </dgm:pt>
    <dgm:pt modelId="{7604B150-6C95-4226-A944-F2273DB172FF}" type="pres">
      <dgm:prSet presAssocID="{2D3723D1-9558-4D11-8793-B0DCCEA81179}" presName="horz1" presStyleCnt="0"/>
      <dgm:spPr/>
    </dgm:pt>
    <dgm:pt modelId="{16E74248-0C4B-4348-A04C-BE8667C641D0}" type="pres">
      <dgm:prSet presAssocID="{2D3723D1-9558-4D11-8793-B0DCCEA81179}" presName="tx1" presStyleLbl="revTx" presStyleIdx="5" presStyleCnt="11"/>
      <dgm:spPr/>
    </dgm:pt>
    <dgm:pt modelId="{2B049D91-38F2-43C7-AC07-5BD90733AFD0}" type="pres">
      <dgm:prSet presAssocID="{2D3723D1-9558-4D11-8793-B0DCCEA81179}" presName="vert1" presStyleCnt="0"/>
      <dgm:spPr/>
    </dgm:pt>
    <dgm:pt modelId="{0DF451DE-C98F-41C1-8E7F-2D2FADAF70C5}" type="pres">
      <dgm:prSet presAssocID="{7117513F-964E-4A73-9E32-3C95300FEB3F}" presName="thickLine" presStyleLbl="alignNode1" presStyleIdx="6" presStyleCnt="11"/>
      <dgm:spPr/>
    </dgm:pt>
    <dgm:pt modelId="{0CD1346C-EA90-4E9F-933E-15F30383DB30}" type="pres">
      <dgm:prSet presAssocID="{7117513F-964E-4A73-9E32-3C95300FEB3F}" presName="horz1" presStyleCnt="0"/>
      <dgm:spPr/>
    </dgm:pt>
    <dgm:pt modelId="{57381D4E-199C-4AEE-9162-2403608B8395}" type="pres">
      <dgm:prSet presAssocID="{7117513F-964E-4A73-9E32-3C95300FEB3F}" presName="tx1" presStyleLbl="revTx" presStyleIdx="6" presStyleCnt="11"/>
      <dgm:spPr/>
    </dgm:pt>
    <dgm:pt modelId="{7D204574-907F-4572-82F9-364E6172741F}" type="pres">
      <dgm:prSet presAssocID="{7117513F-964E-4A73-9E32-3C95300FEB3F}" presName="vert1" presStyleCnt="0"/>
      <dgm:spPr/>
    </dgm:pt>
    <dgm:pt modelId="{71107101-AE99-4393-BAD2-4A7CD42B8225}" type="pres">
      <dgm:prSet presAssocID="{C4CDE811-B939-4ACA-BF6B-15F172AB0AE1}" presName="thickLine" presStyleLbl="alignNode1" presStyleIdx="7" presStyleCnt="11"/>
      <dgm:spPr/>
    </dgm:pt>
    <dgm:pt modelId="{44E1445B-8FFB-45FA-8D6C-C59C0ACC38B2}" type="pres">
      <dgm:prSet presAssocID="{C4CDE811-B939-4ACA-BF6B-15F172AB0AE1}" presName="horz1" presStyleCnt="0"/>
      <dgm:spPr/>
    </dgm:pt>
    <dgm:pt modelId="{E25C2F06-0418-4762-B1EE-99B2AD8D4C86}" type="pres">
      <dgm:prSet presAssocID="{C4CDE811-B939-4ACA-BF6B-15F172AB0AE1}" presName="tx1" presStyleLbl="revTx" presStyleIdx="7" presStyleCnt="11"/>
      <dgm:spPr/>
    </dgm:pt>
    <dgm:pt modelId="{D5892647-ED11-4EFC-90D6-98E8BBE1ABB8}" type="pres">
      <dgm:prSet presAssocID="{C4CDE811-B939-4ACA-BF6B-15F172AB0AE1}" presName="vert1" presStyleCnt="0"/>
      <dgm:spPr/>
    </dgm:pt>
    <dgm:pt modelId="{1D0FD029-F413-4888-AEEE-2CD085312C17}" type="pres">
      <dgm:prSet presAssocID="{B2C0FC87-F125-4079-B758-E334E02E3CFC}" presName="thickLine" presStyleLbl="alignNode1" presStyleIdx="8" presStyleCnt="11"/>
      <dgm:spPr/>
    </dgm:pt>
    <dgm:pt modelId="{C7616B1B-054C-4C05-95BE-8EC5BC39B4FD}" type="pres">
      <dgm:prSet presAssocID="{B2C0FC87-F125-4079-B758-E334E02E3CFC}" presName="horz1" presStyleCnt="0"/>
      <dgm:spPr/>
    </dgm:pt>
    <dgm:pt modelId="{2D5FFF22-ABFB-494B-89AA-57010EBB0044}" type="pres">
      <dgm:prSet presAssocID="{B2C0FC87-F125-4079-B758-E334E02E3CFC}" presName="tx1" presStyleLbl="revTx" presStyleIdx="8" presStyleCnt="11"/>
      <dgm:spPr/>
    </dgm:pt>
    <dgm:pt modelId="{B0EFBA07-2455-45C4-8954-AE3B0DC3ADFE}" type="pres">
      <dgm:prSet presAssocID="{B2C0FC87-F125-4079-B758-E334E02E3CFC}" presName="vert1" presStyleCnt="0"/>
      <dgm:spPr/>
    </dgm:pt>
    <dgm:pt modelId="{3706F360-9FD5-468E-A5E0-7E869236E4F6}" type="pres">
      <dgm:prSet presAssocID="{74F87C6A-9B04-4716-9035-3E6B253F0DC3}" presName="thickLine" presStyleLbl="alignNode1" presStyleIdx="9" presStyleCnt="11"/>
      <dgm:spPr/>
    </dgm:pt>
    <dgm:pt modelId="{6954E30F-25DB-48B4-957A-11CC3C6BDB49}" type="pres">
      <dgm:prSet presAssocID="{74F87C6A-9B04-4716-9035-3E6B253F0DC3}" presName="horz1" presStyleCnt="0"/>
      <dgm:spPr/>
    </dgm:pt>
    <dgm:pt modelId="{1C6B83E6-CFF2-4C08-B30A-D9497C6A6CC1}" type="pres">
      <dgm:prSet presAssocID="{74F87C6A-9B04-4716-9035-3E6B253F0DC3}" presName="tx1" presStyleLbl="revTx" presStyleIdx="9" presStyleCnt="11"/>
      <dgm:spPr/>
    </dgm:pt>
    <dgm:pt modelId="{E116F0E3-EFB7-4D42-A8A3-5E3E9AE48E35}" type="pres">
      <dgm:prSet presAssocID="{74F87C6A-9B04-4716-9035-3E6B253F0DC3}" presName="vert1" presStyleCnt="0"/>
      <dgm:spPr/>
    </dgm:pt>
    <dgm:pt modelId="{9A3E5197-50DC-4B66-984A-5BA565364994}" type="pres">
      <dgm:prSet presAssocID="{5928003D-2D2C-4DCF-B2EA-D90E1F97D0ED}" presName="thickLine" presStyleLbl="alignNode1" presStyleIdx="10" presStyleCnt="11"/>
      <dgm:spPr/>
    </dgm:pt>
    <dgm:pt modelId="{ECD3F75C-C2FB-40AE-9F98-ECD743BECF60}" type="pres">
      <dgm:prSet presAssocID="{5928003D-2D2C-4DCF-B2EA-D90E1F97D0ED}" presName="horz1" presStyleCnt="0"/>
      <dgm:spPr/>
    </dgm:pt>
    <dgm:pt modelId="{C125E996-5CF8-4CE8-ADF1-374FB403F696}" type="pres">
      <dgm:prSet presAssocID="{5928003D-2D2C-4DCF-B2EA-D90E1F97D0ED}" presName="tx1" presStyleLbl="revTx" presStyleIdx="10" presStyleCnt="11"/>
      <dgm:spPr/>
    </dgm:pt>
    <dgm:pt modelId="{7061A2F0-9F13-493B-8E0F-4228A0F4616C}" type="pres">
      <dgm:prSet presAssocID="{5928003D-2D2C-4DCF-B2EA-D90E1F97D0ED}" presName="vert1" presStyleCnt="0"/>
      <dgm:spPr/>
    </dgm:pt>
  </dgm:ptLst>
  <dgm:cxnLst>
    <dgm:cxn modelId="{3D0AA402-D533-4C23-9253-8AF4A76F1276}" type="presOf" srcId="{0B64FC61-568B-4CE8-B7B8-7234344CFAB2}" destId="{A4336087-C9EF-4D11-A418-BCCEB2EE8587}" srcOrd="0" destOrd="0" presId="urn:microsoft.com/office/officeart/2008/layout/LinedList"/>
    <dgm:cxn modelId="{A135CD0A-330B-41F8-A59E-FA3DC6850927}" srcId="{0B64FC61-568B-4CE8-B7B8-7234344CFAB2}" destId="{0B225E94-2C4F-4519-BEAD-F01C791936ED}" srcOrd="3" destOrd="0" parTransId="{4D5C5B81-E230-4433-B6E1-6C900D92D372}" sibTransId="{4E5A2C0F-5C94-463C-879A-1550C9207CE8}"/>
    <dgm:cxn modelId="{B414640B-5031-4404-A269-D1C01B8599F9}" type="presOf" srcId="{7117513F-964E-4A73-9E32-3C95300FEB3F}" destId="{57381D4E-199C-4AEE-9162-2403608B8395}" srcOrd="0" destOrd="0" presId="urn:microsoft.com/office/officeart/2008/layout/LinedList"/>
    <dgm:cxn modelId="{BFED2629-EADB-4370-A42A-E511993A52B4}" type="presOf" srcId="{74F87C6A-9B04-4716-9035-3E6B253F0DC3}" destId="{1C6B83E6-CFF2-4C08-B30A-D9497C6A6CC1}" srcOrd="0" destOrd="0" presId="urn:microsoft.com/office/officeart/2008/layout/LinedList"/>
    <dgm:cxn modelId="{74157A32-54B2-493C-9242-6721DA8E4B21}" type="presOf" srcId="{0B225E94-2C4F-4519-BEAD-F01C791936ED}" destId="{881A014C-8807-43DA-864A-42C5DE7A5ACB}" srcOrd="0" destOrd="0" presId="urn:microsoft.com/office/officeart/2008/layout/LinedList"/>
    <dgm:cxn modelId="{9A650F3E-B39C-4886-8521-35D4D095B8C0}" srcId="{0B64FC61-568B-4CE8-B7B8-7234344CFAB2}" destId="{1191EFEA-A619-477B-B872-7BC86A3E4670}" srcOrd="1" destOrd="0" parTransId="{0F610324-7E29-43E1-ACB1-E1417AC89693}" sibTransId="{9ADAD3A2-2401-417E-A965-43D981E59C1E}"/>
    <dgm:cxn modelId="{5370166B-8F31-494F-9584-2200F41FB9BC}" srcId="{0B64FC61-568B-4CE8-B7B8-7234344CFAB2}" destId="{4B5F926C-5A09-46BB-A67C-8067B64D73C7}" srcOrd="0" destOrd="0" parTransId="{4B4BF9A0-C434-46D3-B2E5-59871F137EBF}" sibTransId="{53CF2EA6-27E2-4B16-9183-A05AB4C89D5C}"/>
    <dgm:cxn modelId="{B1062A70-A596-4710-8A04-FF9B6638E960}" srcId="{0B64FC61-568B-4CE8-B7B8-7234344CFAB2}" destId="{E8966472-F86F-41FF-89E3-2D8303331169}" srcOrd="2" destOrd="0" parTransId="{C9BA9A0C-D766-4770-8511-66A46D450727}" sibTransId="{CA6389EE-1CDC-42F4-8886-5BAB723A30DF}"/>
    <dgm:cxn modelId="{59285E7C-FBBB-40E6-813E-35B546A6B41A}" srcId="{0B64FC61-568B-4CE8-B7B8-7234344CFAB2}" destId="{2D3723D1-9558-4D11-8793-B0DCCEA81179}" srcOrd="5" destOrd="0" parTransId="{51CF772E-ADA2-4273-923C-73ED238E2F70}" sibTransId="{E5FF4D23-6EAF-4D7C-A31B-5F6FC249B70E}"/>
    <dgm:cxn modelId="{33C2DF8B-6FB1-4023-8384-712538E54288}" srcId="{0B64FC61-568B-4CE8-B7B8-7234344CFAB2}" destId="{7117513F-964E-4A73-9E32-3C95300FEB3F}" srcOrd="6" destOrd="0" parTransId="{609DB36C-ABC4-4279-B602-582A02D0FDD2}" sibTransId="{6B606490-04E6-41FA-86ED-383D8E77BB25}"/>
    <dgm:cxn modelId="{56D39798-608D-44F3-A51C-12D63FEC6468}" srcId="{0B64FC61-568B-4CE8-B7B8-7234344CFAB2}" destId="{B2C0FC87-F125-4079-B758-E334E02E3CFC}" srcOrd="8" destOrd="0" parTransId="{67D287FA-C81A-4309-A93B-720FC609C663}" sibTransId="{6A39C5F3-D838-45C9-A665-E413D77D9BC3}"/>
    <dgm:cxn modelId="{E833939D-5B0F-4161-BB5B-C2A546DF4A23}" type="presOf" srcId="{1191EFEA-A619-477B-B872-7BC86A3E4670}" destId="{3CE9CDFA-DDF0-4DE4-A1EB-75C55ECC49AF}" srcOrd="0" destOrd="0" presId="urn:microsoft.com/office/officeart/2008/layout/LinedList"/>
    <dgm:cxn modelId="{291CB7B0-C952-420B-95B8-E2103F0CA678}" type="presOf" srcId="{9398D7F8-BEA5-4D9B-8B32-C75C73D3735B}" destId="{82118F5F-4597-442F-8235-FB216B9AC5BB}" srcOrd="0" destOrd="0" presId="urn:microsoft.com/office/officeart/2008/layout/LinedList"/>
    <dgm:cxn modelId="{491013B3-3690-42A0-B768-BBB380E0D46F}" type="presOf" srcId="{B2C0FC87-F125-4079-B758-E334E02E3CFC}" destId="{2D5FFF22-ABFB-494B-89AA-57010EBB0044}" srcOrd="0" destOrd="0" presId="urn:microsoft.com/office/officeart/2008/layout/LinedList"/>
    <dgm:cxn modelId="{33A628C0-A6DD-4A39-8156-F3A1A0D640BA}" type="presOf" srcId="{5928003D-2D2C-4DCF-B2EA-D90E1F97D0ED}" destId="{C125E996-5CF8-4CE8-ADF1-374FB403F696}" srcOrd="0" destOrd="0" presId="urn:microsoft.com/office/officeart/2008/layout/LinedList"/>
    <dgm:cxn modelId="{D86727CA-3A00-458C-84A6-1898BD1FB0EA}" srcId="{0B64FC61-568B-4CE8-B7B8-7234344CFAB2}" destId="{74F87C6A-9B04-4716-9035-3E6B253F0DC3}" srcOrd="9" destOrd="0" parTransId="{ECFEC312-57E3-4480-8444-66EE8D399DFE}" sibTransId="{505F4A97-9E17-4E11-B98B-4680B9CDBE79}"/>
    <dgm:cxn modelId="{DFEEDECA-C109-44DB-8E46-22CB4C5EB0EF}" srcId="{0B64FC61-568B-4CE8-B7B8-7234344CFAB2}" destId="{C4CDE811-B939-4ACA-BF6B-15F172AB0AE1}" srcOrd="7" destOrd="0" parTransId="{76E88909-445A-43B5-9EDE-DD1CE8EB7917}" sibTransId="{EAE74830-2494-42A2-A42B-9AE55DAF7E92}"/>
    <dgm:cxn modelId="{AC1175CB-5C60-43C8-A696-1376FC1EB17C}" type="presOf" srcId="{2D3723D1-9558-4D11-8793-B0DCCEA81179}" destId="{16E74248-0C4B-4348-A04C-BE8667C641D0}" srcOrd="0" destOrd="0" presId="urn:microsoft.com/office/officeart/2008/layout/LinedList"/>
    <dgm:cxn modelId="{5A66E1CC-80B5-4788-A6A1-EAA08D86767E}" type="presOf" srcId="{4B5F926C-5A09-46BB-A67C-8067B64D73C7}" destId="{F0DE5D04-D765-4EEF-8DD3-9F5AD209D071}" srcOrd="0" destOrd="0" presId="urn:microsoft.com/office/officeart/2008/layout/LinedList"/>
    <dgm:cxn modelId="{2C2D9CDD-C8D0-447A-93C5-8DC97A171FD1}" srcId="{0B64FC61-568B-4CE8-B7B8-7234344CFAB2}" destId="{5928003D-2D2C-4DCF-B2EA-D90E1F97D0ED}" srcOrd="10" destOrd="0" parTransId="{D82CE332-D964-455C-8685-3449D2533965}" sibTransId="{5370E454-F040-4319-BA5E-83486E95F5D1}"/>
    <dgm:cxn modelId="{17C9A5EC-EDE1-4D24-ACF1-0CBB13BD1C45}" srcId="{0B64FC61-568B-4CE8-B7B8-7234344CFAB2}" destId="{9398D7F8-BEA5-4D9B-8B32-C75C73D3735B}" srcOrd="4" destOrd="0" parTransId="{10F7EE26-4EA0-4DFE-B620-DC75A1DCB623}" sibTransId="{7003BC5C-FF65-4F83-874D-ED9D109A41D2}"/>
    <dgm:cxn modelId="{97BA7EF5-628C-4362-B9EC-2FD432E2D459}" type="presOf" srcId="{C4CDE811-B939-4ACA-BF6B-15F172AB0AE1}" destId="{E25C2F06-0418-4762-B1EE-99B2AD8D4C86}" srcOrd="0" destOrd="0" presId="urn:microsoft.com/office/officeart/2008/layout/LinedList"/>
    <dgm:cxn modelId="{1FD1B9FC-F1D1-4C45-A524-EEE089B3D2B5}" type="presOf" srcId="{E8966472-F86F-41FF-89E3-2D8303331169}" destId="{966606C0-4B64-4F9D-BF48-0F121D0B28EB}" srcOrd="0" destOrd="0" presId="urn:microsoft.com/office/officeart/2008/layout/LinedList"/>
    <dgm:cxn modelId="{DD9DE226-39A0-4F17-A415-8DD589A2DE98}" type="presParOf" srcId="{A4336087-C9EF-4D11-A418-BCCEB2EE8587}" destId="{BBABA957-77B6-463D-803E-6562D0D197B7}" srcOrd="0" destOrd="0" presId="urn:microsoft.com/office/officeart/2008/layout/LinedList"/>
    <dgm:cxn modelId="{B3F317D2-EDE0-44BF-A19C-9101A65E8C2C}" type="presParOf" srcId="{A4336087-C9EF-4D11-A418-BCCEB2EE8587}" destId="{DD7D6DBB-6B60-48AC-9962-E9C12359AE06}" srcOrd="1" destOrd="0" presId="urn:microsoft.com/office/officeart/2008/layout/LinedList"/>
    <dgm:cxn modelId="{80F4BB07-3CE0-456D-8551-AA2452187A30}" type="presParOf" srcId="{DD7D6DBB-6B60-48AC-9962-E9C12359AE06}" destId="{F0DE5D04-D765-4EEF-8DD3-9F5AD209D071}" srcOrd="0" destOrd="0" presId="urn:microsoft.com/office/officeart/2008/layout/LinedList"/>
    <dgm:cxn modelId="{C808F595-6954-404E-AE94-110BE4EF65AE}" type="presParOf" srcId="{DD7D6DBB-6B60-48AC-9962-E9C12359AE06}" destId="{43B76921-A515-409A-B644-D46B6B740733}" srcOrd="1" destOrd="0" presId="urn:microsoft.com/office/officeart/2008/layout/LinedList"/>
    <dgm:cxn modelId="{597FA97B-0B6B-4FCF-81EC-0CA7B364AF7C}" type="presParOf" srcId="{A4336087-C9EF-4D11-A418-BCCEB2EE8587}" destId="{8010C599-3216-49A4-99B9-ED012AA734F4}" srcOrd="2" destOrd="0" presId="urn:microsoft.com/office/officeart/2008/layout/LinedList"/>
    <dgm:cxn modelId="{79B76616-84ED-4C94-8370-4C47ED0C90B7}" type="presParOf" srcId="{A4336087-C9EF-4D11-A418-BCCEB2EE8587}" destId="{CB8B24C0-A289-4CE5-9F82-E06FAEAA18C9}" srcOrd="3" destOrd="0" presId="urn:microsoft.com/office/officeart/2008/layout/LinedList"/>
    <dgm:cxn modelId="{3561489A-3ABB-4DB4-BF15-639FA9B3BF16}" type="presParOf" srcId="{CB8B24C0-A289-4CE5-9F82-E06FAEAA18C9}" destId="{3CE9CDFA-DDF0-4DE4-A1EB-75C55ECC49AF}" srcOrd="0" destOrd="0" presId="urn:microsoft.com/office/officeart/2008/layout/LinedList"/>
    <dgm:cxn modelId="{995F5F4E-F18B-427B-8D52-BB17D18867FB}" type="presParOf" srcId="{CB8B24C0-A289-4CE5-9F82-E06FAEAA18C9}" destId="{434B9594-C704-4A95-8D2A-6BA010A69C84}" srcOrd="1" destOrd="0" presId="urn:microsoft.com/office/officeart/2008/layout/LinedList"/>
    <dgm:cxn modelId="{7DD0832E-FFD7-4879-98CD-9323A387B2BB}" type="presParOf" srcId="{A4336087-C9EF-4D11-A418-BCCEB2EE8587}" destId="{C33394B6-D7BD-4369-B94E-87D171B0496E}" srcOrd="4" destOrd="0" presId="urn:microsoft.com/office/officeart/2008/layout/LinedList"/>
    <dgm:cxn modelId="{30906686-7D16-4DAF-ACFE-1956D9A050C5}" type="presParOf" srcId="{A4336087-C9EF-4D11-A418-BCCEB2EE8587}" destId="{09EE945E-309B-4CC5-91DC-4AB2C68A8504}" srcOrd="5" destOrd="0" presId="urn:microsoft.com/office/officeart/2008/layout/LinedList"/>
    <dgm:cxn modelId="{CB2B4D85-41F9-43A7-8D1A-E2459550A6E6}" type="presParOf" srcId="{09EE945E-309B-4CC5-91DC-4AB2C68A8504}" destId="{966606C0-4B64-4F9D-BF48-0F121D0B28EB}" srcOrd="0" destOrd="0" presId="urn:microsoft.com/office/officeart/2008/layout/LinedList"/>
    <dgm:cxn modelId="{5B4232CD-AF96-4023-A072-BB541011EC2C}" type="presParOf" srcId="{09EE945E-309B-4CC5-91DC-4AB2C68A8504}" destId="{B9AF79C1-6A0B-4A60-8BF4-4D9E4BCA27AC}" srcOrd="1" destOrd="0" presId="urn:microsoft.com/office/officeart/2008/layout/LinedList"/>
    <dgm:cxn modelId="{6959298D-6D20-4E8E-BAE1-555FCD861306}" type="presParOf" srcId="{A4336087-C9EF-4D11-A418-BCCEB2EE8587}" destId="{519D818D-7321-4A28-B80F-9640C75ABFE9}" srcOrd="6" destOrd="0" presId="urn:microsoft.com/office/officeart/2008/layout/LinedList"/>
    <dgm:cxn modelId="{15E53FC2-6E41-4757-A3C7-885AC7131675}" type="presParOf" srcId="{A4336087-C9EF-4D11-A418-BCCEB2EE8587}" destId="{37B8E868-5C34-403D-83F1-E2BA7854BF3F}" srcOrd="7" destOrd="0" presId="urn:microsoft.com/office/officeart/2008/layout/LinedList"/>
    <dgm:cxn modelId="{95CE0DFA-2C59-498D-82A5-C28BB02F06B9}" type="presParOf" srcId="{37B8E868-5C34-403D-83F1-E2BA7854BF3F}" destId="{881A014C-8807-43DA-864A-42C5DE7A5ACB}" srcOrd="0" destOrd="0" presId="urn:microsoft.com/office/officeart/2008/layout/LinedList"/>
    <dgm:cxn modelId="{E4DCF1C9-9FB8-45A4-AFF9-D3B4628CE0EE}" type="presParOf" srcId="{37B8E868-5C34-403D-83F1-E2BA7854BF3F}" destId="{E17A9967-0694-421A-A073-DE97900832D4}" srcOrd="1" destOrd="0" presId="urn:microsoft.com/office/officeart/2008/layout/LinedList"/>
    <dgm:cxn modelId="{F77A4802-3D25-470D-82FC-CEA4DB6EE6B0}" type="presParOf" srcId="{A4336087-C9EF-4D11-A418-BCCEB2EE8587}" destId="{12F4C1E3-6053-48BB-83BF-F0567D2C78B9}" srcOrd="8" destOrd="0" presId="urn:microsoft.com/office/officeart/2008/layout/LinedList"/>
    <dgm:cxn modelId="{D6E20486-F707-49B4-BFD4-FD62FC01F2CB}" type="presParOf" srcId="{A4336087-C9EF-4D11-A418-BCCEB2EE8587}" destId="{0CA7DB75-683E-4C04-BAA1-89B528DAE8DE}" srcOrd="9" destOrd="0" presId="urn:microsoft.com/office/officeart/2008/layout/LinedList"/>
    <dgm:cxn modelId="{81FB908A-851F-47DC-9CC2-E7CA6A67F086}" type="presParOf" srcId="{0CA7DB75-683E-4C04-BAA1-89B528DAE8DE}" destId="{82118F5F-4597-442F-8235-FB216B9AC5BB}" srcOrd="0" destOrd="0" presId="urn:microsoft.com/office/officeart/2008/layout/LinedList"/>
    <dgm:cxn modelId="{C2329BAF-1A57-49B0-8EF0-CB57076E9CE7}" type="presParOf" srcId="{0CA7DB75-683E-4C04-BAA1-89B528DAE8DE}" destId="{239C2FB7-58E6-448E-9C33-868ED5C39915}" srcOrd="1" destOrd="0" presId="urn:microsoft.com/office/officeart/2008/layout/LinedList"/>
    <dgm:cxn modelId="{5C5D1449-CFE9-4670-BB06-4AEFE69BEFEE}" type="presParOf" srcId="{A4336087-C9EF-4D11-A418-BCCEB2EE8587}" destId="{906DED78-CC9E-4AF4-8AFA-40ED1CFC0BBB}" srcOrd="10" destOrd="0" presId="urn:microsoft.com/office/officeart/2008/layout/LinedList"/>
    <dgm:cxn modelId="{5D612A9F-403E-48B5-BF58-FA9271CA2176}" type="presParOf" srcId="{A4336087-C9EF-4D11-A418-BCCEB2EE8587}" destId="{7604B150-6C95-4226-A944-F2273DB172FF}" srcOrd="11" destOrd="0" presId="urn:microsoft.com/office/officeart/2008/layout/LinedList"/>
    <dgm:cxn modelId="{418F92E9-4BBC-4A93-B2BD-CD20EA6EB95F}" type="presParOf" srcId="{7604B150-6C95-4226-A944-F2273DB172FF}" destId="{16E74248-0C4B-4348-A04C-BE8667C641D0}" srcOrd="0" destOrd="0" presId="urn:microsoft.com/office/officeart/2008/layout/LinedList"/>
    <dgm:cxn modelId="{8F1DB2F1-2E86-481B-AE62-103E77D073FB}" type="presParOf" srcId="{7604B150-6C95-4226-A944-F2273DB172FF}" destId="{2B049D91-38F2-43C7-AC07-5BD90733AFD0}" srcOrd="1" destOrd="0" presId="urn:microsoft.com/office/officeart/2008/layout/LinedList"/>
    <dgm:cxn modelId="{9B2E1803-1C74-4FF5-93DF-E061985E05E6}" type="presParOf" srcId="{A4336087-C9EF-4D11-A418-BCCEB2EE8587}" destId="{0DF451DE-C98F-41C1-8E7F-2D2FADAF70C5}" srcOrd="12" destOrd="0" presId="urn:microsoft.com/office/officeart/2008/layout/LinedList"/>
    <dgm:cxn modelId="{E9DBB248-AB4E-46FD-A688-E2D619C7632A}" type="presParOf" srcId="{A4336087-C9EF-4D11-A418-BCCEB2EE8587}" destId="{0CD1346C-EA90-4E9F-933E-15F30383DB30}" srcOrd="13" destOrd="0" presId="urn:microsoft.com/office/officeart/2008/layout/LinedList"/>
    <dgm:cxn modelId="{970F9730-CF61-426A-8820-A3FA88F917F9}" type="presParOf" srcId="{0CD1346C-EA90-4E9F-933E-15F30383DB30}" destId="{57381D4E-199C-4AEE-9162-2403608B8395}" srcOrd="0" destOrd="0" presId="urn:microsoft.com/office/officeart/2008/layout/LinedList"/>
    <dgm:cxn modelId="{B7190D61-8ADD-464A-A6DD-039DF1900CC1}" type="presParOf" srcId="{0CD1346C-EA90-4E9F-933E-15F30383DB30}" destId="{7D204574-907F-4572-82F9-364E6172741F}" srcOrd="1" destOrd="0" presId="urn:microsoft.com/office/officeart/2008/layout/LinedList"/>
    <dgm:cxn modelId="{EB9599A6-A224-400B-B9B1-DB8D966BF3DC}" type="presParOf" srcId="{A4336087-C9EF-4D11-A418-BCCEB2EE8587}" destId="{71107101-AE99-4393-BAD2-4A7CD42B8225}" srcOrd="14" destOrd="0" presId="urn:microsoft.com/office/officeart/2008/layout/LinedList"/>
    <dgm:cxn modelId="{ECF923B0-5117-4300-9F9B-A93A86E7F567}" type="presParOf" srcId="{A4336087-C9EF-4D11-A418-BCCEB2EE8587}" destId="{44E1445B-8FFB-45FA-8D6C-C59C0ACC38B2}" srcOrd="15" destOrd="0" presId="urn:microsoft.com/office/officeart/2008/layout/LinedList"/>
    <dgm:cxn modelId="{15B8BFF0-87C4-4C7B-8C7C-6FDC5E6BD2B0}" type="presParOf" srcId="{44E1445B-8FFB-45FA-8D6C-C59C0ACC38B2}" destId="{E25C2F06-0418-4762-B1EE-99B2AD8D4C86}" srcOrd="0" destOrd="0" presId="urn:microsoft.com/office/officeart/2008/layout/LinedList"/>
    <dgm:cxn modelId="{74A1B216-C743-4FA6-AC78-D3F2FE2B178A}" type="presParOf" srcId="{44E1445B-8FFB-45FA-8D6C-C59C0ACC38B2}" destId="{D5892647-ED11-4EFC-90D6-98E8BBE1ABB8}" srcOrd="1" destOrd="0" presId="urn:microsoft.com/office/officeart/2008/layout/LinedList"/>
    <dgm:cxn modelId="{F16D7F13-3310-4F8D-93E2-8BF84F0EC8FA}" type="presParOf" srcId="{A4336087-C9EF-4D11-A418-BCCEB2EE8587}" destId="{1D0FD029-F413-4888-AEEE-2CD085312C17}" srcOrd="16" destOrd="0" presId="urn:microsoft.com/office/officeart/2008/layout/LinedList"/>
    <dgm:cxn modelId="{C969C83C-410B-448D-AC5C-5163145934F3}" type="presParOf" srcId="{A4336087-C9EF-4D11-A418-BCCEB2EE8587}" destId="{C7616B1B-054C-4C05-95BE-8EC5BC39B4FD}" srcOrd="17" destOrd="0" presId="urn:microsoft.com/office/officeart/2008/layout/LinedList"/>
    <dgm:cxn modelId="{ABEED49E-DDD7-40C4-A1D0-620E30D3965D}" type="presParOf" srcId="{C7616B1B-054C-4C05-95BE-8EC5BC39B4FD}" destId="{2D5FFF22-ABFB-494B-89AA-57010EBB0044}" srcOrd="0" destOrd="0" presId="urn:microsoft.com/office/officeart/2008/layout/LinedList"/>
    <dgm:cxn modelId="{809E0848-29E1-46CC-95E8-A963EE6639AC}" type="presParOf" srcId="{C7616B1B-054C-4C05-95BE-8EC5BC39B4FD}" destId="{B0EFBA07-2455-45C4-8954-AE3B0DC3ADFE}" srcOrd="1" destOrd="0" presId="urn:microsoft.com/office/officeart/2008/layout/LinedList"/>
    <dgm:cxn modelId="{37DCF565-356C-4EEE-BEA0-ED86B9626FA8}" type="presParOf" srcId="{A4336087-C9EF-4D11-A418-BCCEB2EE8587}" destId="{3706F360-9FD5-468E-A5E0-7E869236E4F6}" srcOrd="18" destOrd="0" presId="urn:microsoft.com/office/officeart/2008/layout/LinedList"/>
    <dgm:cxn modelId="{5D1D4C6E-FF36-4A78-8E71-ED837897F8C8}" type="presParOf" srcId="{A4336087-C9EF-4D11-A418-BCCEB2EE8587}" destId="{6954E30F-25DB-48B4-957A-11CC3C6BDB49}" srcOrd="19" destOrd="0" presId="urn:microsoft.com/office/officeart/2008/layout/LinedList"/>
    <dgm:cxn modelId="{E0C863CE-77E2-4DDB-AB26-EBDC72C0E05A}" type="presParOf" srcId="{6954E30F-25DB-48B4-957A-11CC3C6BDB49}" destId="{1C6B83E6-CFF2-4C08-B30A-D9497C6A6CC1}" srcOrd="0" destOrd="0" presId="urn:microsoft.com/office/officeart/2008/layout/LinedList"/>
    <dgm:cxn modelId="{B4FC036D-418F-4FE4-8F65-39D6EF5E25AA}" type="presParOf" srcId="{6954E30F-25DB-48B4-957A-11CC3C6BDB49}" destId="{E116F0E3-EFB7-4D42-A8A3-5E3E9AE48E35}" srcOrd="1" destOrd="0" presId="urn:microsoft.com/office/officeart/2008/layout/LinedList"/>
    <dgm:cxn modelId="{13A8EAD4-0A5D-432C-8A7C-9B6DE02034BC}" type="presParOf" srcId="{A4336087-C9EF-4D11-A418-BCCEB2EE8587}" destId="{9A3E5197-50DC-4B66-984A-5BA565364994}" srcOrd="20" destOrd="0" presId="urn:microsoft.com/office/officeart/2008/layout/LinedList"/>
    <dgm:cxn modelId="{A51E61FB-E0B3-4333-A4F2-585252FFFFE5}" type="presParOf" srcId="{A4336087-C9EF-4D11-A418-BCCEB2EE8587}" destId="{ECD3F75C-C2FB-40AE-9F98-ECD743BECF60}" srcOrd="21" destOrd="0" presId="urn:microsoft.com/office/officeart/2008/layout/LinedList"/>
    <dgm:cxn modelId="{F4339482-2B52-4DFA-A8F2-B9FEAC754AAF}" type="presParOf" srcId="{ECD3F75C-C2FB-40AE-9F98-ECD743BECF60}" destId="{C125E996-5CF8-4CE8-ADF1-374FB403F696}" srcOrd="0" destOrd="0" presId="urn:microsoft.com/office/officeart/2008/layout/LinedList"/>
    <dgm:cxn modelId="{5BA585F5-2BB6-4B61-BD97-3900AF964299}" type="presParOf" srcId="{ECD3F75C-C2FB-40AE-9F98-ECD743BECF60}" destId="{7061A2F0-9F13-493B-8E0F-4228A0F461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BA957-77B6-463D-803E-6562D0D197B7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DE5D04-D765-4EEF-8DD3-9F5AD209D071}">
      <dsp:nvSpPr>
        <dsp:cNvPr id="0" name=""/>
        <dsp:cNvSpPr/>
      </dsp:nvSpPr>
      <dsp:spPr>
        <a:xfrm>
          <a:off x="0" y="2663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Setup </a:t>
          </a:r>
        </a:p>
      </dsp:txBody>
      <dsp:txXfrm>
        <a:off x="0" y="2663"/>
        <a:ext cx="6666833" cy="495326"/>
      </dsp:txXfrm>
    </dsp:sp>
    <dsp:sp modelId="{8010C599-3216-49A4-99B9-ED012AA734F4}">
      <dsp:nvSpPr>
        <dsp:cNvPr id="0" name=""/>
        <dsp:cNvSpPr/>
      </dsp:nvSpPr>
      <dsp:spPr>
        <a:xfrm>
          <a:off x="0" y="497989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E9CDFA-DDF0-4DE4-A1EB-75C55ECC49AF}">
      <dsp:nvSpPr>
        <dsp:cNvPr id="0" name=""/>
        <dsp:cNvSpPr/>
      </dsp:nvSpPr>
      <dsp:spPr>
        <a:xfrm>
          <a:off x="0" y="497989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Clone</a:t>
          </a:r>
        </a:p>
      </dsp:txBody>
      <dsp:txXfrm>
        <a:off x="0" y="497989"/>
        <a:ext cx="6666833" cy="495326"/>
      </dsp:txXfrm>
    </dsp:sp>
    <dsp:sp modelId="{C33394B6-D7BD-4369-B94E-87D171B0496E}">
      <dsp:nvSpPr>
        <dsp:cNvPr id="0" name=""/>
        <dsp:cNvSpPr/>
      </dsp:nvSpPr>
      <dsp:spPr>
        <a:xfrm>
          <a:off x="0" y="99331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6606C0-4B64-4F9D-BF48-0F121D0B28EB}">
      <dsp:nvSpPr>
        <dsp:cNvPr id="0" name=""/>
        <dsp:cNvSpPr/>
      </dsp:nvSpPr>
      <dsp:spPr>
        <a:xfrm>
          <a:off x="0" y="993316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Making changes</a:t>
          </a:r>
        </a:p>
      </dsp:txBody>
      <dsp:txXfrm>
        <a:off x="0" y="993316"/>
        <a:ext cx="6666833" cy="495326"/>
      </dsp:txXfrm>
    </dsp:sp>
    <dsp:sp modelId="{519D818D-7321-4A28-B80F-9640C75ABFE9}">
      <dsp:nvSpPr>
        <dsp:cNvPr id="0" name=""/>
        <dsp:cNvSpPr/>
      </dsp:nvSpPr>
      <dsp:spPr>
        <a:xfrm>
          <a:off x="0" y="148864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1A014C-8807-43DA-864A-42C5DE7A5ACB}">
      <dsp:nvSpPr>
        <dsp:cNvPr id="0" name=""/>
        <dsp:cNvSpPr/>
      </dsp:nvSpPr>
      <dsp:spPr>
        <a:xfrm>
          <a:off x="0" y="1488643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 repo state ( work area) </a:t>
          </a:r>
        </a:p>
      </dsp:txBody>
      <dsp:txXfrm>
        <a:off x="0" y="1488643"/>
        <a:ext cx="6666833" cy="495326"/>
      </dsp:txXfrm>
    </dsp:sp>
    <dsp:sp modelId="{12F4C1E3-6053-48BB-83BF-F0567D2C78B9}">
      <dsp:nvSpPr>
        <dsp:cNvPr id="0" name=""/>
        <dsp:cNvSpPr/>
      </dsp:nvSpPr>
      <dsp:spPr>
        <a:xfrm>
          <a:off x="0" y="1983969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18F5F-4597-442F-8235-FB216B9AC5BB}">
      <dsp:nvSpPr>
        <dsp:cNvPr id="0" name=""/>
        <dsp:cNvSpPr/>
      </dsp:nvSpPr>
      <dsp:spPr>
        <a:xfrm>
          <a:off x="0" y="1983969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 repo ( work area)  </a:t>
          </a:r>
        </a:p>
      </dsp:txBody>
      <dsp:txXfrm>
        <a:off x="0" y="1983969"/>
        <a:ext cx="6666833" cy="495326"/>
      </dsp:txXfrm>
    </dsp:sp>
    <dsp:sp modelId="{906DED78-CC9E-4AF4-8AFA-40ED1CFC0BBB}">
      <dsp:nvSpPr>
        <dsp:cNvPr id="0" name=""/>
        <dsp:cNvSpPr/>
      </dsp:nvSpPr>
      <dsp:spPr>
        <a:xfrm>
          <a:off x="0" y="247929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74248-0C4B-4348-A04C-BE8667C641D0}">
      <dsp:nvSpPr>
        <dsp:cNvPr id="0" name=""/>
        <dsp:cNvSpPr/>
      </dsp:nvSpPr>
      <dsp:spPr>
        <a:xfrm>
          <a:off x="0" y="2479296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Validate changes </a:t>
          </a:r>
        </a:p>
      </dsp:txBody>
      <dsp:txXfrm>
        <a:off x="0" y="2479296"/>
        <a:ext cx="6666833" cy="495326"/>
      </dsp:txXfrm>
    </dsp:sp>
    <dsp:sp modelId="{0DF451DE-C98F-41C1-8E7F-2D2FADAF70C5}">
      <dsp:nvSpPr>
        <dsp:cNvPr id="0" name=""/>
        <dsp:cNvSpPr/>
      </dsp:nvSpPr>
      <dsp:spPr>
        <a:xfrm>
          <a:off x="0" y="297462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381D4E-199C-4AEE-9162-2403608B8395}">
      <dsp:nvSpPr>
        <dsp:cNvPr id="0" name=""/>
        <dsp:cNvSpPr/>
      </dsp:nvSpPr>
      <dsp:spPr>
        <a:xfrm>
          <a:off x="0" y="2974623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Turnin</a:t>
          </a:r>
          <a:r>
            <a:rPr lang="en-US" sz="2200" kern="1200"/>
            <a:t> </a:t>
          </a:r>
        </a:p>
      </dsp:txBody>
      <dsp:txXfrm>
        <a:off x="0" y="2974623"/>
        <a:ext cx="6666833" cy="495326"/>
      </dsp:txXfrm>
    </dsp:sp>
    <dsp:sp modelId="{71107101-AE99-4393-BAD2-4A7CD42B8225}">
      <dsp:nvSpPr>
        <dsp:cNvPr id="0" name=""/>
        <dsp:cNvSpPr/>
      </dsp:nvSpPr>
      <dsp:spPr>
        <a:xfrm>
          <a:off x="0" y="346995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5C2F06-0418-4762-B1EE-99B2AD8D4C86}">
      <dsp:nvSpPr>
        <dsp:cNvPr id="0" name=""/>
        <dsp:cNvSpPr/>
      </dsp:nvSpPr>
      <dsp:spPr>
        <a:xfrm>
          <a:off x="0" y="3469950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Passing changes </a:t>
          </a:r>
        </a:p>
      </dsp:txBody>
      <dsp:txXfrm>
        <a:off x="0" y="3469950"/>
        <a:ext cx="6666833" cy="495326"/>
      </dsp:txXfrm>
    </dsp:sp>
    <dsp:sp modelId="{1D0FD029-F413-4888-AEEE-2CD085312C17}">
      <dsp:nvSpPr>
        <dsp:cNvPr id="0" name=""/>
        <dsp:cNvSpPr/>
      </dsp:nvSpPr>
      <dsp:spPr>
        <a:xfrm>
          <a:off x="0" y="396527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FFF22-ABFB-494B-89AA-57010EBB0044}">
      <dsp:nvSpPr>
        <dsp:cNvPr id="0" name=""/>
        <dsp:cNvSpPr/>
      </dsp:nvSpPr>
      <dsp:spPr>
        <a:xfrm>
          <a:off x="0" y="3965276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Accepting changes </a:t>
          </a:r>
        </a:p>
      </dsp:txBody>
      <dsp:txXfrm>
        <a:off x="0" y="3965276"/>
        <a:ext cx="6666833" cy="495326"/>
      </dsp:txXfrm>
    </dsp:sp>
    <dsp:sp modelId="{3706F360-9FD5-468E-A5E0-7E869236E4F6}">
      <dsp:nvSpPr>
        <dsp:cNvPr id="0" name=""/>
        <dsp:cNvSpPr/>
      </dsp:nvSpPr>
      <dsp:spPr>
        <a:xfrm>
          <a:off x="0" y="446060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B83E6-CFF2-4C08-B30A-D9497C6A6CC1}">
      <dsp:nvSpPr>
        <dsp:cNvPr id="0" name=""/>
        <dsp:cNvSpPr/>
      </dsp:nvSpPr>
      <dsp:spPr>
        <a:xfrm>
          <a:off x="0" y="4460603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Revert </a:t>
          </a:r>
        </a:p>
      </dsp:txBody>
      <dsp:txXfrm>
        <a:off x="0" y="4460603"/>
        <a:ext cx="6666833" cy="495326"/>
      </dsp:txXfrm>
    </dsp:sp>
    <dsp:sp modelId="{9A3E5197-50DC-4B66-984A-5BA565364994}">
      <dsp:nvSpPr>
        <dsp:cNvPr id="0" name=""/>
        <dsp:cNvSpPr/>
      </dsp:nvSpPr>
      <dsp:spPr>
        <a:xfrm>
          <a:off x="0" y="495593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25E996-5CF8-4CE8-ADF1-374FB403F696}">
      <dsp:nvSpPr>
        <dsp:cNvPr id="0" name=""/>
        <dsp:cNvSpPr/>
      </dsp:nvSpPr>
      <dsp:spPr>
        <a:xfrm>
          <a:off x="0" y="4955930"/>
          <a:ext cx="6666833" cy="495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 to specific time in version history </a:t>
          </a:r>
        </a:p>
      </dsp:txBody>
      <dsp:txXfrm>
        <a:off x="0" y="4955930"/>
        <a:ext cx="6666833" cy="495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92A8-E409-451B-829F-03AD460D7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3B543-BD45-4642-8A8F-B7F7B23DD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81061-682E-4883-8FF4-06776F4A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0730-C0B6-43B8-9655-453E9FB2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CABC-C3C8-4BF0-B41F-AA4AD137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712-8D10-4C71-9C7C-8ABD99A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7B529-A809-4FE8-91C7-2FF77B950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3025-9080-43E2-98F7-807B3A7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0227-2479-4D53-8E33-460EB7CB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EA17-A487-42A8-97A9-742A39DC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99E6F-7FA6-43FD-9D59-E750AC520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8BD8D-840B-4B23-AFDD-49A1E4E70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7CD5-B1DE-4671-97E9-F7E051FE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7FDC-C072-4334-8E80-1702880A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1D6A-F0F2-4485-9B5C-C702EFD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945A-6B6D-4DC2-A8CA-3A1FB8E3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2F03-EE5C-46F5-AB88-95D63444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CA02-B7B2-4F66-91B1-E88F7FDE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B3D7-050A-4B56-A406-3118DD30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318B-A812-4794-81DA-69D21546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74AB-A059-4376-BA8C-781F4EE2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ABA4-5CF7-4F30-BC7C-25E5666B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B180-BEE5-429D-93BC-90A63FDA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257C-CC10-45E6-8CAB-351DE7F0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7EB2-B00C-4320-9C1C-8BCE539F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1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3FE-A93A-41DD-946D-F111CF1C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AA92-AB47-4517-A5FE-413C9159C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4A488-ECB5-44E6-8F58-47C8B176D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63CB-9739-4023-9C22-8E12232A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ED0C-546A-46E9-8EBA-2CDE341D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6287-2807-4702-B687-B87AD916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BC84-5D2B-4F4C-9905-D68E2EF0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EF0B-C679-4F72-8D35-8A19B5D6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5A9D8-DDC0-4D73-9A5E-3BFDD03D4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8737D-DEB0-4DD1-BF44-508A3437E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01A9-AAA8-421B-8B6A-1361CA68A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B5628-286C-4778-84B6-0EE12E99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3AC68-81D5-463B-9764-1AFA5386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4BE5C-0190-446F-A092-2B6F0E7A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00DD-7441-4D46-B191-217D763F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5D65-DC6D-4C33-AB71-0AACE98B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857B-C21E-4A91-8378-E740FFEC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548D-0C30-4390-B5EB-B9DEDFB4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2660D-C9AA-40C7-93EB-0403B5FB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E2EAB-8CD0-4436-9A60-F47D1166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DCE12-DFC6-4E1F-A59A-A7901F45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AD7B-906C-4E87-B7FF-4F283199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76F9-A359-4DB7-9FD2-55B2519D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03BAB-3ABB-490E-BD96-3229CD1E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3082-7546-4EFC-81BA-A9BEE79A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A0290-EE73-4059-BFE5-F27515C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66A65-88E4-4B28-BF59-B3D096A3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6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16A7-0124-430D-AFCC-9901A038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FAA4-1E66-4D00-B033-F858E1019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581C0-AE46-49B3-B6A8-4B9CFA580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F019C-E5EE-4B4F-B618-837D827D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93359-1464-4D75-9465-D142E90D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FC8F-B209-41F4-B1AE-CC007505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15196-CFC8-4E8D-97DD-8124B293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955D-4816-4288-A017-EA038F20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953A-96FE-48BB-BED3-5AF59164F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34D8-B952-4BAB-8770-EDAA4D8F7C7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EF03-271A-4B3A-9120-EEF2907EA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5097-A492-4039-8109-31665E9DF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C9CB-53A1-400F-9B65-79FFDD2EE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etspeed.atlassian.net/browse/NS-463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5CB99-DE41-4D51-8F2D-089F60F9A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GIT workflow &amp; 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F61AD-094A-48CA-9E01-DDFF29AE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3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B5023-6053-408F-91C6-75826874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Updating local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67A8-00B6-4DD6-8AF5-23359420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effectLst/>
            </a:endParaRPr>
          </a:p>
          <a:p>
            <a:r>
              <a:rPr lang="en-US" sz="1400"/>
              <a:t>Updating the local repo with central repo changes </a:t>
            </a:r>
          </a:p>
          <a:p>
            <a:pPr lvl="1"/>
            <a:r>
              <a:rPr lang="en-US" sz="1400"/>
              <a:t>Git pull </a:t>
            </a:r>
          </a:p>
          <a:p>
            <a:pPr lvl="2"/>
            <a:r>
              <a:rPr lang="en-US" sz="1400"/>
              <a:t>New files</a:t>
            </a:r>
          </a:p>
          <a:p>
            <a:pPr lvl="2"/>
            <a:r>
              <a:rPr lang="en-US" sz="1400"/>
              <a:t>Existing files </a:t>
            </a:r>
          </a:p>
          <a:p>
            <a:pPr lvl="3"/>
            <a:r>
              <a:rPr lang="en-US" sz="1400"/>
              <a:t>Committed </a:t>
            </a:r>
          </a:p>
          <a:p>
            <a:pPr lvl="3"/>
            <a:r>
              <a:rPr lang="en-US" sz="1400"/>
              <a:t>Uncommitted</a:t>
            </a:r>
          </a:p>
          <a:p>
            <a:pPr lvl="1"/>
            <a:r>
              <a:rPr lang="en-US" sz="1400"/>
              <a:t>Git pull ( no merge conflicts) </a:t>
            </a:r>
          </a:p>
          <a:p>
            <a:pPr lvl="1"/>
            <a:r>
              <a:rPr lang="en-US" sz="1400"/>
              <a:t>Git pull ( merge conflicts) </a:t>
            </a:r>
          </a:p>
          <a:p>
            <a:pPr lvl="2"/>
            <a:r>
              <a:rPr lang="en-US" sz="1400"/>
              <a:t>Resolve merge conflicts</a:t>
            </a:r>
          </a:p>
          <a:p>
            <a:pPr lvl="3"/>
            <a:r>
              <a:rPr lang="en-US" sz="1400"/>
              <a:t>List commits causing merge conflicts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400"/>
              <a:t>Git log –merge</a:t>
            </a:r>
          </a:p>
          <a:p>
            <a:pPr lvl="3"/>
            <a:r>
              <a:rPr lang="en-US" sz="1400"/>
              <a:t>Populate merge differences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400"/>
              <a:t>Gi diff</a:t>
            </a:r>
          </a:p>
          <a:p>
            <a:pPr lvl="3"/>
            <a:r>
              <a:rPr lang="en-US" sz="1400"/>
              <a:t>Aborting merge and returning to state before merge ( Not recommended)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400"/>
              <a:t>Git merge –abort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56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9111E-7CD9-4F85-898F-D96AFF2C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Turnin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24C8-3245-4D52-AAD8-246A9076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1400">
              <a:effectLst/>
            </a:endParaRPr>
          </a:p>
          <a:p>
            <a:r>
              <a:rPr lang="en-US" sz="1400" err="1"/>
              <a:t>Turnin</a:t>
            </a:r>
            <a:r>
              <a:rPr lang="en-US" sz="1400"/>
              <a:t> to master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err="1"/>
              <a:t>turnin</a:t>
            </a:r>
            <a:r>
              <a:rPr lang="en-US" sz="1400"/>
              <a:t> -comments “”</a:t>
            </a:r>
          </a:p>
          <a:p>
            <a:r>
              <a:rPr lang="en-US" sz="1400" err="1"/>
              <a:t>Turnin</a:t>
            </a:r>
            <a:r>
              <a:rPr lang="en-US" sz="1400"/>
              <a:t> to branch  ( This should be followed by cherry-pick)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err="1"/>
              <a:t>turnin</a:t>
            </a:r>
            <a:r>
              <a:rPr lang="en-US" sz="1400"/>
              <a:t> -b &lt;</a:t>
            </a:r>
            <a:r>
              <a:rPr lang="en-US" sz="1400" err="1"/>
              <a:t>branch_name</a:t>
            </a:r>
            <a:r>
              <a:rPr lang="en-US" sz="1400"/>
              <a:t>&gt; -comments “”</a:t>
            </a:r>
          </a:p>
          <a:p>
            <a:r>
              <a:rPr lang="en-US" sz="1400" strike="sngStrike" err="1"/>
              <a:t>Turnin</a:t>
            </a:r>
            <a:r>
              <a:rPr lang="en-US" sz="1400" strike="sngStrike"/>
              <a:t> subset of commits?</a:t>
            </a:r>
          </a:p>
          <a:p>
            <a:pPr lvl="1"/>
            <a:r>
              <a:rPr lang="en-US" sz="1400" strike="sngStrike"/>
              <a:t>Revert </a:t>
            </a:r>
          </a:p>
          <a:p>
            <a:pPr lvl="1"/>
            <a:r>
              <a:rPr lang="en-US" sz="1400" strike="sngStrike" err="1"/>
              <a:t>Turnin</a:t>
            </a:r>
            <a:r>
              <a:rPr lang="en-US" sz="1400" strike="sngStrike"/>
              <a:t> </a:t>
            </a:r>
          </a:p>
          <a:p>
            <a:r>
              <a:rPr lang="en-US" sz="1400" strike="sngStrike" err="1"/>
              <a:t>Turnin</a:t>
            </a:r>
            <a:r>
              <a:rPr lang="en-US" sz="1400" strike="sngStrike"/>
              <a:t> for other users </a:t>
            </a:r>
          </a:p>
          <a:p>
            <a:pPr lvl="1"/>
            <a:r>
              <a:rPr lang="en-US" sz="1400" strike="sngStrike"/>
              <a:t>In the context of release</a:t>
            </a:r>
          </a:p>
          <a:p>
            <a:pPr lvl="1"/>
            <a:r>
              <a:rPr lang="en-US" sz="1400" strike="sngStrike"/>
              <a:t>In the context of feature development </a:t>
            </a:r>
          </a:p>
          <a:p>
            <a:pPr lvl="1"/>
            <a:r>
              <a:rPr lang="en-US" sz="1400" strike="sngStrike" err="1"/>
              <a:t>Turnin</a:t>
            </a:r>
            <a:r>
              <a:rPr lang="en-US" sz="1400" strike="sngStrike"/>
              <a:t> oldest commit of 3 commits </a:t>
            </a:r>
          </a:p>
          <a:p>
            <a:pPr lvl="2"/>
            <a:r>
              <a:rPr lang="en-US" sz="1400" strike="sngStrike"/>
              <a:t>git branch aside</a:t>
            </a:r>
          </a:p>
          <a:p>
            <a:pPr lvl="2"/>
            <a:r>
              <a:rPr lang="en-US" sz="1400" strike="sngStrike"/>
              <a:t>git reset --hard &lt;Older commit&gt;</a:t>
            </a:r>
          </a:p>
          <a:p>
            <a:pPr lvl="1"/>
            <a:r>
              <a:rPr lang="en-US" sz="1400" strike="sngStrike" err="1"/>
              <a:t>Turnin</a:t>
            </a:r>
            <a:r>
              <a:rPr lang="en-US" sz="1400" strike="sngStrike"/>
              <a:t> specific commit of 3 commits ( out of order) </a:t>
            </a:r>
          </a:p>
          <a:p>
            <a:pPr lvl="2"/>
            <a:r>
              <a:rPr lang="en-US" sz="1400" strike="sngStrike"/>
              <a:t>git branch aside</a:t>
            </a:r>
          </a:p>
          <a:p>
            <a:pPr lvl="2"/>
            <a:r>
              <a:rPr lang="en-US" sz="1400" strike="sngStrike"/>
              <a:t>git reset --hard &lt;before 3 commits&gt;</a:t>
            </a:r>
          </a:p>
          <a:p>
            <a:pPr lvl="2"/>
            <a:r>
              <a:rPr lang="en-US" sz="1400" strike="sngStrike"/>
              <a:t>git cherry-pick &lt;commit you want&gt;</a:t>
            </a:r>
          </a:p>
          <a:p>
            <a:r>
              <a:rPr lang="en-US" sz="1400"/>
              <a:t>Possibility of merge conflict. </a:t>
            </a:r>
            <a:endParaRPr lang="en-US" sz="1400" b="1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2356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029B0-9112-45BA-956B-EF5FC77A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Revert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F92F-5919-4577-B235-EB39D487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400">
              <a:effectLst/>
            </a:endParaRPr>
          </a:p>
          <a:p>
            <a:r>
              <a:rPr lang="en-US" sz="1400"/>
              <a:t>Committed changes</a:t>
            </a:r>
          </a:p>
          <a:p>
            <a:pPr lvl="1"/>
            <a:r>
              <a:rPr lang="en-US" sz="1400"/>
              <a:t>Revert an entire commit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revert &lt;commit hash&gt;</a:t>
            </a:r>
          </a:p>
          <a:p>
            <a:pPr lvl="2"/>
            <a:r>
              <a:rPr lang="en-US" sz="1400"/>
              <a:t>Review the commits. </a:t>
            </a:r>
          </a:p>
          <a:p>
            <a:pPr lvl="3"/>
            <a:r>
              <a:rPr lang="en-US" sz="1400"/>
              <a:t>The reverted commit will be added to the commit tree</a:t>
            </a:r>
          </a:p>
          <a:p>
            <a:pPr lvl="1"/>
            <a:r>
              <a:rPr lang="en-US" sz="1400"/>
              <a:t>Revert a subset of files to a given commit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checkout &lt;Commit id&gt; -- &lt;files to restore&gt;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commit -m “Commit the reverted file”</a:t>
            </a:r>
          </a:p>
          <a:p>
            <a:r>
              <a:rPr lang="en-US" sz="1400"/>
              <a:t>Un committed changes</a:t>
            </a:r>
          </a:p>
          <a:p>
            <a:pPr lvl="1"/>
            <a:r>
              <a:rPr lang="en-US" sz="1400"/>
              <a:t>Remove the local changes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stash  push ( Saving changes)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stash pop ( retrieving saved changes)</a:t>
            </a:r>
          </a:p>
          <a:p>
            <a:pPr lvl="1"/>
            <a:r>
              <a:rPr lang="en-US" sz="1400"/>
              <a:t>Possibility of merge conflict. </a:t>
            </a:r>
          </a:p>
          <a:p>
            <a:endParaRPr lang="en-US" sz="2000"/>
          </a:p>
          <a:p>
            <a:pPr lvl="1"/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969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CA6BE-96C2-4265-A516-795E3DB0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MOVE to SPECIFIC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1E98-095F-4895-A06D-CA41F126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en-US" sz="1400"/>
              <a:t>Why?</a:t>
            </a:r>
          </a:p>
          <a:p>
            <a:pPr lvl="1"/>
            <a:r>
              <a:rPr lang="en-US" sz="1400"/>
              <a:t>Reproduce an error and fix the issue</a:t>
            </a:r>
            <a:endParaRPr lang="en-US" sz="1400">
              <a:cs typeface="Calibri"/>
            </a:endParaRPr>
          </a:p>
          <a:p>
            <a:r>
              <a:rPr lang="en-US" sz="1400"/>
              <a:t>Going to passing smoke and working on that. ( </a:t>
            </a:r>
            <a:r>
              <a:rPr lang="en-US" sz="1400" err="1"/>
              <a:t>update_to_smoke</a:t>
            </a:r>
            <a:r>
              <a:rPr lang="en-US" sz="1400"/>
              <a:t>)</a:t>
            </a:r>
            <a:endParaRPr lang="en-US" sz="1400">
              <a:cs typeface="Calibri"/>
            </a:endParaRPr>
          </a:p>
          <a:p>
            <a:pPr lvl="1"/>
            <a:r>
              <a:rPr lang="en-US" sz="1400"/>
              <a:t>Use case 1 (Running </a:t>
            </a:r>
            <a:r>
              <a:rPr lang="en-US" sz="1400" err="1"/>
              <a:t>update_to_smoke</a:t>
            </a:r>
            <a:r>
              <a:rPr lang="en-US" sz="1400"/>
              <a:t> once followed by </a:t>
            </a:r>
            <a:r>
              <a:rPr lang="en-US" sz="1400" err="1"/>
              <a:t>turnin</a:t>
            </a:r>
            <a:r>
              <a:rPr lang="en-US" sz="1400"/>
              <a:t> ):</a:t>
            </a:r>
            <a:endParaRPr lang="en-US" sz="1400">
              <a:cs typeface="Calibri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 err="1"/>
              <a:t>update_to_smoke</a:t>
            </a:r>
            <a:r>
              <a:rPr lang="en-US" sz="1400"/>
              <a:t> ( This puts you in a new branch </a:t>
            </a:r>
            <a:r>
              <a:rPr lang="en-US" sz="1400" err="1"/>
              <a:t>master_smoke_passed</a:t>
            </a:r>
            <a:r>
              <a:rPr lang="en-US" sz="1400"/>
              <a:t>)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/>
              <a:t>make some changes ( You are in the </a:t>
            </a:r>
            <a:r>
              <a:rPr lang="en-US" sz="1400" err="1"/>
              <a:t>master_smoke_passed</a:t>
            </a:r>
            <a:r>
              <a:rPr lang="en-US" sz="1400"/>
              <a:t> branch. Any commits from previous step will not be reflected in this branch and the user will need to cherry-pick them in order to reflect in this branch) </a:t>
            </a:r>
            <a:endParaRPr lang="en-US" sz="1400">
              <a:cs typeface="Calibri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/>
              <a:t>git co master ( Local updates from the previous step are preserved) </a:t>
            </a:r>
            <a:endParaRPr lang="en-US" sz="14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/>
              <a:t>git commit ... </a:t>
            </a:r>
            <a:endParaRPr lang="en-US" sz="14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 err="1"/>
              <a:t>turnin</a:t>
            </a:r>
            <a:r>
              <a:rPr lang="en-US" sz="1400"/>
              <a:t> </a:t>
            </a:r>
            <a:endParaRPr lang="en-US" sz="14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 err="1"/>
              <a:t>update_to_smoke</a:t>
            </a:r>
            <a:r>
              <a:rPr lang="en-US" sz="1400"/>
              <a:t> </a:t>
            </a:r>
            <a:endParaRPr lang="en-US" sz="1400">
              <a:cs typeface="Calibri" panose="020F0502020204030204"/>
            </a:endParaRPr>
          </a:p>
          <a:p>
            <a:pPr lvl="1"/>
            <a:r>
              <a:rPr lang="en-US" sz="1400"/>
              <a:t>Use case 2 (Running </a:t>
            </a:r>
            <a:r>
              <a:rPr lang="en-US" sz="1400" err="1"/>
              <a:t>update_to_smoke</a:t>
            </a:r>
            <a:r>
              <a:rPr lang="en-US" sz="1400"/>
              <a:t> multiple times followed by </a:t>
            </a:r>
            <a:r>
              <a:rPr lang="en-US" sz="1400" err="1"/>
              <a:t>turnin</a:t>
            </a:r>
            <a:r>
              <a:rPr lang="en-US" sz="1400"/>
              <a:t> ): </a:t>
            </a:r>
            <a:endParaRPr lang="en-US" sz="1400">
              <a:cs typeface="Calibri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 err="1"/>
              <a:t>update_to_smoke</a:t>
            </a:r>
            <a:r>
              <a:rPr lang="en-US" sz="1400"/>
              <a:t> </a:t>
            </a:r>
            <a:endParaRPr lang="en-US" sz="1400">
              <a:cs typeface="Calibri" panose="020F0502020204030204"/>
            </a:endParaRPr>
          </a:p>
          <a:p>
            <a:pPr lvl="2"/>
            <a:r>
              <a:rPr lang="en-US" sz="1400"/>
              <a:t>make some changes </a:t>
            </a:r>
            <a:endParaRPr lang="en-US" sz="1400">
              <a:cs typeface="Calibri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 err="1"/>
              <a:t>update_to_smoke</a:t>
            </a:r>
            <a:r>
              <a:rPr lang="en-US" sz="1400"/>
              <a:t> ( If the smoke is updated to latest. Then new updates will be pulled </a:t>
            </a:r>
            <a:endParaRPr lang="en-US" sz="14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 err="1"/>
              <a:t>update_to_smoke</a:t>
            </a:r>
            <a:r>
              <a:rPr lang="en-US" sz="1400"/>
              <a:t> ( Running multiple times) </a:t>
            </a:r>
            <a:endParaRPr lang="en-US" sz="14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/>
              <a:t>git co master ( Local updates from the previous step are preserved) </a:t>
            </a:r>
            <a:endParaRPr lang="en-US" sz="14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/>
              <a:t>git commit ... </a:t>
            </a:r>
            <a:endParaRPr lang="en-US" sz="14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 err="1"/>
              <a:t>turnin</a:t>
            </a:r>
            <a:r>
              <a:rPr lang="en-US" sz="1400"/>
              <a:t> </a:t>
            </a:r>
            <a:endParaRPr lang="en-US" sz="1400"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400" err="1"/>
              <a:t>update_to_smoke</a:t>
            </a:r>
            <a:r>
              <a:rPr lang="en-US" sz="1400"/>
              <a:t> ( Branch will be reset)</a:t>
            </a:r>
            <a:endParaRPr lang="en-US" sz="1400">
              <a:cs typeface="Calibri" panose="020F0502020204030204"/>
            </a:endParaRP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8088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2710E-F20A-4AD6-86B3-5323328D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ISSUES RAISED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A5CF-EA3C-4F11-A978-FDD6CCE6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0"/>
            <a:r>
              <a:rPr lang="en-US" sz="1400"/>
              <a:t>Issues raised ( Microsoft channel) </a:t>
            </a:r>
          </a:p>
          <a:p>
            <a:pPr lvl="1"/>
            <a:r>
              <a:rPr lang="en-US" sz="1400"/>
              <a:t>Problem with their env setup </a:t>
            </a:r>
          </a:p>
          <a:p>
            <a:pPr lvl="1"/>
            <a:r>
              <a:rPr lang="en-US" sz="1400"/>
              <a:t>Monitoring a </a:t>
            </a:r>
            <a:r>
              <a:rPr lang="en-US" sz="1400" err="1"/>
              <a:t>turnin</a:t>
            </a:r>
            <a:endParaRPr lang="en-US" sz="1400"/>
          </a:p>
          <a:p>
            <a:pPr lvl="1"/>
            <a:r>
              <a:rPr lang="en-US" sz="1400"/>
              <a:t>How to merge </a:t>
            </a:r>
          </a:p>
          <a:p>
            <a:pPr lvl="1"/>
            <a:r>
              <a:rPr lang="en-US" sz="1400"/>
              <a:t>Can I build &amp; run older revisions ?</a:t>
            </a:r>
          </a:p>
          <a:p>
            <a:pPr lvl="1"/>
            <a:r>
              <a:rPr lang="en-US" sz="1400"/>
              <a:t>Questions about the way git handles pull –rebase. </a:t>
            </a:r>
          </a:p>
          <a:p>
            <a:pPr lvl="1"/>
            <a:r>
              <a:rPr lang="en-US" sz="1400"/>
              <a:t>Why </a:t>
            </a:r>
            <a:r>
              <a:rPr lang="en-US" sz="1400" err="1"/>
              <a:t>gitk</a:t>
            </a:r>
            <a:r>
              <a:rPr lang="en-US" sz="1400"/>
              <a:t> doesn’t work </a:t>
            </a:r>
          </a:p>
          <a:p>
            <a:pPr lvl="1"/>
            <a:r>
              <a:rPr lang="en-US" sz="1400"/>
              <a:t>Which git are we using and Why are we using older version of git </a:t>
            </a:r>
          </a:p>
          <a:p>
            <a:pPr lvl="1"/>
            <a:r>
              <a:rPr lang="en-US" sz="1400"/>
              <a:t>More than 16 groups resulted in a git clone problem. </a:t>
            </a:r>
          </a:p>
          <a:p>
            <a:pPr lvl="2"/>
            <a:r>
              <a:rPr lang="en-US" sz="1400"/>
              <a:t>git clone /</a:t>
            </a:r>
            <a:r>
              <a:rPr lang="en-US" sz="1400" err="1"/>
              <a:t>nfs</a:t>
            </a:r>
            <a:r>
              <a:rPr lang="en-US" sz="1400"/>
              <a:t>/site/disks/cicg_cth_git01/</a:t>
            </a:r>
            <a:r>
              <a:rPr lang="en-US" sz="1400" err="1"/>
              <a:t>git_repos</a:t>
            </a:r>
            <a:r>
              <a:rPr lang="en-US" sz="1400"/>
              <a:t>/</a:t>
            </a:r>
            <a:r>
              <a:rPr lang="en-US" sz="1400" err="1"/>
              <a:t>cicg</a:t>
            </a:r>
            <a:r>
              <a:rPr lang="en-US" sz="1400"/>
              <a:t>/</a:t>
            </a:r>
            <a:r>
              <a:rPr lang="en-US" sz="1400" err="1"/>
              <a:t>cfg-netspeedError</a:t>
            </a:r>
            <a:r>
              <a:rPr lang="en-US" sz="1400"/>
              <a:t>: Could not find the project RC file '/p/</a:t>
            </a:r>
            <a:r>
              <a:rPr lang="en-US" sz="1400" err="1"/>
              <a:t>hdk</a:t>
            </a:r>
            <a:r>
              <a:rPr lang="en-US" sz="1400"/>
              <a:t>/</a:t>
            </a:r>
            <a:r>
              <a:rPr lang="en-US" sz="1400" err="1"/>
              <a:t>pu_tu</a:t>
            </a:r>
            <a:r>
              <a:rPr lang="en-US" sz="1400"/>
              <a:t>/</a:t>
            </a:r>
            <a:r>
              <a:rPr lang="en-US" sz="1400" err="1"/>
              <a:t>prd</a:t>
            </a:r>
            <a:r>
              <a:rPr lang="en-US" sz="1400"/>
              <a:t>/</a:t>
            </a:r>
            <a:r>
              <a:rPr lang="en-US" sz="1400" err="1"/>
              <a:t>git_utils</a:t>
            </a:r>
            <a:r>
              <a:rPr lang="en-US" sz="1400"/>
              <a:t>/</a:t>
            </a:r>
            <a:r>
              <a:rPr lang="en-US" sz="1400" err="1"/>
              <a:t>cds</a:t>
            </a:r>
            <a:r>
              <a:rPr lang="en-US" sz="1400"/>
              <a:t>/latest/</a:t>
            </a:r>
            <a:r>
              <a:rPr lang="en-US" sz="1400" err="1"/>
              <a:t>git_wrapper.rc</a:t>
            </a:r>
            <a:r>
              <a:rPr lang="en-US" sz="1400"/>
              <a:t>'</a:t>
            </a:r>
          </a:p>
          <a:p>
            <a:pPr lvl="1"/>
            <a:r>
              <a:rPr lang="en-US" sz="1400"/>
              <a:t>EMACS slowness with GIT</a:t>
            </a:r>
          </a:p>
          <a:p>
            <a:pPr lvl="2"/>
            <a:r>
              <a:rPr lang="en-US" sz="1400" u="sng">
                <a:hlinkClick r:id="rId2"/>
              </a:rPr>
              <a:t>https://netspeed.atlassian.net/browse/NS-46356</a:t>
            </a:r>
            <a:endParaRPr lang="en-US" sz="1400"/>
          </a:p>
          <a:p>
            <a:pPr lvl="1"/>
            <a:r>
              <a:rPr lang="en-US" sz="1400" err="1"/>
              <a:t>Turnin</a:t>
            </a:r>
            <a:r>
              <a:rPr lang="en-US" sz="1400"/>
              <a:t> issue: </a:t>
            </a:r>
          </a:p>
          <a:p>
            <a:pPr lvl="2"/>
            <a:r>
              <a:rPr lang="en-US" sz="1400" err="1"/>
              <a:t>turnin</a:t>
            </a:r>
            <a:r>
              <a:rPr lang="en-US" sz="1400"/>
              <a:t> -b master -comments 'Attempt lint fixes introduce by </a:t>
            </a:r>
            <a:r>
              <a:rPr lang="en-US" sz="1400" err="1"/>
              <a:t>turnin</a:t>
            </a:r>
            <a:r>
              <a:rPr lang="en-US" sz="1400"/>
              <a:t> 560'</a:t>
            </a:r>
            <a:br>
              <a:rPr lang="en-US" sz="1400"/>
            </a:br>
            <a:r>
              <a:rPr lang="en-US" sz="1400"/>
              <a:t>ERROR: unknown cluster specified: </a:t>
            </a:r>
            <a:r>
              <a:rPr lang="en-US" sz="1400" err="1"/>
              <a:t>cfg</a:t>
            </a:r>
            <a:endParaRPr lang="en-US" sz="1400"/>
          </a:p>
          <a:p>
            <a:pPr lvl="3"/>
            <a:r>
              <a:rPr lang="en-US" sz="1400"/>
              <a:t>This is due to $PATH getting messed up. This is happening when the CICG path appears before the </a:t>
            </a:r>
            <a:r>
              <a:rPr lang="en-US" sz="1400" err="1"/>
              <a:t>cds</a:t>
            </a:r>
            <a:r>
              <a:rPr lang="en-US" sz="1400"/>
              <a:t> path in the $PATH. I will need to check and remove the </a:t>
            </a:r>
            <a:r>
              <a:rPr lang="en-US" sz="1400" err="1"/>
              <a:t>cds</a:t>
            </a:r>
            <a:r>
              <a:rPr lang="en-US" sz="1400"/>
              <a:t> path from env. </a:t>
            </a:r>
          </a:p>
          <a:p>
            <a:pPr lvl="3"/>
            <a:r>
              <a:rPr lang="en-US" sz="1400"/>
              <a:t>/p/</a:t>
            </a:r>
            <a:r>
              <a:rPr lang="en-US" sz="1400" err="1"/>
              <a:t>hdk</a:t>
            </a:r>
            <a:r>
              <a:rPr lang="en-US" sz="1400"/>
              <a:t>/</a:t>
            </a:r>
            <a:r>
              <a:rPr lang="en-US" sz="1400" err="1"/>
              <a:t>pu_tu</a:t>
            </a:r>
            <a:r>
              <a:rPr lang="en-US" sz="1400"/>
              <a:t>/</a:t>
            </a:r>
            <a:r>
              <a:rPr lang="en-US" sz="1400" err="1"/>
              <a:t>prd</a:t>
            </a:r>
            <a:r>
              <a:rPr lang="en-US" sz="1400"/>
              <a:t>/</a:t>
            </a:r>
            <a:r>
              <a:rPr lang="en-US" sz="1400" err="1"/>
              <a:t>proj_bin</a:t>
            </a:r>
            <a:r>
              <a:rPr lang="en-US" sz="1400"/>
              <a:t>/</a:t>
            </a:r>
            <a:r>
              <a:rPr lang="en-US" sz="1400" err="1"/>
              <a:t>cicg</a:t>
            </a:r>
            <a:r>
              <a:rPr lang="en-US" sz="1400"/>
              <a:t>/21.01.001:/p/</a:t>
            </a:r>
            <a:r>
              <a:rPr lang="en-US" sz="1400" err="1"/>
              <a:t>hdk</a:t>
            </a:r>
            <a:r>
              <a:rPr lang="en-US" sz="1400"/>
              <a:t>/</a:t>
            </a:r>
            <a:r>
              <a:rPr lang="en-US" sz="1400" err="1"/>
              <a:t>rtl</a:t>
            </a:r>
            <a:r>
              <a:rPr lang="en-US" sz="1400"/>
              <a:t>/</a:t>
            </a:r>
            <a:r>
              <a:rPr lang="en-US" sz="1400" err="1"/>
              <a:t>proj_tools</a:t>
            </a:r>
            <a:r>
              <a:rPr lang="en-US" sz="1400"/>
              <a:t>/</a:t>
            </a:r>
            <a:r>
              <a:rPr lang="en-US" sz="1400" err="1"/>
              <a:t>proj_binx</a:t>
            </a:r>
            <a:r>
              <a:rPr lang="en-US" sz="1400"/>
              <a:t>/</a:t>
            </a:r>
            <a:r>
              <a:rPr lang="en-US" sz="1400" err="1"/>
              <a:t>cds</a:t>
            </a:r>
            <a:r>
              <a:rPr lang="en-US" sz="1400"/>
              <a:t>/latest:/</a:t>
            </a:r>
            <a:r>
              <a:rPr lang="en-US" sz="1400" err="1"/>
              <a:t>usr</a:t>
            </a:r>
            <a:r>
              <a:rPr lang="en-US" sz="1400"/>
              <a:t>/intel/bin:</a:t>
            </a:r>
          </a:p>
          <a:p>
            <a:pPr lvl="1"/>
            <a:r>
              <a:rPr lang="en-US" sz="1400" err="1"/>
              <a:t>Turnin</a:t>
            </a:r>
            <a:r>
              <a:rPr lang="en-US" sz="1400"/>
              <a:t> emails slowness 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7987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05C1B-91AE-4126-90BE-E74DC87B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Work flow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D4BE30-32CF-4396-B419-ED172E520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34552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E2655-6201-4D4B-942C-AB0E8CA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B61E-9AAB-4374-8B3E-CEB53EE4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166256"/>
            <a:ext cx="7230796" cy="6465454"/>
          </a:xfrm>
        </p:spPr>
        <p:txBody>
          <a:bodyPr anchor="ctr">
            <a:normAutofit/>
          </a:bodyPr>
          <a:lstStyle/>
          <a:p>
            <a:r>
              <a:rPr lang="en-US" sz="1200"/>
              <a:t>Setup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Before clone: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Groups: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Have &lt;= 16 groups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ENV variables 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env | grep CTH_SETUP_CMD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CTH_SETUP_CMD=/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nfs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/site/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proj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/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hdk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/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pu_tu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/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prd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/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liteinfra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/1.3.SP1.p01/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commonFlow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/bin/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cth_psetup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 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proj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ip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/21.02.005 -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cfg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 IPFE 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read_only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 -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skip_prompt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env | grep "^GK_"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GK_PROJECT=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cfg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  <a:ea typeface="Calibri" panose="020F050202020403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GK_CLUSTER=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cfg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  <a:ea typeface="Calibri" panose="020F050202020403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GK_STEPPING=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Times New Roman" panose="02020603050405020304" pitchFamily="18" charset="0"/>
              </a:rPr>
              <a:t>netspeed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Git configuration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Merge tool: 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 config --global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merge.tool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meld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en-US" sz="1200"/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Diff tool: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 config --global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diff.tool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meld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en-US" sz="1200"/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Version check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git –version</a:t>
            </a: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effectLst/>
                <a:ea typeface="Times New Roman" panose="02020603050405020304" pitchFamily="18" charset="0"/>
              </a:rPr>
              <a:t>git version 2.8.4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After clone: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/>
              <a:t>Clone correctness: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200"/>
              <a:t>git config -l | grep ^intel </a:t>
            </a:r>
          </a:p>
          <a:p>
            <a:pPr lvl="4"/>
            <a:r>
              <a:rPr lang="en-US" sz="1200" err="1"/>
              <a:t>intel.userinitversion</a:t>
            </a:r>
            <a:r>
              <a:rPr lang="en-US" sz="1200"/>
              <a:t>=8</a:t>
            </a:r>
          </a:p>
          <a:p>
            <a:pPr lvl="4"/>
            <a:r>
              <a:rPr lang="en-US" sz="1200" err="1"/>
              <a:t>intel.cluster</a:t>
            </a:r>
            <a:r>
              <a:rPr lang="en-US" sz="1200"/>
              <a:t>=</a:t>
            </a:r>
            <a:r>
              <a:rPr lang="en-US" sz="1200" err="1"/>
              <a:t>cfg</a:t>
            </a:r>
            <a:endParaRPr lang="en-US" sz="1200"/>
          </a:p>
          <a:p>
            <a:pPr lvl="4"/>
            <a:r>
              <a:rPr lang="en-US" sz="1200" err="1"/>
              <a:t>intel.project</a:t>
            </a:r>
            <a:r>
              <a:rPr lang="en-US" sz="1200"/>
              <a:t>=</a:t>
            </a:r>
            <a:r>
              <a:rPr lang="en-US" sz="1200" err="1"/>
              <a:t>cfg</a:t>
            </a:r>
            <a:endParaRPr lang="en-US" sz="1200"/>
          </a:p>
          <a:p>
            <a:pPr lvl="4"/>
            <a:r>
              <a:rPr lang="en-US" sz="1200" err="1"/>
              <a:t>intel.stepping</a:t>
            </a:r>
            <a:r>
              <a:rPr lang="en-US" sz="1200"/>
              <a:t>=</a:t>
            </a:r>
            <a:r>
              <a:rPr lang="en-US" sz="1200" err="1"/>
              <a:t>netspeed</a:t>
            </a:r>
            <a:endParaRPr lang="en-US" sz="1200"/>
          </a:p>
          <a:p>
            <a:pPr lvl="4"/>
            <a:r>
              <a:rPr lang="en-US" sz="1200" err="1"/>
              <a:t>intel.domain</a:t>
            </a:r>
            <a:r>
              <a:rPr lang="en-US" sz="1200"/>
              <a:t>=default</a:t>
            </a:r>
          </a:p>
          <a:p>
            <a:pPr lvl="4"/>
            <a:r>
              <a:rPr lang="en-US" sz="1200" err="1"/>
              <a:t>intel.toolflow</a:t>
            </a:r>
            <a:r>
              <a:rPr lang="en-US" sz="1200"/>
              <a:t>=gk4</a:t>
            </a:r>
          </a:p>
          <a:p>
            <a:pPr lvl="4"/>
            <a:r>
              <a:rPr lang="en-US" sz="1200" err="1"/>
              <a:t>intel.permtype</a:t>
            </a:r>
            <a:r>
              <a:rPr lang="en-US" sz="1200"/>
              <a:t>=default</a:t>
            </a:r>
          </a:p>
          <a:p>
            <a:pPr lvl="4"/>
            <a:r>
              <a:rPr lang="en-US" sz="1200" err="1"/>
              <a:t>intel.businessunit</a:t>
            </a:r>
            <a:r>
              <a:rPr lang="en-US" sz="1200"/>
              <a:t>=</a:t>
            </a:r>
            <a:r>
              <a:rPr lang="en-US" sz="1200" err="1"/>
              <a:t>ipg</a:t>
            </a:r>
            <a:endParaRPr lang="en-US" sz="12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>
              <a:ln>
                <a:noFill/>
              </a:ln>
              <a:effectLst/>
            </a:endParaRPr>
          </a:p>
          <a:p>
            <a:endParaRPr lang="en-US" sz="1100"/>
          </a:p>
          <a:p>
            <a:pPr lvl="1"/>
            <a:endParaRPr lang="en-US" sz="11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3CA5E5-1066-45B0-9841-1A6FC98D0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5471"/>
            <a:ext cx="276918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233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4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0DB36-1696-44C4-960C-8D3CF455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7FA2-90F8-468C-941E-E2E8D8DA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400"/>
              <a:t>Operations: </a:t>
            </a:r>
          </a:p>
          <a:p>
            <a:pPr lvl="1"/>
            <a:r>
              <a:rPr lang="en-US" sz="1400"/>
              <a:t>Checkout master branch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clone /</a:t>
            </a:r>
            <a:r>
              <a:rPr lang="en-US" sz="1400" err="1"/>
              <a:t>nfs</a:t>
            </a:r>
            <a:r>
              <a:rPr lang="en-US" sz="1400"/>
              <a:t>/site/disks/cicg_cth_git01/</a:t>
            </a:r>
            <a:r>
              <a:rPr lang="en-US" sz="1400" err="1"/>
              <a:t>git_repos</a:t>
            </a:r>
            <a:r>
              <a:rPr lang="en-US" sz="1400"/>
              <a:t>/</a:t>
            </a:r>
            <a:r>
              <a:rPr lang="en-US" sz="1400" err="1"/>
              <a:t>cicg</a:t>
            </a:r>
            <a:r>
              <a:rPr lang="en-US" sz="1400"/>
              <a:t>/</a:t>
            </a:r>
            <a:r>
              <a:rPr lang="en-US" sz="1400" err="1"/>
              <a:t>cfg-netspeed</a:t>
            </a:r>
            <a:r>
              <a:rPr lang="en-US" sz="1400"/>
              <a:t> --single-branch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cd </a:t>
            </a:r>
            <a:r>
              <a:rPr lang="en-US" sz="1400" err="1"/>
              <a:t>cfg-netspeed</a:t>
            </a:r>
            <a:r>
              <a:rPr lang="en-US" sz="1400"/>
              <a:t>/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branch -a { list of branches. Only master}</a:t>
            </a:r>
          </a:p>
          <a:p>
            <a:pPr lvl="1"/>
            <a:r>
              <a:rPr lang="en-US" sz="1400"/>
              <a:t>Checkout 21Q2 branch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clone /</a:t>
            </a:r>
            <a:r>
              <a:rPr lang="en-US" sz="1400" err="1"/>
              <a:t>nfs</a:t>
            </a:r>
            <a:r>
              <a:rPr lang="en-US" sz="1400"/>
              <a:t>/site/disks/cicg_cth_git01/</a:t>
            </a:r>
            <a:r>
              <a:rPr lang="en-US" sz="1400" err="1"/>
              <a:t>git_repos</a:t>
            </a:r>
            <a:r>
              <a:rPr lang="en-US" sz="1400"/>
              <a:t>/</a:t>
            </a:r>
            <a:r>
              <a:rPr lang="en-US" sz="1400" err="1"/>
              <a:t>cicg</a:t>
            </a:r>
            <a:r>
              <a:rPr lang="en-US" sz="1400"/>
              <a:t>/</a:t>
            </a:r>
            <a:r>
              <a:rPr lang="en-US" sz="1400" err="1"/>
              <a:t>cfg-netspeed</a:t>
            </a:r>
            <a:r>
              <a:rPr lang="en-US" sz="1400"/>
              <a:t> --branch 21Q2 --single-branch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cd </a:t>
            </a:r>
            <a:r>
              <a:rPr lang="en-US" sz="1400" err="1"/>
              <a:t>cfg-netspeed</a:t>
            </a:r>
            <a:r>
              <a:rPr lang="en-US" sz="1400"/>
              <a:t>/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/>
              <a:t>git branch -a { list of branches. Only 21Q2}</a:t>
            </a:r>
          </a:p>
          <a:p>
            <a:r>
              <a:rPr lang="en-US" sz="1400"/>
              <a:t>Common problems: </a:t>
            </a:r>
          </a:p>
          <a:p>
            <a:pPr lvl="1"/>
            <a:r>
              <a:rPr lang="en-US" sz="1400"/>
              <a:t>Have more than 16 groups </a:t>
            </a:r>
          </a:p>
          <a:p>
            <a:pPr lvl="1"/>
            <a:r>
              <a:rPr lang="en-US" sz="1400"/>
              <a:t>$PATH is not configured properly.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4073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AB6C0-584B-4BB1-B559-EE67C3AF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3C79-1093-46FA-993F-23CFF449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18140"/>
            <a:ext cx="6555347" cy="66217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effectLst/>
            </a:endParaRPr>
          </a:p>
          <a:p>
            <a:r>
              <a:rPr lang="en-US" sz="1400">
                <a:cs typeface="Calibri"/>
              </a:rPr>
              <a:t>Operations</a:t>
            </a:r>
          </a:p>
          <a:p>
            <a:pPr lvl="1"/>
            <a:r>
              <a:rPr lang="en-US" sz="1400"/>
              <a:t>Adding new files and directories.</a:t>
            </a:r>
          </a:p>
          <a:p>
            <a:pPr lvl="2"/>
            <a:r>
              <a:rPr lang="en-US" sz="1000"/>
              <a:t>If a file is not added it is listed as untracked files.  </a:t>
            </a:r>
          </a:p>
          <a:p>
            <a:pPr lvl="1"/>
            <a:r>
              <a:rPr lang="en-US" sz="1400"/>
              <a:t>Editing existing files and not committing them</a:t>
            </a:r>
            <a:endParaRPr lang="en-US" sz="1400">
              <a:cs typeface="Calibri"/>
            </a:endParaRPr>
          </a:p>
          <a:p>
            <a:pPr lvl="1"/>
            <a:r>
              <a:rPr lang="en-US" sz="1400"/>
              <a:t>Committing files </a:t>
            </a:r>
          </a:p>
          <a:p>
            <a:pPr lvl="2"/>
            <a:r>
              <a:rPr lang="en-US" sz="1000"/>
              <a:t>Right way to do: </a:t>
            </a:r>
            <a:endParaRPr lang="en-US" sz="1000">
              <a:cs typeface="Calibri"/>
            </a:endParaRPr>
          </a:p>
          <a:p>
            <a:pPr lvl="3"/>
            <a:r>
              <a:rPr lang="en-US" sz="1200"/>
              <a:t>Make Small, Single-Purpose Commits</a:t>
            </a:r>
            <a:endParaRPr lang="en-US" sz="1200">
              <a:cs typeface="Calibri"/>
            </a:endParaRPr>
          </a:p>
          <a:p>
            <a:pPr lvl="3"/>
            <a:r>
              <a:rPr lang="en-US" sz="1200"/>
              <a:t>Write Detailed Commit Messages</a:t>
            </a:r>
            <a:endParaRPr lang="en-US" sz="1200">
              <a:cs typeface="Calibri"/>
            </a:endParaRPr>
          </a:p>
          <a:p>
            <a:pPr lvl="1"/>
            <a:r>
              <a:rPr lang="en-US" sz="1400"/>
              <a:t>Checking the state of your repo</a:t>
            </a:r>
            <a:endParaRPr lang="en-US" sz="1400" b="1"/>
          </a:p>
          <a:p>
            <a:pPr lvl="2"/>
            <a:r>
              <a:rPr lang="en-US" sz="1400"/>
              <a:t>git status -uno</a:t>
            </a:r>
            <a:endParaRPr lang="en-US" sz="1400" b="1"/>
          </a:p>
          <a:p>
            <a:pPr marL="457200" lvl="1" indent="0">
              <a:buNone/>
            </a:pPr>
            <a:endParaRPr lang="en-US" sz="1400" b="1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470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36C7B-63AF-465E-9639-84B050ED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Review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EC89-1772-43E6-A4A2-38D0343E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88259"/>
            <a:ext cx="6555347" cy="6364941"/>
          </a:xfrm>
        </p:spPr>
        <p:txBody>
          <a:bodyPr anchor="ctr">
            <a:normAutofit/>
          </a:bodyPr>
          <a:lstStyle/>
          <a:p>
            <a:r>
              <a:rPr lang="en-US" sz="1200" b="1" dirty="0">
                <a:cs typeface="Calibri"/>
              </a:rPr>
              <a:t>Operations</a:t>
            </a:r>
            <a:endParaRPr lang="en-US" sz="1200" b="1" dirty="0"/>
          </a:p>
          <a:p>
            <a:pPr lvl="1"/>
            <a:r>
              <a:rPr lang="en-US" sz="1200" dirty="0"/>
              <a:t>Look at all the commits in the local repo. </a:t>
            </a:r>
            <a:endParaRPr lang="en-US" sz="1200" b="1" dirty="0"/>
          </a:p>
          <a:p>
            <a:pPr lvl="2"/>
            <a:r>
              <a:rPr lang="en-US" sz="1200" dirty="0"/>
              <a:t>Command: </a:t>
            </a:r>
            <a:endParaRPr lang="en-US" sz="1200" b="1" dirty="0"/>
          </a:p>
          <a:p>
            <a:pPr lvl="2"/>
            <a:r>
              <a:rPr lang="en-US" sz="1200" dirty="0"/>
              <a:t>git log </a:t>
            </a:r>
            <a:endParaRPr lang="en-US" sz="1200" b="1" dirty="0"/>
          </a:p>
          <a:p>
            <a:pPr lvl="2"/>
            <a:r>
              <a:rPr lang="en-US" sz="1200" dirty="0"/>
              <a:t>How to find out the new commits in the central repo ?</a:t>
            </a:r>
            <a:endParaRPr lang="en-US" sz="1200" b="1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ea typeface="+mn-lt"/>
                <a:cs typeface="+mn-lt"/>
              </a:rPr>
              <a:t>git log --</a:t>
            </a:r>
            <a:r>
              <a:rPr lang="en-US" sz="1000" dirty="0" err="1">
                <a:ea typeface="+mn-lt"/>
                <a:cs typeface="+mn-lt"/>
              </a:rPr>
              <a:t>oneline</a:t>
            </a:r>
            <a:r>
              <a:rPr lang="en-US" sz="1000" dirty="0">
                <a:ea typeface="+mn-lt"/>
                <a:cs typeface="+mn-lt"/>
              </a:rPr>
              <a:t> </a:t>
            </a:r>
            <a:r>
              <a:rPr lang="en-US" sz="1000" dirty="0" err="1">
                <a:ea typeface="+mn-lt"/>
                <a:cs typeface="+mn-lt"/>
              </a:rPr>
              <a:t>master..remotes</a:t>
            </a:r>
            <a:r>
              <a:rPr lang="en-US" sz="1000" dirty="0">
                <a:ea typeface="+mn-lt"/>
                <a:cs typeface="+mn-lt"/>
              </a:rPr>
              <a:t>/origin/master</a:t>
            </a:r>
          </a:p>
          <a:p>
            <a:pPr lvl="2"/>
            <a:r>
              <a:rPr lang="en-US" sz="1200" dirty="0">
                <a:ea typeface="+mn-lt"/>
                <a:cs typeface="+mn-lt"/>
              </a:rPr>
              <a:t>Look at the differences between local and remote version of a file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cs typeface="Calibri"/>
              </a:rPr>
              <a:t>git </a:t>
            </a:r>
            <a:r>
              <a:rPr lang="en-US" sz="1000" dirty="0" err="1">
                <a:cs typeface="Calibri"/>
              </a:rPr>
              <a:t>difftool</a:t>
            </a:r>
            <a:r>
              <a:rPr lang="en-US" sz="1000" dirty="0">
                <a:cs typeface="Calibri"/>
              </a:rPr>
              <a:t> </a:t>
            </a:r>
            <a:r>
              <a:rPr lang="en-US" sz="1000" dirty="0" err="1">
                <a:cs typeface="Calibri"/>
              </a:rPr>
              <a:t>master..remotes</a:t>
            </a:r>
            <a:r>
              <a:rPr lang="en-US" sz="1000" dirty="0">
                <a:cs typeface="Calibri"/>
              </a:rPr>
              <a:t>/origin/master -- &lt;file name&gt;</a:t>
            </a:r>
          </a:p>
          <a:p>
            <a:pPr lvl="1"/>
            <a:r>
              <a:rPr lang="en-US" sz="1200" dirty="0"/>
              <a:t>Look at the details of a specific commit. </a:t>
            </a: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git show &lt;Commit id&gt;</a:t>
            </a:r>
            <a:endParaRPr lang="en-US" sz="1200" b="1" dirty="0"/>
          </a:p>
          <a:p>
            <a:pPr lvl="1"/>
            <a:r>
              <a:rPr lang="en-US" sz="1200" dirty="0"/>
              <a:t>Look at the history of one file </a:t>
            </a: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git log &lt;file name&gt;</a:t>
            </a:r>
            <a:endParaRPr lang="en-US" sz="1200" b="1" dirty="0"/>
          </a:p>
          <a:p>
            <a:pPr lvl="1"/>
            <a:r>
              <a:rPr lang="en-US" sz="1200" dirty="0"/>
              <a:t>Look at the differences between commits of a file. </a:t>
            </a:r>
            <a:endParaRPr lang="en-US" sz="1200" b="1" dirty="0"/>
          </a:p>
          <a:p>
            <a:pPr lvl="2"/>
            <a:r>
              <a:rPr lang="en-US" sz="1200" dirty="0"/>
              <a:t>Get the 2 different commits you want to diff. </a:t>
            </a:r>
            <a:endParaRPr lang="en-US" sz="1200" b="1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200" dirty="0"/>
              <a:t>git log --</a:t>
            </a:r>
            <a:r>
              <a:rPr lang="en-US" sz="1200" dirty="0" err="1"/>
              <a:t>oneline</a:t>
            </a:r>
            <a:r>
              <a:rPr lang="en-US" sz="1200" dirty="0"/>
              <a:t> -n &lt;number of commits&gt; &lt;file name&gt;</a:t>
            </a:r>
            <a:endParaRPr lang="en-US" sz="1200" b="1" dirty="0"/>
          </a:p>
          <a:p>
            <a:pPr lvl="2"/>
            <a:r>
              <a:rPr lang="en-US" sz="1200" dirty="0"/>
              <a:t>Launch the git </a:t>
            </a:r>
            <a:r>
              <a:rPr lang="en-US" sz="1200" dirty="0" err="1"/>
              <a:t>difftool</a:t>
            </a:r>
            <a:r>
              <a:rPr lang="en-US" sz="1200" dirty="0"/>
              <a:t> to look at the differences </a:t>
            </a:r>
            <a:endParaRPr lang="en-US" sz="1200" b="1" dirty="0"/>
          </a:p>
          <a:p>
            <a:pPr lvl="3"/>
            <a:r>
              <a:rPr lang="en-US" sz="1200" dirty="0"/>
              <a:t>Look at the differences between 2 commits </a:t>
            </a:r>
            <a:endParaRPr lang="en-US" sz="1200" b="1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200" dirty="0"/>
              <a:t>git </a:t>
            </a:r>
            <a:r>
              <a:rPr lang="en-US" sz="1200" dirty="0" err="1"/>
              <a:t>difftool</a:t>
            </a:r>
            <a:r>
              <a:rPr lang="en-US" sz="1200" dirty="0"/>
              <a:t> &lt;commit1&gt; &lt;commit 2&gt; </a:t>
            </a:r>
            <a:endParaRPr lang="en-US" sz="1200" b="1" dirty="0"/>
          </a:p>
          <a:p>
            <a:pPr lvl="3"/>
            <a:r>
              <a:rPr lang="en-US" sz="1200" dirty="0"/>
              <a:t>Look at the differences between commit and head. ( Advanced. Should we do this) </a:t>
            </a:r>
            <a:endParaRPr lang="en-US" sz="1200" b="1" dirty="0"/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200" dirty="0"/>
              <a:t>git </a:t>
            </a:r>
            <a:r>
              <a:rPr lang="en-US" sz="1200" dirty="0" err="1"/>
              <a:t>difftool</a:t>
            </a:r>
            <a:r>
              <a:rPr lang="en-US" sz="1200" dirty="0"/>
              <a:t> &lt;commit1&gt;  </a:t>
            </a:r>
            <a:r>
              <a:rPr lang="en-US" sz="1200" dirty="0" err="1"/>
              <a:t>hw</a:t>
            </a:r>
            <a:r>
              <a:rPr lang="en-US" sz="1200" dirty="0"/>
              <a:t>/scripts/</a:t>
            </a:r>
            <a:r>
              <a:rPr lang="en-US" sz="1200" dirty="0" err="1"/>
              <a:t>run_atpg</a:t>
            </a:r>
            <a:endParaRPr lang="en-US" sz="1200" b="1" dirty="0"/>
          </a:p>
          <a:p>
            <a:pPr lvl="1"/>
            <a:r>
              <a:rPr lang="en-US" sz="1200" dirty="0"/>
              <a:t>Look at differences between 2 commits with multiple files </a:t>
            </a:r>
            <a:endParaRPr lang="en-US" sz="1200" b="1" dirty="0"/>
          </a:p>
          <a:p>
            <a:pPr lvl="1"/>
            <a:r>
              <a:rPr lang="en-US" sz="1200" dirty="0"/>
              <a:t>Find out who made a specific change in a given file provided you know the exact line number. </a:t>
            </a: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git blame -L &lt;Line number&gt;,+&lt;number of lines&gt; -- &lt;file&gt;</a:t>
            </a:r>
            <a:endParaRPr lang="en-US" sz="1200" b="1" dirty="0"/>
          </a:p>
          <a:p>
            <a:pPr lvl="1"/>
            <a:r>
              <a:rPr lang="en-US" sz="1200" dirty="0"/>
              <a:t>How to identify a </a:t>
            </a:r>
            <a:r>
              <a:rPr lang="en-US" sz="1200" dirty="0" err="1"/>
              <a:t>svn</a:t>
            </a:r>
            <a:r>
              <a:rPr lang="en-US" sz="1200" dirty="0"/>
              <a:t> ID associated with git id?</a:t>
            </a:r>
            <a:endParaRPr lang="en-US" sz="12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/>
              <a:t>git log -1 ":/@147832 "</a:t>
            </a:r>
            <a:endParaRPr lang="en-US" sz="1200" dirty="0">
              <a:cs typeface="Calibri"/>
            </a:endParaRPr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868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BA36C-7D3E-4F48-A2DD-10BB77C2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US" sz="4000">
                <a:solidFill>
                  <a:srgbClr val="FFFFFF"/>
                </a:solidFill>
                <a:effectLst/>
              </a:rPr>
            </a:br>
            <a:r>
              <a:rPr lang="en-US" sz="4000">
                <a:solidFill>
                  <a:srgbClr val="FFFFFF"/>
                </a:solidFill>
              </a:rPr>
              <a:t>Passing changes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6189-C13B-4999-87B8-583A39FA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2000">
              <a:effectLst/>
            </a:endParaRPr>
          </a:p>
          <a:p>
            <a:r>
              <a:rPr lang="en-US" sz="1400"/>
              <a:t>Passing changes</a:t>
            </a:r>
          </a:p>
          <a:p>
            <a:pPr lvl="1"/>
            <a:r>
              <a:rPr lang="en-US" sz="1400"/>
              <a:t>Notes: Always recommended to commit and give the commit ID.  </a:t>
            </a:r>
          </a:p>
          <a:p>
            <a:pPr lvl="1"/>
            <a:r>
              <a:rPr lang="en-US" sz="1400"/>
              <a:t>Passing a non committed local change to someone else </a:t>
            </a:r>
          </a:p>
          <a:p>
            <a:pPr lvl="2" fontAlgn="base"/>
            <a:r>
              <a:rPr lang="en-US" sz="1400"/>
              <a:t>New files:</a:t>
            </a:r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en-US" sz="1200"/>
              <a:t>git add &lt;file name&gt;</a:t>
            </a:r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en-US" sz="1200"/>
              <a:t>git diff –cached &gt; </a:t>
            </a:r>
            <a:r>
              <a:rPr lang="en-US" sz="1200" err="1"/>
              <a:t>mypatch.patch</a:t>
            </a:r>
            <a:r>
              <a:rPr lang="en-US" sz="1200"/>
              <a:t> </a:t>
            </a:r>
          </a:p>
          <a:p>
            <a:pPr lvl="2" fontAlgn="base"/>
            <a:r>
              <a:rPr lang="en-US" sz="1400"/>
              <a:t>Existing files:</a:t>
            </a:r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en-US" sz="1200"/>
              <a:t>git diff &gt; </a:t>
            </a:r>
            <a:r>
              <a:rPr lang="en-US" sz="1200" err="1"/>
              <a:t>mypatch.patch</a:t>
            </a:r>
            <a:r>
              <a:rPr lang="en-US" sz="1200"/>
              <a:t> </a:t>
            </a:r>
          </a:p>
          <a:p>
            <a:pPr lvl="1" fontAlgn="base"/>
            <a:r>
              <a:rPr lang="en-US" sz="1400"/>
              <a:t>Passing committed changes </a:t>
            </a:r>
          </a:p>
          <a:p>
            <a:pPr lvl="2" fontAlgn="base"/>
            <a:r>
              <a:rPr lang="en-US" sz="1400"/>
              <a:t>Git format-patch</a:t>
            </a:r>
          </a:p>
          <a:p>
            <a:pPr lvl="3" fontAlgn="base"/>
            <a:r>
              <a:rPr lang="en-US" sz="1200"/>
              <a:t>To create a patch file containing the code differences between a branch of your code with your master branch, or since type the following text:</a:t>
            </a:r>
          </a:p>
          <a:p>
            <a:pPr lvl="4" fontAlgn="base">
              <a:buFont typeface="Wingdings" panose="05000000000000000000" pitchFamily="2" charset="2"/>
              <a:buChar char="Ø"/>
            </a:pPr>
            <a:r>
              <a:rPr lang="en-US" sz="1400"/>
              <a:t>git format-patch </a:t>
            </a:r>
            <a:r>
              <a:rPr lang="en-US" sz="1400" err="1"/>
              <a:t>master..BRANCH_NAME</a:t>
            </a:r>
            <a:r>
              <a:rPr lang="en-US" sz="1400"/>
              <a:t> --</a:t>
            </a:r>
            <a:r>
              <a:rPr lang="en-US" sz="1400" err="1"/>
              <a:t>stdout</a:t>
            </a:r>
            <a:r>
              <a:rPr lang="en-US" sz="1400"/>
              <a:t> &gt; my-patch-</a:t>
            </a:r>
            <a:r>
              <a:rPr lang="en-US" sz="1400" err="1"/>
              <a:t>file.diff</a:t>
            </a:r>
            <a:endParaRPr lang="en-US" sz="1400"/>
          </a:p>
          <a:p>
            <a:pPr lvl="3" fontAlgn="base"/>
            <a:r>
              <a:rPr lang="en-US" sz="1200"/>
              <a:t>You can also create a patch file for a given number of past commits. </a:t>
            </a:r>
          </a:p>
          <a:p>
            <a:pPr lvl="4" fontAlgn="base">
              <a:buFont typeface="Wingdings" panose="05000000000000000000" pitchFamily="2" charset="2"/>
              <a:buChar char="Ø"/>
            </a:pPr>
            <a:r>
              <a:rPr lang="en-US" sz="1400"/>
              <a:t>git format-patch -3 --</a:t>
            </a:r>
            <a:r>
              <a:rPr lang="en-US" sz="1400" err="1"/>
              <a:t>stdout</a:t>
            </a:r>
            <a:r>
              <a:rPr lang="en-US" sz="1400"/>
              <a:t> &gt; my-patch-</a:t>
            </a:r>
            <a:r>
              <a:rPr lang="en-US" sz="1400" err="1"/>
              <a:t>file.diff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4203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35B8E-BFED-4B6E-A781-221583A4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Accepting changes(Cherry-pick)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CEFF-B839-4ACD-8818-CD7EA1DC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0138"/>
            <a:ext cx="6555347" cy="6767180"/>
          </a:xfrm>
        </p:spPr>
        <p:txBody>
          <a:bodyPr anchor="ctr">
            <a:normAutofit fontScale="85000" lnSpcReduction="20000"/>
          </a:bodyPr>
          <a:lstStyle/>
          <a:p>
            <a:endParaRPr lang="en-US" sz="800">
              <a:effectLst/>
            </a:endParaRPr>
          </a:p>
          <a:p>
            <a:r>
              <a:rPr lang="en-US" sz="1900"/>
              <a:t>Accepting changes ( branch) </a:t>
            </a:r>
          </a:p>
          <a:p>
            <a:pPr lvl="1"/>
            <a:r>
              <a:rPr lang="en-US" sz="1900"/>
              <a:t>Merging a commit from master to another </a:t>
            </a:r>
          </a:p>
          <a:p>
            <a:pPr lvl="2"/>
            <a:r>
              <a:rPr lang="en-US" sz="1900"/>
              <a:t>Use cases:</a:t>
            </a:r>
          </a:p>
          <a:p>
            <a:pPr lvl="3"/>
            <a:r>
              <a:rPr lang="en-US" sz="1900"/>
              <a:t>Merging from top of master to top of branch. </a:t>
            </a:r>
          </a:p>
          <a:p>
            <a:pPr lvl="3"/>
            <a:r>
              <a:rPr lang="en-US" sz="1900"/>
              <a:t>Merging from some point in master to top of branch. ( Not recommended) </a:t>
            </a:r>
          </a:p>
          <a:p>
            <a:pPr lvl="4"/>
            <a:r>
              <a:rPr lang="en-US" sz="1900"/>
              <a:t>I have 20Q4 tree which has diverged from master at a specific point. I need to make fix in my 20Q4 branch. Should I commit at the top of the trunk and cherry-pick (or) should I checkout the master on which branch was created and commit there, </a:t>
            </a:r>
            <a:r>
              <a:rPr lang="en-US" sz="1900" err="1"/>
              <a:t>turnin</a:t>
            </a:r>
            <a:r>
              <a:rPr lang="en-US" sz="1900"/>
              <a:t> and then cherry pick .</a:t>
            </a:r>
          </a:p>
          <a:p>
            <a:pPr lvl="2"/>
            <a:r>
              <a:rPr lang="en-US" sz="1900"/>
              <a:t>Prerequisites:</a:t>
            </a:r>
          </a:p>
          <a:p>
            <a:pPr lvl="3"/>
            <a:r>
              <a:rPr lang="en-US" sz="1900"/>
              <a:t>Commit being merged has to be turned in. </a:t>
            </a:r>
          </a:p>
          <a:p>
            <a:pPr lvl="2"/>
            <a:r>
              <a:rPr lang="en-US" sz="1900"/>
              <a:t>Steps:</a:t>
            </a:r>
          </a:p>
          <a:p>
            <a:pPr lvl="3"/>
            <a:r>
              <a:rPr lang="en-US" sz="1900"/>
              <a:t>Without merge conflict:</a:t>
            </a:r>
          </a:p>
          <a:p>
            <a:pPr lvl="4"/>
            <a:r>
              <a:rPr lang="en-US" sz="1900"/>
              <a:t>Get the commit id to be merged.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900"/>
              <a:t>git log </a:t>
            </a:r>
          </a:p>
          <a:p>
            <a:pPr lvl="4"/>
            <a:r>
              <a:rPr lang="en-US" sz="1900"/>
              <a:t>Cherry pick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IN"/>
              <a:t>git cherry-pick &lt;</a:t>
            </a:r>
            <a:r>
              <a:rPr lang="en-IN" err="1"/>
              <a:t>commid</a:t>
            </a:r>
            <a:r>
              <a:rPr lang="en-IN"/>
              <a:t>-id&gt;</a:t>
            </a:r>
            <a:endParaRPr lang="en-US" sz="1900"/>
          </a:p>
          <a:p>
            <a:pPr lvl="4"/>
            <a:r>
              <a:rPr lang="en-US" sz="1900"/>
              <a:t>Merge conflict (optional)</a:t>
            </a:r>
          </a:p>
          <a:p>
            <a:pPr lvl="5"/>
            <a:r>
              <a:rPr lang="en-US" sz="1900"/>
              <a:t>GUI-MODE</a:t>
            </a:r>
          </a:p>
          <a:p>
            <a:pPr lvl="6">
              <a:buFont typeface="Wingdings" panose="05000000000000000000" pitchFamily="2" charset="2"/>
              <a:buChar char="Ø"/>
            </a:pPr>
            <a:r>
              <a:rPr lang="en-US" sz="1900"/>
              <a:t>git </a:t>
            </a:r>
            <a:r>
              <a:rPr lang="en-US" sz="1900" err="1"/>
              <a:t>mergetool</a:t>
            </a:r>
            <a:r>
              <a:rPr lang="en-US" sz="1900"/>
              <a:t> (Resolve)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900"/>
              <a:t>git add &lt;Resolved files&gt;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900"/>
              <a:t>git cherry-pick --continue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900" err="1"/>
              <a:t>turnin</a:t>
            </a:r>
            <a:r>
              <a:rPr lang="en-US" sz="1900"/>
              <a:t> –b &lt;branch name&gt; -comments “”</a:t>
            </a:r>
          </a:p>
          <a:p>
            <a:pPr lvl="2"/>
            <a:r>
              <a:rPr lang="en-US" sz="1900"/>
              <a:t>Checks: </a:t>
            </a:r>
          </a:p>
          <a:p>
            <a:pPr lvl="3"/>
            <a:r>
              <a:rPr lang="en-US" sz="1900"/>
              <a:t>Cherry picked commit has to be turned into master  </a:t>
            </a:r>
            <a:endParaRPr lang="en-US" sz="1900">
              <a:effectLst/>
            </a:endParaRPr>
          </a:p>
          <a:p>
            <a:pPr lvl="2"/>
            <a:endParaRPr lang="en-US" sz="1900"/>
          </a:p>
          <a:p>
            <a:pPr lvl="2"/>
            <a:endParaRPr lang="en-US" sz="1900"/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44014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B5023-6053-408F-91C6-75826874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Accepting changes (patch)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67A8-00B6-4DD6-8AF5-23359420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effectLst/>
            </a:endParaRPr>
          </a:p>
          <a:p>
            <a:pPr lvl="1"/>
            <a:r>
              <a:rPr lang="en-US" sz="1900"/>
              <a:t>Applying patch from someone. { </a:t>
            </a:r>
          </a:p>
          <a:p>
            <a:pPr lvl="2"/>
            <a:r>
              <a:rPr lang="en-US" sz="1900" strike="sngStrike"/>
              <a:t>git apply –v –ignore-space-change –ignore-whitespace &lt;Absolute path to patch file&gt; </a:t>
            </a:r>
          </a:p>
          <a:p>
            <a:pPr lvl="2"/>
            <a:r>
              <a:rPr lang="en-US" sz="1900"/>
              <a:t>Patch { Unix patch}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700"/>
              <a:t>Patch –p &lt;number of slashes to strip&gt; &lt; </a:t>
            </a:r>
            <a:r>
              <a:rPr lang="en-US" sz="1600"/>
              <a:t>new-</a:t>
            </a:r>
            <a:r>
              <a:rPr lang="en-US" sz="1600" err="1"/>
              <a:t>feature.patch</a:t>
            </a:r>
            <a:r>
              <a:rPr lang="en-US" sz="1600"/>
              <a:t> </a:t>
            </a:r>
            <a:endParaRPr lang="en-US" sz="1700"/>
          </a:p>
          <a:p>
            <a:pPr lvl="2"/>
            <a:r>
              <a:rPr lang="en-US" sz="1900"/>
              <a:t>Git (Patches created using git format-patch):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/>
              <a:t>git am &lt; new-</a:t>
            </a:r>
            <a:r>
              <a:rPr lang="en-US" err="1"/>
              <a:t>feature.patch</a:t>
            </a:r>
            <a:r>
              <a:rPr lang="en-US"/>
              <a:t> </a:t>
            </a:r>
          </a:p>
          <a:p>
            <a:pPr lvl="3"/>
            <a:r>
              <a:rPr lang="en-US" i="1"/>
              <a:t># Check the result</a:t>
            </a:r>
            <a:r>
              <a:rPr lang="en-US"/>
              <a:t> 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/>
              <a:t>git log --</a:t>
            </a:r>
            <a:r>
              <a:rPr lang="en-US" err="1"/>
              <a:t>oneline</a:t>
            </a:r>
            <a:endParaRPr lang="en-US" sz="17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76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55e465-fdbc-46f6-bde7-a624a7eb3ec3">
      <Terms xmlns="http://schemas.microsoft.com/office/infopath/2007/PartnerControls"/>
    </lcf76f155ced4ddcb4097134ff3c332f>
    <TaxCatchAll xmlns="a7bc6c04-a6f3-4b85-abcc-278c78dc55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907BC86FAE3459689835A1635F199" ma:contentTypeVersion="17" ma:contentTypeDescription="Create a new document." ma:contentTypeScope="" ma:versionID="5b85384f70fd371963d1ddc3f31daf74">
  <xsd:schema xmlns:xsd="http://www.w3.org/2001/XMLSchema" xmlns:xs="http://www.w3.org/2001/XMLSchema" xmlns:p="http://schemas.microsoft.com/office/2006/metadata/properties" xmlns:ns2="e455e465-fdbc-46f6-bde7-a624a7eb3ec3" xmlns:ns3="8b97f740-108c-4fb3-9562-f3c134b412f4" xmlns:ns4="a7bc6c04-a6f3-4b85-abcc-278c78dc556b" targetNamespace="http://schemas.microsoft.com/office/2006/metadata/properties" ma:root="true" ma:fieldsID="b89d6c233aefedb7eb61f71c5a454eab" ns2:_="" ns3:_="" ns4:_="">
    <xsd:import namespace="e455e465-fdbc-46f6-bde7-a624a7eb3ec3"/>
    <xsd:import namespace="8b97f740-108c-4fb3-9562-f3c134b412f4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5e465-fdbc-46f6-bde7-a624a7eb3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7f740-108c-4fb3-9562-f3c134b412f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f2302d24-2295-4aa9-9d56-79425ed60d91}" ma:internalName="TaxCatchAll" ma:showField="CatchAllData" ma:web="8b97f740-108c-4fb3-9562-f3c134b412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306497-8AF7-467A-B7C2-959EAF3F2D88}">
  <ds:schemaRefs>
    <ds:schemaRef ds:uri="http://schemas.microsoft.com/office/2006/metadata/properties"/>
    <ds:schemaRef ds:uri="http://schemas.microsoft.com/office/infopath/2007/PartnerControls"/>
    <ds:schemaRef ds:uri="e455e465-fdbc-46f6-bde7-a624a7eb3ec3"/>
    <ds:schemaRef ds:uri="a7bc6c04-a6f3-4b85-abcc-278c78dc556b"/>
  </ds:schemaRefs>
</ds:datastoreItem>
</file>

<file path=customXml/itemProps2.xml><?xml version="1.0" encoding="utf-8"?>
<ds:datastoreItem xmlns:ds="http://schemas.openxmlformats.org/officeDocument/2006/customXml" ds:itemID="{80F95C33-6039-4A90-A51A-BE125C59CF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B37833-F0B0-4A8E-8678-5B2EC6762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55e465-fdbc-46f6-bde7-a624a7eb3ec3"/>
    <ds:schemaRef ds:uri="8b97f740-108c-4fb3-9562-f3c134b412f4"/>
    <ds:schemaRef ds:uri="a7bc6c04-a6f3-4b85-abcc-278c78dc5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Microsoft Office PowerPoint</Application>
  <PresentationFormat>Widescreen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GIT workflow &amp; demo</vt:lpstr>
      <vt:lpstr>Work flow </vt:lpstr>
      <vt:lpstr>setup</vt:lpstr>
      <vt:lpstr>Clone</vt:lpstr>
      <vt:lpstr>Changes</vt:lpstr>
      <vt:lpstr>Review changes</vt:lpstr>
      <vt:lpstr> Passing changes </vt:lpstr>
      <vt:lpstr>Accepting changes(Cherry-pick)</vt:lpstr>
      <vt:lpstr>Accepting changes (patch)</vt:lpstr>
      <vt:lpstr>Updating local repo </vt:lpstr>
      <vt:lpstr>Turnin </vt:lpstr>
      <vt:lpstr>Revert</vt:lpstr>
      <vt:lpstr>MOVE to SPECIFIC COMMIT</vt:lpstr>
      <vt:lpstr>ISSUES RAISED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workflow &amp; demo</dc:title>
  <dc:creator>Kalvala, Soma N</dc:creator>
  <cp:lastModifiedBy>Huynh Kiet</cp:lastModifiedBy>
  <cp:revision>1</cp:revision>
  <dcterms:created xsi:type="dcterms:W3CDTF">2021-05-26T19:35:32Z</dcterms:created>
  <dcterms:modified xsi:type="dcterms:W3CDTF">2025-08-11T12:52:56Z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0x0101009BD907BC86FAE3459689835A1635F199</vt:lpwstr>
  </property>
</Properties>
</file>