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8"/>
  </p:notesMasterIdLst>
  <p:handoutMasterIdLst>
    <p:handoutMasterId r:id="rId29"/>
  </p:handoutMasterIdLst>
  <p:sldIdLst>
    <p:sldId id="256" r:id="rId5"/>
    <p:sldId id="295" r:id="rId6"/>
    <p:sldId id="296" r:id="rId7"/>
    <p:sldId id="258" r:id="rId8"/>
    <p:sldId id="261" r:id="rId9"/>
    <p:sldId id="262" r:id="rId10"/>
    <p:sldId id="297" r:id="rId11"/>
    <p:sldId id="257" r:id="rId12"/>
    <p:sldId id="259" r:id="rId13"/>
    <p:sldId id="260" r:id="rId14"/>
    <p:sldId id="300" r:id="rId15"/>
    <p:sldId id="301" r:id="rId16"/>
    <p:sldId id="264" r:id="rId17"/>
    <p:sldId id="265" r:id="rId18"/>
    <p:sldId id="266" r:id="rId19"/>
    <p:sldId id="267" r:id="rId20"/>
    <p:sldId id="268" r:id="rId21"/>
    <p:sldId id="298" r:id="rId22"/>
    <p:sldId id="299" r:id="rId23"/>
    <p:sldId id="269" r:id="rId24"/>
    <p:sldId id="270" r:id="rId25"/>
    <p:sldId id="271" r:id="rId26"/>
    <p:sldId id="294" r:id="rId27"/>
  </p:sldIdLst>
  <p:sldSz cx="9144000" cy="5143500" type="screen16x9"/>
  <p:notesSz cx="6858000" cy="9144000"/>
  <p:custDataLst>
    <p:tags r:id="rId3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1">
          <p15:clr>
            <a:srgbClr val="A4A3A4"/>
          </p15:clr>
        </p15:guide>
        <p15:guide id="2" orient="horz" pos="3004">
          <p15:clr>
            <a:srgbClr val="A4A3A4"/>
          </p15:clr>
        </p15:guide>
        <p15:guide id="3" orient="horz" pos="422">
          <p15:clr>
            <a:srgbClr val="A4A3A4"/>
          </p15:clr>
        </p15:guide>
        <p15:guide id="4" orient="horz" pos="824">
          <p15:clr>
            <a:srgbClr val="A4A3A4"/>
          </p15:clr>
        </p15:guide>
        <p15:guide id="5" orient="horz" pos="2916">
          <p15:clr>
            <a:srgbClr val="A4A3A4"/>
          </p15:clr>
        </p15:guide>
        <p15:guide id="6" orient="horz" pos="1643">
          <p15:clr>
            <a:srgbClr val="A4A3A4"/>
          </p15:clr>
        </p15:guide>
        <p15:guide id="7" pos="5470">
          <p15:clr>
            <a:srgbClr val="A4A3A4"/>
          </p15:clr>
        </p15:guide>
        <p15:guide id="8" pos="287">
          <p15:clr>
            <a:srgbClr val="A4A3A4"/>
          </p15:clr>
        </p15:guide>
        <p15:guide id="9" pos="2909">
          <p15:clr>
            <a:srgbClr val="A4A3A4"/>
          </p15:clr>
        </p15:guide>
        <p15:guide id="10" pos="2811">
          <p15:clr>
            <a:srgbClr val="A4A3A4"/>
          </p15:clr>
        </p15:guide>
        <p15:guide id="11" pos="285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3308"/>
    <a:srgbClr val="009CDA"/>
    <a:srgbClr val="003C71"/>
    <a:srgbClr val="0071C5"/>
    <a:srgbClr val="000000"/>
    <a:srgbClr val="FD9208"/>
    <a:srgbClr val="009FDF"/>
    <a:srgbClr val="F3D54E"/>
    <a:srgbClr val="F0CE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8" autoAdjust="0"/>
    <p:restoredTop sz="81199" autoAdjust="0"/>
  </p:normalViewPr>
  <p:slideViewPr>
    <p:cSldViewPr snapToGrid="0">
      <p:cViewPr varScale="1">
        <p:scale>
          <a:sx n="122" d="100"/>
          <a:sy n="122" d="100"/>
        </p:scale>
        <p:origin x="1266" y="108"/>
      </p:cViewPr>
      <p:guideLst>
        <p:guide orient="horz" pos="1581"/>
        <p:guide orient="horz" pos="3004"/>
        <p:guide orient="horz" pos="422"/>
        <p:guide orient="horz" pos="824"/>
        <p:guide orient="horz" pos="2916"/>
        <p:guide orient="horz" pos="1643"/>
        <p:guide pos="5470"/>
        <p:guide pos="287"/>
        <p:guide pos="2909"/>
        <p:guide pos="2811"/>
        <p:guide pos="28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6" d="100"/>
        <a:sy n="86" d="100"/>
      </p:scale>
      <p:origin x="0" y="1536"/>
    </p:cViewPr>
  </p:sorterViewPr>
  <p:notesViewPr>
    <p:cSldViewPr snapToGrid="0" showGuides="1">
      <p:cViewPr varScale="1">
        <p:scale>
          <a:sx n="74" d="100"/>
          <a:sy n="74" d="100"/>
        </p:scale>
        <p:origin x="-7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ags" Target="tags/tag1.xml"/><Relationship Id="rId35"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hyperlink" Target="http://people-equation.com/are-you-using-the-right-type-of-leadership-power/" TargetMode="External"/><Relationship Id="rId3" Type="http://schemas.openxmlformats.org/officeDocument/2006/relationships/image" Target="../media/image33.png"/><Relationship Id="rId7" Type="http://schemas.openxmlformats.org/officeDocument/2006/relationships/image" Target="../media/image35.jpeg"/><Relationship Id="rId2" Type="http://schemas.openxmlformats.org/officeDocument/2006/relationships/hyperlink" Target="http://wccftech.com/graphene-wonder-material-lightbulbs-expected-arrive-market/" TargetMode="External"/><Relationship Id="rId1" Type="http://schemas.openxmlformats.org/officeDocument/2006/relationships/image" Target="../media/image32.jpeg"/><Relationship Id="rId6" Type="http://schemas.openxmlformats.org/officeDocument/2006/relationships/hyperlink" Target="http://iredeem.blogspot.com/2012_11_01_archive.html" TargetMode="External"/><Relationship Id="rId5" Type="http://schemas.openxmlformats.org/officeDocument/2006/relationships/image" Target="../media/image34.jpeg"/><Relationship Id="rId10" Type="http://schemas.openxmlformats.org/officeDocument/2006/relationships/hyperlink" Target="http://shanatalks.wordpress.com/2012/04/" TargetMode="External"/><Relationship Id="rId4" Type="http://schemas.openxmlformats.org/officeDocument/2006/relationships/hyperlink" Target="https://en.wikipedia.org/wiki/File:Yes_Check_Circle.svg" TargetMode="External"/><Relationship Id="rId9" Type="http://schemas.openxmlformats.org/officeDocument/2006/relationships/image" Target="../media/image36.jpeg"/></Relationships>
</file>

<file path=ppt/diagrams/_rels/drawing1.xml.rels><?xml version="1.0" encoding="UTF-8" standalone="yes"?>
<Relationships xmlns="http://schemas.openxmlformats.org/package/2006/relationships"><Relationship Id="rId8" Type="http://schemas.openxmlformats.org/officeDocument/2006/relationships/hyperlink" Target="http://people-equation.com/are-you-using-the-right-type-of-leadership-power/" TargetMode="External"/><Relationship Id="rId3" Type="http://schemas.openxmlformats.org/officeDocument/2006/relationships/image" Target="../media/image33.png"/><Relationship Id="rId7" Type="http://schemas.openxmlformats.org/officeDocument/2006/relationships/image" Target="../media/image35.jpeg"/><Relationship Id="rId2" Type="http://schemas.openxmlformats.org/officeDocument/2006/relationships/hyperlink" Target="http://wccftech.com/graphene-wonder-material-lightbulbs-expected-arrive-market/" TargetMode="External"/><Relationship Id="rId1" Type="http://schemas.openxmlformats.org/officeDocument/2006/relationships/image" Target="../media/image32.jpeg"/><Relationship Id="rId6" Type="http://schemas.openxmlformats.org/officeDocument/2006/relationships/hyperlink" Target="http://iredeem.blogspot.com/2012_11_01_archive.html" TargetMode="External"/><Relationship Id="rId5" Type="http://schemas.openxmlformats.org/officeDocument/2006/relationships/image" Target="../media/image34.jpeg"/><Relationship Id="rId10" Type="http://schemas.openxmlformats.org/officeDocument/2006/relationships/hyperlink" Target="http://shanatalks.wordpress.com/2012/04/" TargetMode="External"/><Relationship Id="rId4" Type="http://schemas.openxmlformats.org/officeDocument/2006/relationships/hyperlink" Target="https://en.wikipedia.org/wiki/File:Yes_Check_Circle.svg" TargetMode="External"/><Relationship Id="rId9" Type="http://schemas.openxmlformats.org/officeDocument/2006/relationships/image" Target="../media/image3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50F261-8B70-43D1-979E-2137DB6361F2}"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7EFFDE39-7322-43FC-9BE5-52F4DBAD71D0}">
      <dgm:prSet phldrT="[Text]"/>
      <dgm:spPr/>
      <dgm:t>
        <a:bodyPr/>
        <a:lstStyle/>
        <a:p>
          <a:r>
            <a:rPr lang="en-US"/>
            <a:t>LPV</a:t>
          </a:r>
        </a:p>
      </dgm:t>
    </dgm:pt>
    <dgm:pt modelId="{B52D29FD-12E0-4D8E-9657-C8516E2A1905}" type="parTrans" cxnId="{5FF633BC-F2AE-4C96-ACE5-5AB0716367DA}">
      <dgm:prSet/>
      <dgm:spPr/>
      <dgm:t>
        <a:bodyPr/>
        <a:lstStyle/>
        <a:p>
          <a:endParaRPr lang="en-US"/>
        </a:p>
      </dgm:t>
    </dgm:pt>
    <dgm:pt modelId="{66583959-7E91-4003-A269-A15DF1334065}" type="sibTrans" cxnId="{5FF633BC-F2AE-4C96-ACE5-5AB0716367DA}">
      <dgm:prSet/>
      <dgm:spPr/>
      <dgm:t>
        <a:bodyPr/>
        <a:lstStyle/>
        <a:p>
          <a:endParaRPr lang="en-US"/>
        </a:p>
      </dgm:t>
    </dgm:pt>
    <dgm:pt modelId="{72A79B0D-7B31-4DD1-8D4D-555F35BEF6C0}">
      <dgm:prSet phldrT="[Text]"/>
      <dgm:spPr/>
      <dgm:t>
        <a:bodyPr/>
        <a:lstStyle/>
        <a:p>
          <a:r>
            <a:rPr lang="en-US"/>
            <a:t>Single Voltage</a:t>
          </a:r>
        </a:p>
      </dgm:t>
    </dgm:pt>
    <dgm:pt modelId="{97240246-F869-4455-9C54-28643384128B}" type="parTrans" cxnId="{43FC66BA-C516-4AD8-B9CF-AB98D9AC3AD5}">
      <dgm:prSet/>
      <dgm:spPr/>
      <dgm:t>
        <a:bodyPr/>
        <a:lstStyle/>
        <a:p>
          <a:endParaRPr lang="en-US"/>
        </a:p>
      </dgm:t>
    </dgm:pt>
    <dgm:pt modelId="{3BA79BD6-0FCD-4D5C-BC3E-0EB1A5F089A5}" type="sibTrans" cxnId="{43FC66BA-C516-4AD8-B9CF-AB98D9AC3AD5}">
      <dgm:prSet/>
      <dgm:spPr/>
      <dgm:t>
        <a:bodyPr/>
        <a:lstStyle/>
        <a:p>
          <a:endParaRPr lang="en-US"/>
        </a:p>
      </dgm:t>
    </dgm:pt>
    <dgm:pt modelId="{656B3C74-9D8C-4672-99BF-80D24DA33EC3}">
      <dgm:prSet phldrT="[Text]"/>
      <dgm:spPr/>
      <dgm:t>
        <a:bodyPr/>
        <a:lstStyle/>
        <a:p>
          <a:r>
            <a:rPr lang="en-US"/>
            <a:t>PSW</a:t>
          </a:r>
        </a:p>
      </dgm:t>
    </dgm:pt>
    <dgm:pt modelId="{41CCA38F-F092-4568-983E-52741844ED66}" type="parTrans" cxnId="{8AA8AE9E-81AD-4B0B-91FB-BDABE93945DA}">
      <dgm:prSet/>
      <dgm:spPr/>
      <dgm:t>
        <a:bodyPr/>
        <a:lstStyle/>
        <a:p>
          <a:endParaRPr lang="en-US"/>
        </a:p>
      </dgm:t>
    </dgm:pt>
    <dgm:pt modelId="{8050DBD4-10E7-43AC-B6AB-6E170EC2DDA8}" type="sibTrans" cxnId="{8AA8AE9E-81AD-4B0B-91FB-BDABE93945DA}">
      <dgm:prSet/>
      <dgm:spPr/>
      <dgm:t>
        <a:bodyPr/>
        <a:lstStyle/>
        <a:p>
          <a:endParaRPr lang="en-US"/>
        </a:p>
      </dgm:t>
    </dgm:pt>
    <dgm:pt modelId="{03C8A970-A694-45CD-9963-AF9F051FBCE4}">
      <dgm:prSet phldrT="[Text]"/>
      <dgm:spPr/>
      <dgm:t>
        <a:bodyPr/>
        <a:lstStyle/>
        <a:p>
          <a:r>
            <a:rPr lang="en-US"/>
            <a:t>DVFS</a:t>
          </a:r>
        </a:p>
      </dgm:t>
    </dgm:pt>
    <dgm:pt modelId="{26FAC5AB-8F2B-4097-BD8F-F35B82D6DCA1}" type="parTrans" cxnId="{1139695C-DFE2-4FDE-87A7-D4C6ECC95168}">
      <dgm:prSet/>
      <dgm:spPr/>
      <dgm:t>
        <a:bodyPr/>
        <a:lstStyle/>
        <a:p>
          <a:endParaRPr lang="en-US"/>
        </a:p>
      </dgm:t>
    </dgm:pt>
    <dgm:pt modelId="{1653A021-5AC1-43B7-A084-BF8F0B0D56A0}" type="sibTrans" cxnId="{1139695C-DFE2-4FDE-87A7-D4C6ECC95168}">
      <dgm:prSet/>
      <dgm:spPr/>
      <dgm:t>
        <a:bodyPr/>
        <a:lstStyle/>
        <a:p>
          <a:endParaRPr lang="en-US"/>
        </a:p>
      </dgm:t>
    </dgm:pt>
    <dgm:pt modelId="{C94AC28A-5254-4989-A41B-F7AFDF21E01C}">
      <dgm:prSet phldrT="[Text]"/>
      <dgm:spPr/>
      <dgm:t>
        <a:bodyPr/>
        <a:lstStyle/>
        <a:p>
          <a:r>
            <a:rPr lang="en-US"/>
            <a:t>ISO</a:t>
          </a:r>
        </a:p>
      </dgm:t>
    </dgm:pt>
    <dgm:pt modelId="{69A74C0F-C0DA-424E-9078-C628DF8C2996}" type="parTrans" cxnId="{1B4861BC-B2E5-4C12-B30C-EF5636EC5D5E}">
      <dgm:prSet/>
      <dgm:spPr/>
      <dgm:t>
        <a:bodyPr/>
        <a:lstStyle/>
        <a:p>
          <a:endParaRPr lang="en-US"/>
        </a:p>
      </dgm:t>
    </dgm:pt>
    <dgm:pt modelId="{E1448A8F-B17D-4FF2-B2A4-4260F16D0EEC}" type="sibTrans" cxnId="{1B4861BC-B2E5-4C12-B30C-EF5636EC5D5E}">
      <dgm:prSet/>
      <dgm:spPr/>
      <dgm:t>
        <a:bodyPr/>
        <a:lstStyle/>
        <a:p>
          <a:endParaRPr lang="en-US"/>
        </a:p>
      </dgm:t>
    </dgm:pt>
    <dgm:pt modelId="{32AF71F8-5468-4B03-8D7C-058D4449FAA4}">
      <dgm:prSet phldrT="[Text]"/>
      <dgm:spPr/>
      <dgm:t>
        <a:bodyPr/>
        <a:lstStyle/>
        <a:p>
          <a:r>
            <a:rPr lang="en-US"/>
            <a:t>LS</a:t>
          </a:r>
        </a:p>
      </dgm:t>
    </dgm:pt>
    <dgm:pt modelId="{A746717E-A930-4039-9A8B-07EC2260FBA9}" type="parTrans" cxnId="{B322CA3A-091A-4AD9-BF0E-351DF63D11FF}">
      <dgm:prSet/>
      <dgm:spPr/>
      <dgm:t>
        <a:bodyPr/>
        <a:lstStyle/>
        <a:p>
          <a:endParaRPr lang="en-US"/>
        </a:p>
      </dgm:t>
    </dgm:pt>
    <dgm:pt modelId="{1771A8C9-9129-44FB-9387-6BD6DCDB5D08}" type="sibTrans" cxnId="{B322CA3A-091A-4AD9-BF0E-351DF63D11FF}">
      <dgm:prSet/>
      <dgm:spPr/>
      <dgm:t>
        <a:bodyPr/>
        <a:lstStyle/>
        <a:p>
          <a:endParaRPr lang="en-US"/>
        </a:p>
      </dgm:t>
    </dgm:pt>
    <dgm:pt modelId="{0044F186-B561-459D-AB1E-BD284193FC95}">
      <dgm:prSet phldrT="[Text]"/>
      <dgm:spPr/>
      <dgm:t>
        <a:bodyPr/>
        <a:lstStyle/>
        <a:p>
          <a:r>
            <a:rPr lang="en-US"/>
            <a:t>Retention </a:t>
          </a:r>
        </a:p>
      </dgm:t>
    </dgm:pt>
    <dgm:pt modelId="{C9ED9E08-CE54-4C45-AFCD-D2264250CD78}" type="parTrans" cxnId="{0AC290A4-09F8-4729-9225-A53CF3921ACF}">
      <dgm:prSet/>
      <dgm:spPr/>
      <dgm:t>
        <a:bodyPr/>
        <a:lstStyle/>
        <a:p>
          <a:endParaRPr lang="en-US"/>
        </a:p>
      </dgm:t>
    </dgm:pt>
    <dgm:pt modelId="{545EA9C6-5756-4598-970F-F3DF47EB7F92}" type="sibTrans" cxnId="{0AC290A4-09F8-4729-9225-A53CF3921ACF}">
      <dgm:prSet/>
      <dgm:spPr/>
      <dgm:t>
        <a:bodyPr/>
        <a:lstStyle/>
        <a:p>
          <a:endParaRPr lang="en-US"/>
        </a:p>
      </dgm:t>
    </dgm:pt>
    <dgm:pt modelId="{226DCB07-6C0E-43D0-94E8-AC860AC66D7A}">
      <dgm:prSet phldrT="[Text]"/>
      <dgm:spPr/>
      <dgm:t>
        <a:bodyPr/>
        <a:lstStyle/>
        <a:p>
          <a:r>
            <a:rPr lang="en-US"/>
            <a:t>Multi Voltage</a:t>
          </a:r>
        </a:p>
      </dgm:t>
    </dgm:pt>
    <dgm:pt modelId="{6592544E-36C7-44CF-B4D4-DF5059FA973C}" type="sibTrans" cxnId="{67A59136-CB5B-4924-B81F-EA0DFDC80F5C}">
      <dgm:prSet/>
      <dgm:spPr/>
      <dgm:t>
        <a:bodyPr/>
        <a:lstStyle/>
        <a:p>
          <a:endParaRPr lang="en-US"/>
        </a:p>
      </dgm:t>
    </dgm:pt>
    <dgm:pt modelId="{3371F7B5-F296-4DA5-9857-9507FA1C3C84}" type="parTrans" cxnId="{67A59136-CB5B-4924-B81F-EA0DFDC80F5C}">
      <dgm:prSet/>
      <dgm:spPr/>
      <dgm:t>
        <a:bodyPr/>
        <a:lstStyle/>
        <a:p>
          <a:endParaRPr lang="en-US"/>
        </a:p>
      </dgm:t>
    </dgm:pt>
    <dgm:pt modelId="{8C6BC3BB-5A33-4A1E-B5E9-E1686E2FC628}">
      <dgm:prSet phldrT="[Text]"/>
      <dgm:spPr/>
      <dgm:t>
        <a:bodyPr/>
        <a:lstStyle/>
        <a:p>
          <a:r>
            <a:rPr lang="en-US"/>
            <a:t>UPF 2.0</a:t>
          </a:r>
        </a:p>
      </dgm:t>
    </dgm:pt>
    <dgm:pt modelId="{4403042F-1B08-45F2-8794-561AAE7D01E2}" type="parTrans" cxnId="{C6BEBC56-CC38-40D4-BB0D-1FEDF525BC03}">
      <dgm:prSet/>
      <dgm:spPr/>
      <dgm:t>
        <a:bodyPr/>
        <a:lstStyle/>
        <a:p>
          <a:endParaRPr lang="en-US"/>
        </a:p>
      </dgm:t>
    </dgm:pt>
    <dgm:pt modelId="{CED524A2-7B4A-40B3-B12A-9DFE365813F5}" type="sibTrans" cxnId="{C6BEBC56-CC38-40D4-BB0D-1FEDF525BC03}">
      <dgm:prSet/>
      <dgm:spPr/>
      <dgm:t>
        <a:bodyPr/>
        <a:lstStyle/>
        <a:p>
          <a:endParaRPr lang="en-US"/>
        </a:p>
      </dgm:t>
    </dgm:pt>
    <dgm:pt modelId="{8E21C47E-94BA-4455-A017-0775629DE45A}">
      <dgm:prSet phldrT="[Text]"/>
      <dgm:spPr/>
      <dgm:t>
        <a:bodyPr/>
        <a:lstStyle/>
        <a:p>
          <a:r>
            <a:rPr lang="en-US"/>
            <a:t>Host &amp; Bridge are same voltage domain</a:t>
          </a:r>
        </a:p>
      </dgm:t>
    </dgm:pt>
    <dgm:pt modelId="{9898E21B-E91E-499F-94B5-269BDB1DC7FF}" type="parTrans" cxnId="{50C70F69-02CF-4C91-9674-CEE7B81F2D79}">
      <dgm:prSet/>
      <dgm:spPr/>
      <dgm:t>
        <a:bodyPr/>
        <a:lstStyle/>
        <a:p>
          <a:endParaRPr lang="en-US"/>
        </a:p>
      </dgm:t>
    </dgm:pt>
    <dgm:pt modelId="{6E099BDB-548E-4460-81C4-8F27B1025CF6}" type="sibTrans" cxnId="{50C70F69-02CF-4C91-9674-CEE7B81F2D79}">
      <dgm:prSet/>
      <dgm:spPr/>
      <dgm:t>
        <a:bodyPr/>
        <a:lstStyle/>
        <a:p>
          <a:endParaRPr lang="en-US"/>
        </a:p>
      </dgm:t>
    </dgm:pt>
    <dgm:pt modelId="{7A0CEE70-4430-4608-8E0E-AE50CF53BECE}">
      <dgm:prSet phldrT="[Text]"/>
      <dgm:spPr/>
      <dgm:t>
        <a:bodyPr/>
        <a:lstStyle/>
        <a:p>
          <a:r>
            <a:rPr lang="en-US"/>
            <a:t>Autowake</a:t>
          </a:r>
        </a:p>
      </dgm:t>
    </dgm:pt>
    <dgm:pt modelId="{60A94E6B-B8B5-4D14-A47D-52C1D3E46EDB}" type="parTrans" cxnId="{F56719E2-9671-4738-B74B-49868A909CBC}">
      <dgm:prSet/>
      <dgm:spPr/>
      <dgm:t>
        <a:bodyPr/>
        <a:lstStyle/>
        <a:p>
          <a:endParaRPr lang="en-US"/>
        </a:p>
      </dgm:t>
    </dgm:pt>
    <dgm:pt modelId="{34DD60E5-57F9-4A6E-B16D-D5F37D9CEF02}" type="sibTrans" cxnId="{F56719E2-9671-4738-B74B-49868A909CBC}">
      <dgm:prSet/>
      <dgm:spPr/>
      <dgm:t>
        <a:bodyPr/>
        <a:lstStyle/>
        <a:p>
          <a:endParaRPr lang="en-US"/>
        </a:p>
      </dgm:t>
    </dgm:pt>
    <dgm:pt modelId="{2D63F85E-1CD8-4CCA-B0BC-2B6C7FE666A6}">
      <dgm:prSet phldrT="[Text]"/>
      <dgm:spPr/>
      <dgm:t>
        <a:bodyPr/>
        <a:lstStyle/>
        <a:p>
          <a:r>
            <a:rPr lang="en-US"/>
            <a:t>Decode Error (Multi Hub)</a:t>
          </a:r>
        </a:p>
      </dgm:t>
    </dgm:pt>
    <dgm:pt modelId="{438E7928-A16C-49BA-8012-08AA97759448}" type="parTrans" cxnId="{40C331E0-7596-4C6F-BCBC-93144DD32D8A}">
      <dgm:prSet/>
      <dgm:spPr/>
      <dgm:t>
        <a:bodyPr/>
        <a:lstStyle/>
        <a:p>
          <a:endParaRPr lang="en-US"/>
        </a:p>
      </dgm:t>
    </dgm:pt>
    <dgm:pt modelId="{F73500D5-48C8-409C-B852-55EBBC76C6FD}" type="sibTrans" cxnId="{40C331E0-7596-4C6F-BCBC-93144DD32D8A}">
      <dgm:prSet/>
      <dgm:spPr/>
      <dgm:t>
        <a:bodyPr/>
        <a:lstStyle/>
        <a:p>
          <a:endParaRPr lang="en-US"/>
        </a:p>
      </dgm:t>
    </dgm:pt>
    <dgm:pt modelId="{ED9CFB7B-D4C2-440E-8077-22ED3BE43857}">
      <dgm:prSet phldrT="[Text]"/>
      <dgm:spPr/>
      <dgm:t>
        <a:bodyPr/>
        <a:lstStyle/>
        <a:p>
          <a:r>
            <a:rPr lang="en-US"/>
            <a:t>AMBA</a:t>
          </a:r>
        </a:p>
      </dgm:t>
    </dgm:pt>
    <dgm:pt modelId="{041FE39E-4071-4616-88D1-CF3AABB0F8E9}" type="parTrans" cxnId="{1E3F3787-9363-40E5-A7EA-01AAC38FAB5C}">
      <dgm:prSet/>
      <dgm:spPr/>
      <dgm:t>
        <a:bodyPr/>
        <a:lstStyle/>
        <a:p>
          <a:endParaRPr lang="en-US"/>
        </a:p>
      </dgm:t>
    </dgm:pt>
    <dgm:pt modelId="{2988A3CC-F7D0-46CC-9858-0CC70C11910C}" type="sibTrans" cxnId="{1E3F3787-9363-40E5-A7EA-01AAC38FAB5C}">
      <dgm:prSet/>
      <dgm:spPr/>
      <dgm:t>
        <a:bodyPr/>
        <a:lstStyle/>
        <a:p>
          <a:endParaRPr lang="en-US"/>
        </a:p>
      </dgm:t>
    </dgm:pt>
    <dgm:pt modelId="{9518BE53-80E0-424D-8092-B3CA0AFEE9E7}">
      <dgm:prSet phldrT="[Text]"/>
      <dgm:spPr/>
      <dgm:t>
        <a:bodyPr/>
        <a:lstStyle/>
        <a:p>
          <a:r>
            <a:rPr lang="en-US"/>
            <a:t>IDI</a:t>
          </a:r>
        </a:p>
      </dgm:t>
    </dgm:pt>
    <dgm:pt modelId="{0C2A7B50-DD9E-4AE0-A4E5-3F6419AF70E7}" type="parTrans" cxnId="{3995623F-F4DD-460F-8AEC-0363D45B5B3B}">
      <dgm:prSet/>
      <dgm:spPr/>
      <dgm:t>
        <a:bodyPr/>
        <a:lstStyle/>
        <a:p>
          <a:endParaRPr lang="en-US"/>
        </a:p>
      </dgm:t>
    </dgm:pt>
    <dgm:pt modelId="{810A21E1-E5C7-49C6-B592-57F8D8506E23}" type="sibTrans" cxnId="{3995623F-F4DD-460F-8AEC-0363D45B5B3B}">
      <dgm:prSet/>
      <dgm:spPr/>
      <dgm:t>
        <a:bodyPr/>
        <a:lstStyle/>
        <a:p>
          <a:endParaRPr lang="en-US"/>
        </a:p>
      </dgm:t>
    </dgm:pt>
    <dgm:pt modelId="{67EF10D6-7663-4E3A-BD14-D65E81ED8E01}">
      <dgm:prSet phldrT="[Text]"/>
      <dgm:spPr/>
      <dgm:t>
        <a:bodyPr/>
        <a:lstStyle/>
        <a:p>
          <a:r>
            <a:rPr lang="en-US" dirty="0"/>
            <a:t>CMI</a:t>
          </a:r>
        </a:p>
      </dgm:t>
    </dgm:pt>
    <dgm:pt modelId="{2441B9C6-4571-4864-B30D-65377C08D9C2}" type="parTrans" cxnId="{6026E160-E1BE-401F-9190-9B86AF65762A}">
      <dgm:prSet/>
      <dgm:spPr/>
      <dgm:t>
        <a:bodyPr/>
        <a:lstStyle/>
        <a:p>
          <a:endParaRPr lang="en-US"/>
        </a:p>
      </dgm:t>
    </dgm:pt>
    <dgm:pt modelId="{A49FC7BB-161D-4FF8-8F8E-160D0032AE78}" type="sibTrans" cxnId="{6026E160-E1BE-401F-9190-9B86AF65762A}">
      <dgm:prSet/>
      <dgm:spPr/>
      <dgm:t>
        <a:bodyPr/>
        <a:lstStyle/>
        <a:p>
          <a:endParaRPr lang="en-US"/>
        </a:p>
      </dgm:t>
    </dgm:pt>
    <dgm:pt modelId="{758A3538-DA0C-4CDA-B353-E96BC19D3E77}">
      <dgm:prSet phldrT="[Text]"/>
      <dgm:spPr/>
      <dgm:t>
        <a:bodyPr/>
        <a:lstStyle/>
        <a:p>
          <a:r>
            <a:rPr lang="en-US"/>
            <a:t>Static</a:t>
          </a:r>
        </a:p>
      </dgm:t>
    </dgm:pt>
    <dgm:pt modelId="{E1D0AE8C-0995-49E7-9D5A-A49235CCEC8F}" type="parTrans" cxnId="{E61F64B6-E066-43FB-B7A6-F90DCF19DD4B}">
      <dgm:prSet/>
      <dgm:spPr/>
      <dgm:t>
        <a:bodyPr/>
        <a:lstStyle/>
        <a:p>
          <a:endParaRPr lang="en-US"/>
        </a:p>
      </dgm:t>
    </dgm:pt>
    <dgm:pt modelId="{477B4888-9B55-48C7-9B1A-B691F7203EA1}" type="sibTrans" cxnId="{E61F64B6-E066-43FB-B7A6-F90DCF19DD4B}">
      <dgm:prSet/>
      <dgm:spPr/>
      <dgm:t>
        <a:bodyPr/>
        <a:lstStyle/>
        <a:p>
          <a:endParaRPr lang="en-US"/>
        </a:p>
      </dgm:t>
    </dgm:pt>
    <dgm:pt modelId="{C671BD8F-F53B-48E0-BA66-BE64A4F60A68}">
      <dgm:prSet phldrT="[Text]"/>
      <dgm:spPr/>
      <dgm:t>
        <a:bodyPr/>
        <a:lstStyle/>
        <a:p>
          <a:r>
            <a:rPr lang="en-US"/>
            <a:t>Dynamic</a:t>
          </a:r>
        </a:p>
      </dgm:t>
    </dgm:pt>
    <dgm:pt modelId="{64B05219-38DE-4B8A-B635-535AA710EE12}" type="parTrans" cxnId="{588933B4-2DE1-4393-A920-3DEF70BCD73A}">
      <dgm:prSet/>
      <dgm:spPr/>
      <dgm:t>
        <a:bodyPr/>
        <a:lstStyle/>
        <a:p>
          <a:endParaRPr lang="en-US"/>
        </a:p>
      </dgm:t>
    </dgm:pt>
    <dgm:pt modelId="{69F7D0D1-7040-4517-8DB6-2ABFECF4857D}" type="sibTrans" cxnId="{588933B4-2DE1-4393-A920-3DEF70BCD73A}">
      <dgm:prSet/>
      <dgm:spPr/>
      <dgm:t>
        <a:bodyPr/>
        <a:lstStyle/>
        <a:p>
          <a:endParaRPr lang="en-US"/>
        </a:p>
      </dgm:t>
    </dgm:pt>
    <dgm:pt modelId="{EAEA3238-6116-417B-A4A1-73A4D9B992BD}">
      <dgm:prSet phldrT="[Text]"/>
      <dgm:spPr/>
      <dgm:t>
        <a:bodyPr/>
        <a:lstStyle/>
        <a:p>
          <a:r>
            <a:rPr lang="en-US"/>
            <a:t>CLP</a:t>
          </a:r>
        </a:p>
      </dgm:t>
    </dgm:pt>
    <dgm:pt modelId="{394E85B6-3B4E-45E2-B30D-6C4A2159C284}" type="parTrans" cxnId="{C4BB0045-999A-4EE2-BA5E-3D3D69466100}">
      <dgm:prSet/>
      <dgm:spPr/>
      <dgm:t>
        <a:bodyPr/>
        <a:lstStyle/>
        <a:p>
          <a:endParaRPr lang="en-US"/>
        </a:p>
      </dgm:t>
    </dgm:pt>
    <dgm:pt modelId="{18E53885-A150-423F-943B-B7E2E6F310EA}" type="sibTrans" cxnId="{C4BB0045-999A-4EE2-BA5E-3D3D69466100}">
      <dgm:prSet/>
      <dgm:spPr/>
      <dgm:t>
        <a:bodyPr/>
        <a:lstStyle/>
        <a:p>
          <a:endParaRPr lang="en-US"/>
        </a:p>
      </dgm:t>
    </dgm:pt>
    <dgm:pt modelId="{D210C437-9EBE-4AAC-A9D8-411A6E436CD7}">
      <dgm:prSet phldrT="[Text]"/>
      <dgm:spPr/>
      <dgm:t>
        <a:bodyPr/>
        <a:lstStyle/>
        <a:p>
          <a:r>
            <a:rPr lang="en-US"/>
            <a:t>VCLP</a:t>
          </a:r>
        </a:p>
      </dgm:t>
    </dgm:pt>
    <dgm:pt modelId="{89C2056B-8415-4055-94E5-B1874700DD21}" type="parTrans" cxnId="{3949CC1D-1632-4B61-9ED7-85B2031DC4A0}">
      <dgm:prSet/>
      <dgm:spPr/>
      <dgm:t>
        <a:bodyPr/>
        <a:lstStyle/>
        <a:p>
          <a:endParaRPr lang="en-US"/>
        </a:p>
      </dgm:t>
    </dgm:pt>
    <dgm:pt modelId="{9418CC57-5DE1-488F-9E3F-1A85E86B6802}" type="sibTrans" cxnId="{3949CC1D-1632-4B61-9ED7-85B2031DC4A0}">
      <dgm:prSet/>
      <dgm:spPr/>
      <dgm:t>
        <a:bodyPr/>
        <a:lstStyle/>
        <a:p>
          <a:endParaRPr lang="en-US"/>
        </a:p>
      </dgm:t>
    </dgm:pt>
    <dgm:pt modelId="{870F4C90-6485-4816-85EE-39ACBCB5881D}">
      <dgm:prSet phldrT="[Text]"/>
      <dgm:spPr/>
      <dgm:t>
        <a:bodyPr/>
        <a:lstStyle/>
        <a:p>
          <a:r>
            <a:rPr lang="en-US"/>
            <a:t>Netlist + UPF</a:t>
          </a:r>
        </a:p>
      </dgm:t>
    </dgm:pt>
    <dgm:pt modelId="{0BC070D2-ECBE-40C9-B383-7DB1FFBC40E3}" type="parTrans" cxnId="{3FCE7B8E-9E45-4543-9864-5740AB9D0242}">
      <dgm:prSet/>
      <dgm:spPr/>
      <dgm:t>
        <a:bodyPr/>
        <a:lstStyle/>
        <a:p>
          <a:endParaRPr lang="en-US"/>
        </a:p>
      </dgm:t>
    </dgm:pt>
    <dgm:pt modelId="{4B4D9ED7-88FF-40AC-A359-07DBE05464CF}" type="sibTrans" cxnId="{3FCE7B8E-9E45-4543-9864-5740AB9D0242}">
      <dgm:prSet/>
      <dgm:spPr/>
      <dgm:t>
        <a:bodyPr/>
        <a:lstStyle/>
        <a:p>
          <a:endParaRPr lang="en-US"/>
        </a:p>
      </dgm:t>
    </dgm:pt>
    <dgm:pt modelId="{85A1C035-D854-46F4-B1AB-BA7B7AE52518}">
      <dgm:prSet phldrT="[Text]"/>
      <dgm:spPr/>
      <dgm:t>
        <a:bodyPr/>
        <a:lstStyle/>
        <a:p>
          <a:r>
            <a:rPr lang="en-US"/>
            <a:t>RTL + UPF</a:t>
          </a:r>
        </a:p>
      </dgm:t>
    </dgm:pt>
    <dgm:pt modelId="{E8405D62-C1D4-44F9-85E1-6601BE334C7F}" type="parTrans" cxnId="{321574A9-03C7-4787-94DB-57232D15D55D}">
      <dgm:prSet/>
      <dgm:spPr/>
      <dgm:t>
        <a:bodyPr/>
        <a:lstStyle/>
        <a:p>
          <a:endParaRPr lang="en-US"/>
        </a:p>
      </dgm:t>
    </dgm:pt>
    <dgm:pt modelId="{56776B48-D4A3-411E-8D2D-1AF27C98127D}" type="sibTrans" cxnId="{321574A9-03C7-4787-94DB-57232D15D55D}">
      <dgm:prSet/>
      <dgm:spPr/>
      <dgm:t>
        <a:bodyPr/>
        <a:lstStyle/>
        <a:p>
          <a:endParaRPr lang="en-US"/>
        </a:p>
      </dgm:t>
    </dgm:pt>
    <dgm:pt modelId="{26C698E7-85B0-44B0-BDF3-C25FD7B980CE}">
      <dgm:prSet phldrT="[Text]"/>
      <dgm:spPr/>
      <dgm:t>
        <a:bodyPr/>
        <a:lstStyle/>
        <a:p>
          <a:r>
            <a:rPr lang="en-US"/>
            <a:t>NLP</a:t>
          </a:r>
        </a:p>
      </dgm:t>
    </dgm:pt>
    <dgm:pt modelId="{03F8CEC1-EDDA-44AB-9FAE-0C97E67DF0CC}" type="parTrans" cxnId="{9BE27CE8-5412-4E87-8805-92A48C7090BA}">
      <dgm:prSet/>
      <dgm:spPr/>
      <dgm:t>
        <a:bodyPr/>
        <a:lstStyle/>
        <a:p>
          <a:endParaRPr lang="en-US"/>
        </a:p>
      </dgm:t>
    </dgm:pt>
    <dgm:pt modelId="{C7D84709-1101-4C4E-8C9E-D848F240C19A}" type="sibTrans" cxnId="{9BE27CE8-5412-4E87-8805-92A48C7090BA}">
      <dgm:prSet/>
      <dgm:spPr/>
      <dgm:t>
        <a:bodyPr/>
        <a:lstStyle/>
        <a:p>
          <a:endParaRPr lang="en-US"/>
        </a:p>
      </dgm:t>
    </dgm:pt>
    <dgm:pt modelId="{C284A549-A478-43B7-A2A4-564C0226E9C1}">
      <dgm:prSet phldrT="[Text]"/>
      <dgm:spPr/>
      <dgm:t>
        <a:bodyPr/>
        <a:lstStyle/>
        <a:p>
          <a:r>
            <a:rPr lang="en-US"/>
            <a:t>XCE</a:t>
          </a:r>
        </a:p>
      </dgm:t>
    </dgm:pt>
    <dgm:pt modelId="{BB9969A8-1849-4374-849C-2372F953548A}" type="parTrans" cxnId="{B106E579-7E8D-45D7-B6E5-0EF4865E8D56}">
      <dgm:prSet/>
      <dgm:spPr/>
      <dgm:t>
        <a:bodyPr/>
        <a:lstStyle/>
        <a:p>
          <a:endParaRPr lang="en-US"/>
        </a:p>
      </dgm:t>
    </dgm:pt>
    <dgm:pt modelId="{F3C53657-C215-48F0-B19A-44A475E45585}" type="sibTrans" cxnId="{B106E579-7E8D-45D7-B6E5-0EF4865E8D56}">
      <dgm:prSet/>
      <dgm:spPr/>
      <dgm:t>
        <a:bodyPr/>
        <a:lstStyle/>
        <a:p>
          <a:endParaRPr lang="en-US"/>
        </a:p>
      </dgm:t>
    </dgm:pt>
    <dgm:pt modelId="{7CE5EFF5-1C85-4660-A266-63C583C9D4CA}">
      <dgm:prSet phldrT="[Text]"/>
      <dgm:spPr/>
      <dgm:t>
        <a:bodyPr/>
        <a:lstStyle/>
        <a:p>
          <a:r>
            <a:rPr lang="en-US"/>
            <a:t>UPF 2.1</a:t>
          </a:r>
        </a:p>
      </dgm:t>
    </dgm:pt>
    <dgm:pt modelId="{F19D600B-8AF1-4DA7-AE80-4E9C41801974}" type="sibTrans" cxnId="{D8778D87-A753-4D8A-A0EF-6FEBAD4D82CF}">
      <dgm:prSet/>
      <dgm:spPr/>
      <dgm:t>
        <a:bodyPr/>
        <a:lstStyle/>
        <a:p>
          <a:endParaRPr lang="en-US"/>
        </a:p>
      </dgm:t>
    </dgm:pt>
    <dgm:pt modelId="{98DFFD0B-4D55-4DDF-9A90-0656BE9FE1D6}" type="parTrans" cxnId="{D8778D87-A753-4D8A-A0EF-6FEBAD4D82CF}">
      <dgm:prSet/>
      <dgm:spPr/>
      <dgm:t>
        <a:bodyPr/>
        <a:lstStyle/>
        <a:p>
          <a:endParaRPr lang="en-US"/>
        </a:p>
      </dgm:t>
    </dgm:pt>
    <dgm:pt modelId="{6FC4E61C-D8D9-4229-A5C5-F5079EEA1461}">
      <dgm:prSet phldrT="[Text]"/>
      <dgm:spPr/>
      <dgm:t>
        <a:bodyPr/>
        <a:lstStyle/>
        <a:p>
          <a:r>
            <a:rPr lang="en-US"/>
            <a:t>Host &amp; Bridge are different voltage domain</a:t>
          </a:r>
        </a:p>
      </dgm:t>
    </dgm:pt>
    <dgm:pt modelId="{2D28E314-518B-4700-8029-3393C5D7DB84}" type="sibTrans" cxnId="{F396C0D6-E5F9-4955-9424-074EC462F280}">
      <dgm:prSet/>
      <dgm:spPr/>
      <dgm:t>
        <a:bodyPr/>
        <a:lstStyle/>
        <a:p>
          <a:endParaRPr lang="en-US"/>
        </a:p>
      </dgm:t>
    </dgm:pt>
    <dgm:pt modelId="{0C0E5795-A0A6-4097-8945-C5CF606131D8}" type="parTrans" cxnId="{F396C0D6-E5F9-4955-9424-074EC462F280}">
      <dgm:prSet/>
      <dgm:spPr/>
      <dgm:t>
        <a:bodyPr/>
        <a:lstStyle/>
        <a:p>
          <a:endParaRPr lang="en-US"/>
        </a:p>
      </dgm:t>
    </dgm:pt>
    <dgm:pt modelId="{9A0ADEF8-5F2D-4248-95BC-BB6C17CB71AC}">
      <dgm:prSet phldrT="[Text]"/>
      <dgm:spPr/>
      <dgm:t>
        <a:bodyPr/>
        <a:lstStyle/>
        <a:p>
          <a:r>
            <a:rPr lang="en-US" dirty="0"/>
            <a:t>UFI</a:t>
          </a:r>
        </a:p>
      </dgm:t>
    </dgm:pt>
    <dgm:pt modelId="{18D89135-C075-4948-BE8D-1A270E0FAB5E}" type="parTrans" cxnId="{A6D481FB-1189-4434-92B4-1A6CAAF4E5CD}">
      <dgm:prSet/>
      <dgm:spPr/>
      <dgm:t>
        <a:bodyPr/>
        <a:lstStyle/>
        <a:p>
          <a:endParaRPr lang="en-US"/>
        </a:p>
      </dgm:t>
    </dgm:pt>
    <dgm:pt modelId="{38C50F8B-3A35-48AA-9CB4-41215426BB61}" type="sibTrans" cxnId="{A6D481FB-1189-4434-92B4-1A6CAAF4E5CD}">
      <dgm:prSet/>
      <dgm:spPr/>
      <dgm:t>
        <a:bodyPr/>
        <a:lstStyle/>
        <a:p>
          <a:endParaRPr lang="en-US"/>
        </a:p>
      </dgm:t>
    </dgm:pt>
    <dgm:pt modelId="{BD001661-83D2-4197-B5F9-B230B7F6D6F4}" type="pres">
      <dgm:prSet presAssocID="{7250F261-8B70-43D1-979E-2137DB6361F2}" presName="hierChild1" presStyleCnt="0">
        <dgm:presLayoutVars>
          <dgm:chPref val="1"/>
          <dgm:dir/>
          <dgm:animOne val="branch"/>
          <dgm:animLvl val="lvl"/>
          <dgm:resizeHandles/>
        </dgm:presLayoutVars>
      </dgm:prSet>
      <dgm:spPr/>
    </dgm:pt>
    <dgm:pt modelId="{506528DC-B7C7-43EC-A6AE-2BE4BC9EB224}" type="pres">
      <dgm:prSet presAssocID="{7EFFDE39-7322-43FC-9BE5-52F4DBAD71D0}" presName="hierRoot1" presStyleCnt="0"/>
      <dgm:spPr/>
    </dgm:pt>
    <dgm:pt modelId="{3231B3B9-EE3A-4C3B-A5DB-52597D0A0AE7}" type="pres">
      <dgm:prSet presAssocID="{7EFFDE39-7322-43FC-9BE5-52F4DBAD71D0}" presName="composite" presStyleCnt="0"/>
      <dgm:spPr/>
    </dgm:pt>
    <dgm:pt modelId="{021A36D1-0FBD-4066-9F4D-7C0BE82E4BEC}" type="pres">
      <dgm:prSet presAssocID="{7EFFDE39-7322-43FC-9BE5-52F4DBAD71D0}" presName="image" presStyleLbl="node0" presStyleIdx="0" presStyleCnt="1"/>
      <dgm:spPr>
        <a:blipFill>
          <a:blip xmlns:r="http://schemas.openxmlformats.org/officeDocument/2006/relationships" r:embed="rId1" cstate="print">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17000" r="-17000"/>
          </a:stretch>
        </a:blipFill>
      </dgm:spPr>
    </dgm:pt>
    <dgm:pt modelId="{9A9B4F8D-E6FC-4BCA-98A5-1C671BDDBBFF}" type="pres">
      <dgm:prSet presAssocID="{7EFFDE39-7322-43FC-9BE5-52F4DBAD71D0}" presName="text" presStyleLbl="revTx" presStyleIdx="0" presStyleCnt="26">
        <dgm:presLayoutVars>
          <dgm:chPref val="3"/>
        </dgm:presLayoutVars>
      </dgm:prSet>
      <dgm:spPr/>
    </dgm:pt>
    <dgm:pt modelId="{7510EC6E-8641-461D-939B-8939596902DD}" type="pres">
      <dgm:prSet presAssocID="{7EFFDE39-7322-43FC-9BE5-52F4DBAD71D0}" presName="hierChild2" presStyleCnt="0"/>
      <dgm:spPr/>
    </dgm:pt>
    <dgm:pt modelId="{49886E24-6129-468D-8756-D82792FEA847}" type="pres">
      <dgm:prSet presAssocID="{97240246-F869-4455-9C54-28643384128B}" presName="Name10" presStyleLbl="parChTrans1D2" presStyleIdx="0" presStyleCnt="3"/>
      <dgm:spPr/>
    </dgm:pt>
    <dgm:pt modelId="{6F630876-CD05-458A-9770-763681418591}" type="pres">
      <dgm:prSet presAssocID="{72A79B0D-7B31-4DD1-8D4D-555F35BEF6C0}" presName="hierRoot2" presStyleCnt="0"/>
      <dgm:spPr/>
    </dgm:pt>
    <dgm:pt modelId="{D5D7FD4F-985F-4EAC-9442-DF88EA64AA49}" type="pres">
      <dgm:prSet presAssocID="{72A79B0D-7B31-4DD1-8D4D-555F35BEF6C0}" presName="composite2" presStyleCnt="0"/>
      <dgm:spPr/>
    </dgm:pt>
    <dgm:pt modelId="{EEAC9917-41DE-4323-A889-D4BF386A9755}" type="pres">
      <dgm:prSet presAssocID="{72A79B0D-7B31-4DD1-8D4D-555F35BEF6C0}" presName="image2" presStyleLbl="node2" presStyleIdx="0" presStyleCnt="3"/>
      <dgm:spPr>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dgm:spPr>
    </dgm:pt>
    <dgm:pt modelId="{5C6B8273-B443-43CB-A7C5-76ACB44A22E8}" type="pres">
      <dgm:prSet presAssocID="{72A79B0D-7B31-4DD1-8D4D-555F35BEF6C0}" presName="text2" presStyleLbl="revTx" presStyleIdx="1" presStyleCnt="26">
        <dgm:presLayoutVars>
          <dgm:chPref val="3"/>
        </dgm:presLayoutVars>
      </dgm:prSet>
      <dgm:spPr/>
    </dgm:pt>
    <dgm:pt modelId="{F81BDBFB-3AE7-4BAE-91A3-7193D19C8700}" type="pres">
      <dgm:prSet presAssocID="{72A79B0D-7B31-4DD1-8D4D-555F35BEF6C0}" presName="hierChild3" presStyleCnt="0"/>
      <dgm:spPr/>
    </dgm:pt>
    <dgm:pt modelId="{1E14E8D6-A354-4A27-8F7B-2303A0C187DA}" type="pres">
      <dgm:prSet presAssocID="{41CCA38F-F092-4568-983E-52741844ED66}" presName="Name17" presStyleLbl="parChTrans1D3" presStyleIdx="0" presStyleCnt="4"/>
      <dgm:spPr/>
    </dgm:pt>
    <dgm:pt modelId="{C203988D-66DD-4D13-8B3B-66A3911F87DB}" type="pres">
      <dgm:prSet presAssocID="{656B3C74-9D8C-4672-99BF-80D24DA33EC3}" presName="hierRoot3" presStyleCnt="0"/>
      <dgm:spPr/>
    </dgm:pt>
    <dgm:pt modelId="{E1B97467-6329-4683-B955-2323E534699A}" type="pres">
      <dgm:prSet presAssocID="{656B3C74-9D8C-4672-99BF-80D24DA33EC3}" presName="composite3" presStyleCnt="0"/>
      <dgm:spPr/>
    </dgm:pt>
    <dgm:pt modelId="{02C679BA-7D9B-41E0-BE5F-A0709B734E63}" type="pres">
      <dgm:prSet presAssocID="{656B3C74-9D8C-4672-99BF-80D24DA33EC3}" presName="image3" presStyleLbl="node3" presStyleIdx="0" presStyleCnt="4"/>
      <dgm:spPr>
        <a:blipFill rotWithShape="1">
          <a:blip xmlns:r="http://schemas.openxmlformats.org/officeDocument/2006/relationships"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t="-9000" b="-9000"/>
          </a:stretch>
        </a:blipFill>
      </dgm:spPr>
    </dgm:pt>
    <dgm:pt modelId="{2DB4F6EA-771A-41C5-80E3-D8F93B445193}" type="pres">
      <dgm:prSet presAssocID="{656B3C74-9D8C-4672-99BF-80D24DA33EC3}" presName="text3" presStyleLbl="revTx" presStyleIdx="2" presStyleCnt="26">
        <dgm:presLayoutVars>
          <dgm:chPref val="3"/>
        </dgm:presLayoutVars>
      </dgm:prSet>
      <dgm:spPr/>
    </dgm:pt>
    <dgm:pt modelId="{C3026DD3-F31F-4404-8AA9-68A2A451F2BF}" type="pres">
      <dgm:prSet presAssocID="{656B3C74-9D8C-4672-99BF-80D24DA33EC3}" presName="hierChild4" presStyleCnt="0"/>
      <dgm:spPr/>
    </dgm:pt>
    <dgm:pt modelId="{C3ED47A3-9139-4AA1-A290-622FC4196C3E}" type="pres">
      <dgm:prSet presAssocID="{69A74C0F-C0DA-424E-9078-C628DF8C2996}" presName="Name17" presStyleLbl="parChTrans1D3" presStyleIdx="1" presStyleCnt="4"/>
      <dgm:spPr/>
    </dgm:pt>
    <dgm:pt modelId="{59D2E9F3-4D33-4861-B7DF-0DB831C7BD10}" type="pres">
      <dgm:prSet presAssocID="{C94AC28A-5254-4989-A41B-F7AFDF21E01C}" presName="hierRoot3" presStyleCnt="0"/>
      <dgm:spPr/>
    </dgm:pt>
    <dgm:pt modelId="{E97D3CA8-A577-4D94-B3F6-539B574EFB22}" type="pres">
      <dgm:prSet presAssocID="{C94AC28A-5254-4989-A41B-F7AFDF21E01C}" presName="composite3" presStyleCnt="0"/>
      <dgm:spPr/>
    </dgm:pt>
    <dgm:pt modelId="{D1020EEF-D11F-45B6-9CD6-147BA41B3E58}" type="pres">
      <dgm:prSet presAssocID="{C94AC28A-5254-4989-A41B-F7AFDF21E01C}" presName="image3" presStyleLbl="node3" presStyleIdx="1" presStyleCnt="4"/>
      <dgm:spPr>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dgm:spPr>
    </dgm:pt>
    <dgm:pt modelId="{28E2E2E1-2EE2-4DBC-8DFA-BCF97C3BA4EA}" type="pres">
      <dgm:prSet presAssocID="{C94AC28A-5254-4989-A41B-F7AFDF21E01C}" presName="text3" presStyleLbl="revTx" presStyleIdx="3" presStyleCnt="26">
        <dgm:presLayoutVars>
          <dgm:chPref val="3"/>
        </dgm:presLayoutVars>
      </dgm:prSet>
      <dgm:spPr/>
    </dgm:pt>
    <dgm:pt modelId="{C0A4434A-EE32-44AE-812A-9D7FD87B5A5A}" type="pres">
      <dgm:prSet presAssocID="{C94AC28A-5254-4989-A41B-F7AFDF21E01C}" presName="hierChild4" presStyleCnt="0"/>
      <dgm:spPr/>
    </dgm:pt>
    <dgm:pt modelId="{FC0D4D42-3572-4384-A9AD-2D321F2666B3}" type="pres">
      <dgm:prSet presAssocID="{4403042F-1B08-45F2-8794-561AAE7D01E2}" presName="Name23" presStyleLbl="parChTrans1D4" presStyleIdx="0" presStyleCnt="18"/>
      <dgm:spPr/>
    </dgm:pt>
    <dgm:pt modelId="{73B41FDD-2BF1-44EC-89E0-BC7EEB41EC58}" type="pres">
      <dgm:prSet presAssocID="{8C6BC3BB-5A33-4A1E-B5E9-E1686E2FC628}" presName="hierRoot4" presStyleCnt="0"/>
      <dgm:spPr/>
    </dgm:pt>
    <dgm:pt modelId="{8BCE6379-49B7-4F84-BCF5-A3B005B7B1E2}" type="pres">
      <dgm:prSet presAssocID="{8C6BC3BB-5A33-4A1E-B5E9-E1686E2FC628}" presName="composite4" presStyleCnt="0"/>
      <dgm:spPr/>
    </dgm:pt>
    <dgm:pt modelId="{22975064-8E0D-4A21-96FB-CD3B6DBD393C}" type="pres">
      <dgm:prSet presAssocID="{8C6BC3BB-5A33-4A1E-B5E9-E1686E2FC628}" presName="image4" presStyleLbl="node4" presStyleIdx="0" presStyleCnt="18"/>
      <dgm:spPr>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dgm:spPr>
    </dgm:pt>
    <dgm:pt modelId="{59D19839-E4EC-4ACC-890B-B7ECB38A6FF6}" type="pres">
      <dgm:prSet presAssocID="{8C6BC3BB-5A33-4A1E-B5E9-E1686E2FC628}" presName="text4" presStyleLbl="revTx" presStyleIdx="4" presStyleCnt="26">
        <dgm:presLayoutVars>
          <dgm:chPref val="3"/>
        </dgm:presLayoutVars>
      </dgm:prSet>
      <dgm:spPr/>
    </dgm:pt>
    <dgm:pt modelId="{8DB1D0C7-04AA-4BB7-8945-2BDC5914B34D}" type="pres">
      <dgm:prSet presAssocID="{8C6BC3BB-5A33-4A1E-B5E9-E1686E2FC628}" presName="hierChild5" presStyleCnt="0"/>
      <dgm:spPr/>
    </dgm:pt>
    <dgm:pt modelId="{D0AC6062-23A5-4929-AF6F-8A87164FDACD}" type="pres">
      <dgm:prSet presAssocID="{0BC070D2-ECBE-40C9-B383-7DB1FFBC40E3}" presName="Name23" presStyleLbl="parChTrans1D4" presStyleIdx="1" presStyleCnt="18"/>
      <dgm:spPr/>
    </dgm:pt>
    <dgm:pt modelId="{17AE27E0-5318-4FFD-982C-DF2414749B92}" type="pres">
      <dgm:prSet presAssocID="{870F4C90-6485-4816-85EE-39ACBCB5881D}" presName="hierRoot4" presStyleCnt="0"/>
      <dgm:spPr/>
    </dgm:pt>
    <dgm:pt modelId="{FD98EF6F-A890-431D-B418-4703F7FF87DE}" type="pres">
      <dgm:prSet presAssocID="{870F4C90-6485-4816-85EE-39ACBCB5881D}" presName="composite4" presStyleCnt="0"/>
      <dgm:spPr/>
    </dgm:pt>
    <dgm:pt modelId="{0F0CDE48-F47D-45F2-8A1C-EDCD664A5169}" type="pres">
      <dgm:prSet presAssocID="{870F4C90-6485-4816-85EE-39ACBCB5881D}" presName="image4" presStyleLbl="node4" presStyleIdx="1" presStyleCnt="18"/>
      <dgm:spPr>
        <a:blipFill rotWithShape="1">
          <a:blip xmlns:r="http://schemas.openxmlformats.org/officeDocument/2006/relationships"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a:stretch>
            <a:fillRect/>
          </a:stretch>
        </a:blipFill>
      </dgm:spPr>
    </dgm:pt>
    <dgm:pt modelId="{858A9668-051C-4A28-80FD-42E617DACB47}" type="pres">
      <dgm:prSet presAssocID="{870F4C90-6485-4816-85EE-39ACBCB5881D}" presName="text4" presStyleLbl="revTx" presStyleIdx="5" presStyleCnt="26">
        <dgm:presLayoutVars>
          <dgm:chPref val="3"/>
        </dgm:presLayoutVars>
      </dgm:prSet>
      <dgm:spPr/>
    </dgm:pt>
    <dgm:pt modelId="{8AE43977-3A20-4143-867D-B870A1B1A2CD}" type="pres">
      <dgm:prSet presAssocID="{870F4C90-6485-4816-85EE-39ACBCB5881D}" presName="hierChild5" presStyleCnt="0"/>
      <dgm:spPr/>
    </dgm:pt>
    <dgm:pt modelId="{3B1A1ED3-0B69-4FBA-A146-016AAB86C37A}" type="pres">
      <dgm:prSet presAssocID="{E8405D62-C1D4-44F9-85E1-6601BE334C7F}" presName="Name23" presStyleLbl="parChTrans1D4" presStyleIdx="2" presStyleCnt="18"/>
      <dgm:spPr/>
    </dgm:pt>
    <dgm:pt modelId="{6A0E68C5-C654-49AC-BE87-ABDFB353794D}" type="pres">
      <dgm:prSet presAssocID="{85A1C035-D854-46F4-B1AB-BA7B7AE52518}" presName="hierRoot4" presStyleCnt="0"/>
      <dgm:spPr/>
    </dgm:pt>
    <dgm:pt modelId="{C8C3BE37-2D6A-4DD7-9293-7E70F3FBBBE6}" type="pres">
      <dgm:prSet presAssocID="{85A1C035-D854-46F4-B1AB-BA7B7AE52518}" presName="composite4" presStyleCnt="0"/>
      <dgm:spPr/>
    </dgm:pt>
    <dgm:pt modelId="{EE77098D-B963-4E67-BE21-FB70D2FA158A}" type="pres">
      <dgm:prSet presAssocID="{85A1C035-D854-46F4-B1AB-BA7B7AE52518}" presName="image4" presStyleLbl="node4" presStyleIdx="2" presStyleCnt="18"/>
      <dgm:spPr>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dgm:spPr>
    </dgm:pt>
    <dgm:pt modelId="{B1073532-A114-40CD-98C6-CE7B47715BBB}" type="pres">
      <dgm:prSet presAssocID="{85A1C035-D854-46F4-B1AB-BA7B7AE52518}" presName="text4" presStyleLbl="revTx" presStyleIdx="6" presStyleCnt="26">
        <dgm:presLayoutVars>
          <dgm:chPref val="3"/>
        </dgm:presLayoutVars>
      </dgm:prSet>
      <dgm:spPr/>
    </dgm:pt>
    <dgm:pt modelId="{7F6136DF-353E-4D24-99F7-1B8A24CAB5E5}" type="pres">
      <dgm:prSet presAssocID="{85A1C035-D854-46F4-B1AB-BA7B7AE52518}" presName="hierChild5" presStyleCnt="0"/>
      <dgm:spPr/>
    </dgm:pt>
    <dgm:pt modelId="{E56E7F64-9781-4D1D-ACA8-6088971A8519}" type="pres">
      <dgm:prSet presAssocID="{9898E21B-E91E-499F-94B5-269BDB1DC7FF}" presName="Name23" presStyleLbl="parChTrans1D4" presStyleIdx="3" presStyleCnt="18"/>
      <dgm:spPr/>
    </dgm:pt>
    <dgm:pt modelId="{106F0CAD-BC29-4DEB-82D6-01351367E634}" type="pres">
      <dgm:prSet presAssocID="{8E21C47E-94BA-4455-A017-0775629DE45A}" presName="hierRoot4" presStyleCnt="0"/>
      <dgm:spPr/>
    </dgm:pt>
    <dgm:pt modelId="{5A4ABA10-2A79-4ED0-B54E-0210706C0596}" type="pres">
      <dgm:prSet presAssocID="{8E21C47E-94BA-4455-A017-0775629DE45A}" presName="composite4" presStyleCnt="0"/>
      <dgm:spPr/>
    </dgm:pt>
    <dgm:pt modelId="{9FEB7334-63F9-4A62-8296-7EBF10937764}" type="pres">
      <dgm:prSet presAssocID="{8E21C47E-94BA-4455-A017-0775629DE45A}" presName="image4" presStyleLbl="node4" presStyleIdx="3" presStyleCnt="18"/>
      <dgm:spPr>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dgm:spPr>
    </dgm:pt>
    <dgm:pt modelId="{AFDA9813-70C7-46E0-BF6F-238C017295E9}" type="pres">
      <dgm:prSet presAssocID="{8E21C47E-94BA-4455-A017-0775629DE45A}" presName="text4" presStyleLbl="revTx" presStyleIdx="7" presStyleCnt="26">
        <dgm:presLayoutVars>
          <dgm:chPref val="3"/>
        </dgm:presLayoutVars>
      </dgm:prSet>
      <dgm:spPr/>
    </dgm:pt>
    <dgm:pt modelId="{5B0F7F0D-D3DD-4F1E-AA24-6A449338CCCD}" type="pres">
      <dgm:prSet presAssocID="{8E21C47E-94BA-4455-A017-0775629DE45A}" presName="hierChild5" presStyleCnt="0"/>
      <dgm:spPr/>
    </dgm:pt>
    <dgm:pt modelId="{72AD9288-1BE4-4D6C-8277-F9B59A52D374}" type="pres">
      <dgm:prSet presAssocID="{60A94E6B-B8B5-4D14-A47D-52C1D3E46EDB}" presName="Name23" presStyleLbl="parChTrans1D4" presStyleIdx="4" presStyleCnt="18"/>
      <dgm:spPr/>
    </dgm:pt>
    <dgm:pt modelId="{226BC246-57B5-4B69-8D2E-46FEC8ABB569}" type="pres">
      <dgm:prSet presAssocID="{7A0CEE70-4430-4608-8E0E-AE50CF53BECE}" presName="hierRoot4" presStyleCnt="0"/>
      <dgm:spPr/>
    </dgm:pt>
    <dgm:pt modelId="{2E034DA8-F500-4990-BB05-D87E5707AF9C}" type="pres">
      <dgm:prSet presAssocID="{7A0CEE70-4430-4608-8E0E-AE50CF53BECE}" presName="composite4" presStyleCnt="0"/>
      <dgm:spPr/>
    </dgm:pt>
    <dgm:pt modelId="{D1146840-07DB-4883-9878-CC54D8753E1B}" type="pres">
      <dgm:prSet presAssocID="{7A0CEE70-4430-4608-8E0E-AE50CF53BECE}" presName="image4" presStyleLbl="node4" presStyleIdx="4" presStyleCnt="18"/>
      <dgm:spPr>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dgm:spPr>
    </dgm:pt>
    <dgm:pt modelId="{226869F1-C190-43ED-84CE-9EA09FDAF5C0}" type="pres">
      <dgm:prSet presAssocID="{7A0CEE70-4430-4608-8E0E-AE50CF53BECE}" presName="text4" presStyleLbl="revTx" presStyleIdx="8" presStyleCnt="26">
        <dgm:presLayoutVars>
          <dgm:chPref val="3"/>
        </dgm:presLayoutVars>
      </dgm:prSet>
      <dgm:spPr/>
    </dgm:pt>
    <dgm:pt modelId="{B0C4B1D0-E06B-4BC2-8529-645DB2BA11E1}" type="pres">
      <dgm:prSet presAssocID="{7A0CEE70-4430-4608-8E0E-AE50CF53BECE}" presName="hierChild5" presStyleCnt="0"/>
      <dgm:spPr/>
    </dgm:pt>
    <dgm:pt modelId="{DD9AD554-49D2-478A-896C-C5613FB4D2BD}" type="pres">
      <dgm:prSet presAssocID="{041FE39E-4071-4616-88D1-CF3AABB0F8E9}" presName="Name23" presStyleLbl="parChTrans1D4" presStyleIdx="5" presStyleCnt="18"/>
      <dgm:spPr/>
    </dgm:pt>
    <dgm:pt modelId="{4B149C7B-E1DF-4C17-88C7-3038FAC0D537}" type="pres">
      <dgm:prSet presAssocID="{ED9CFB7B-D4C2-440E-8077-22ED3BE43857}" presName="hierRoot4" presStyleCnt="0"/>
      <dgm:spPr/>
    </dgm:pt>
    <dgm:pt modelId="{223C353D-D719-40F2-9AB3-972F73D73D2C}" type="pres">
      <dgm:prSet presAssocID="{ED9CFB7B-D4C2-440E-8077-22ED3BE43857}" presName="composite4" presStyleCnt="0"/>
      <dgm:spPr/>
    </dgm:pt>
    <dgm:pt modelId="{56A18793-3B3F-444A-A35E-0C14A32B8CA8}" type="pres">
      <dgm:prSet presAssocID="{ED9CFB7B-D4C2-440E-8077-22ED3BE43857}" presName="image4" presStyleLbl="node4" presStyleIdx="5" presStyleCnt="18"/>
      <dgm:spPr>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dgm:spPr>
    </dgm:pt>
    <dgm:pt modelId="{F10EDA35-935D-45A7-8474-B550CB2D1E45}" type="pres">
      <dgm:prSet presAssocID="{ED9CFB7B-D4C2-440E-8077-22ED3BE43857}" presName="text4" presStyleLbl="revTx" presStyleIdx="9" presStyleCnt="26">
        <dgm:presLayoutVars>
          <dgm:chPref val="3"/>
        </dgm:presLayoutVars>
      </dgm:prSet>
      <dgm:spPr/>
    </dgm:pt>
    <dgm:pt modelId="{EE9744BF-6CFC-4D2B-A928-24FB0FD59C55}" type="pres">
      <dgm:prSet presAssocID="{ED9CFB7B-D4C2-440E-8077-22ED3BE43857}" presName="hierChild5" presStyleCnt="0"/>
      <dgm:spPr/>
    </dgm:pt>
    <dgm:pt modelId="{A9959860-0147-4B9A-9C0A-D04285DF99E9}" type="pres">
      <dgm:prSet presAssocID="{E1D0AE8C-0995-49E7-9D5A-A49235CCEC8F}" presName="Name23" presStyleLbl="parChTrans1D4" presStyleIdx="6" presStyleCnt="18"/>
      <dgm:spPr/>
    </dgm:pt>
    <dgm:pt modelId="{6BF63015-A1A3-4E13-B44E-D628BF277543}" type="pres">
      <dgm:prSet presAssocID="{758A3538-DA0C-4CDA-B353-E96BC19D3E77}" presName="hierRoot4" presStyleCnt="0"/>
      <dgm:spPr/>
    </dgm:pt>
    <dgm:pt modelId="{80FC22CF-34F4-4EE9-8668-B0FE2E5CD6D1}" type="pres">
      <dgm:prSet presAssocID="{758A3538-DA0C-4CDA-B353-E96BC19D3E77}" presName="composite4" presStyleCnt="0"/>
      <dgm:spPr/>
    </dgm:pt>
    <dgm:pt modelId="{17CE4189-E5B1-4060-BCE4-A175DC8DDE89}" type="pres">
      <dgm:prSet presAssocID="{758A3538-DA0C-4CDA-B353-E96BC19D3E77}" presName="image4" presStyleLbl="node4" presStyleIdx="6" presStyleCnt="18"/>
      <dgm:spPr>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dgm:spPr>
    </dgm:pt>
    <dgm:pt modelId="{E984D937-4B59-4D6B-A940-66E7AE425AF7}" type="pres">
      <dgm:prSet presAssocID="{758A3538-DA0C-4CDA-B353-E96BC19D3E77}" presName="text4" presStyleLbl="revTx" presStyleIdx="10" presStyleCnt="26">
        <dgm:presLayoutVars>
          <dgm:chPref val="3"/>
        </dgm:presLayoutVars>
      </dgm:prSet>
      <dgm:spPr/>
    </dgm:pt>
    <dgm:pt modelId="{D832814A-E181-4F98-A73E-84C196B06B30}" type="pres">
      <dgm:prSet presAssocID="{758A3538-DA0C-4CDA-B353-E96BC19D3E77}" presName="hierChild5" presStyleCnt="0"/>
      <dgm:spPr/>
    </dgm:pt>
    <dgm:pt modelId="{DEF6727B-8410-4849-82DD-257D8DCCA13F}" type="pres">
      <dgm:prSet presAssocID="{394E85B6-3B4E-45E2-B30D-6C4A2159C284}" presName="Name23" presStyleLbl="parChTrans1D4" presStyleIdx="7" presStyleCnt="18"/>
      <dgm:spPr/>
    </dgm:pt>
    <dgm:pt modelId="{794D6D20-E0CC-478B-B66C-8C663CFB3661}" type="pres">
      <dgm:prSet presAssocID="{EAEA3238-6116-417B-A4A1-73A4D9B992BD}" presName="hierRoot4" presStyleCnt="0"/>
      <dgm:spPr/>
    </dgm:pt>
    <dgm:pt modelId="{FD7F3CB7-E834-4DBB-A8BB-BBE8E37D5EF8}" type="pres">
      <dgm:prSet presAssocID="{EAEA3238-6116-417B-A4A1-73A4D9B992BD}" presName="composite4" presStyleCnt="0"/>
      <dgm:spPr/>
    </dgm:pt>
    <dgm:pt modelId="{CAEC3774-0303-491B-A2C5-488FFCD851BA}" type="pres">
      <dgm:prSet presAssocID="{EAEA3238-6116-417B-A4A1-73A4D9B992BD}" presName="image4" presStyleLbl="node4" presStyleIdx="7" presStyleCnt="18"/>
      <dgm:spPr>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dgm:spPr>
    </dgm:pt>
    <dgm:pt modelId="{E8C76117-1622-46DF-B262-26EB2B36C4BC}" type="pres">
      <dgm:prSet presAssocID="{EAEA3238-6116-417B-A4A1-73A4D9B992BD}" presName="text4" presStyleLbl="revTx" presStyleIdx="11" presStyleCnt="26">
        <dgm:presLayoutVars>
          <dgm:chPref val="3"/>
        </dgm:presLayoutVars>
      </dgm:prSet>
      <dgm:spPr/>
    </dgm:pt>
    <dgm:pt modelId="{1CF69A07-A822-4148-8A8E-12D0A61E4F27}" type="pres">
      <dgm:prSet presAssocID="{EAEA3238-6116-417B-A4A1-73A4D9B992BD}" presName="hierChild5" presStyleCnt="0"/>
      <dgm:spPr/>
    </dgm:pt>
    <dgm:pt modelId="{EC6081FF-CC24-495D-B070-2A933B919123}" type="pres">
      <dgm:prSet presAssocID="{89C2056B-8415-4055-94E5-B1874700DD21}" presName="Name23" presStyleLbl="parChTrans1D4" presStyleIdx="8" presStyleCnt="18"/>
      <dgm:spPr/>
    </dgm:pt>
    <dgm:pt modelId="{D7D83F1A-C5E2-45ED-BCA9-3A0D4FDA78ED}" type="pres">
      <dgm:prSet presAssocID="{D210C437-9EBE-4AAC-A9D8-411A6E436CD7}" presName="hierRoot4" presStyleCnt="0"/>
      <dgm:spPr/>
    </dgm:pt>
    <dgm:pt modelId="{EAA0DA41-C916-4B05-90B8-92D557CA89CF}" type="pres">
      <dgm:prSet presAssocID="{D210C437-9EBE-4AAC-A9D8-411A6E436CD7}" presName="composite4" presStyleCnt="0"/>
      <dgm:spPr/>
    </dgm:pt>
    <dgm:pt modelId="{3479571F-C7B8-4D60-80AC-1858B0D44A76}" type="pres">
      <dgm:prSet presAssocID="{D210C437-9EBE-4AAC-A9D8-411A6E436CD7}" presName="image4" presStyleLbl="node4" presStyleIdx="8" presStyleCnt="18"/>
      <dgm:spPr>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dgm:spPr>
    </dgm:pt>
    <dgm:pt modelId="{7A822155-73A8-48B2-931A-996AEF46FD8E}" type="pres">
      <dgm:prSet presAssocID="{D210C437-9EBE-4AAC-A9D8-411A6E436CD7}" presName="text4" presStyleLbl="revTx" presStyleIdx="12" presStyleCnt="26">
        <dgm:presLayoutVars>
          <dgm:chPref val="3"/>
        </dgm:presLayoutVars>
      </dgm:prSet>
      <dgm:spPr/>
    </dgm:pt>
    <dgm:pt modelId="{BF4466D4-524A-4C53-8D21-1838C978D468}" type="pres">
      <dgm:prSet presAssocID="{D210C437-9EBE-4AAC-A9D8-411A6E436CD7}" presName="hierChild5" presStyleCnt="0"/>
      <dgm:spPr/>
    </dgm:pt>
    <dgm:pt modelId="{6E836CFB-886E-4068-806C-8DA0F5279EDC}" type="pres">
      <dgm:prSet presAssocID="{64B05219-38DE-4B8A-B635-535AA710EE12}" presName="Name23" presStyleLbl="parChTrans1D4" presStyleIdx="9" presStyleCnt="18"/>
      <dgm:spPr/>
    </dgm:pt>
    <dgm:pt modelId="{F319CC2A-8155-49BC-B992-D174F058C6C7}" type="pres">
      <dgm:prSet presAssocID="{C671BD8F-F53B-48E0-BA66-BE64A4F60A68}" presName="hierRoot4" presStyleCnt="0"/>
      <dgm:spPr/>
    </dgm:pt>
    <dgm:pt modelId="{70D36DA2-C5A6-449F-A85B-62AD89A09B8F}" type="pres">
      <dgm:prSet presAssocID="{C671BD8F-F53B-48E0-BA66-BE64A4F60A68}" presName="composite4" presStyleCnt="0"/>
      <dgm:spPr/>
    </dgm:pt>
    <dgm:pt modelId="{BD4A033B-8F7C-4632-BD54-88108C901CFB}" type="pres">
      <dgm:prSet presAssocID="{C671BD8F-F53B-48E0-BA66-BE64A4F60A68}" presName="image4" presStyleLbl="node4" presStyleIdx="9" presStyleCnt="18"/>
      <dgm:spPr>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dgm:spPr>
    </dgm:pt>
    <dgm:pt modelId="{71D67927-6CE7-48A1-9FF0-25CFFEDA49CF}" type="pres">
      <dgm:prSet presAssocID="{C671BD8F-F53B-48E0-BA66-BE64A4F60A68}" presName="text4" presStyleLbl="revTx" presStyleIdx="13" presStyleCnt="26">
        <dgm:presLayoutVars>
          <dgm:chPref val="3"/>
        </dgm:presLayoutVars>
      </dgm:prSet>
      <dgm:spPr/>
    </dgm:pt>
    <dgm:pt modelId="{D2387C2F-D983-46A2-BDDE-B9A161349723}" type="pres">
      <dgm:prSet presAssocID="{C671BD8F-F53B-48E0-BA66-BE64A4F60A68}" presName="hierChild5" presStyleCnt="0"/>
      <dgm:spPr/>
    </dgm:pt>
    <dgm:pt modelId="{11EE8B03-696F-48F9-BD95-4513E60D92FF}" type="pres">
      <dgm:prSet presAssocID="{03F8CEC1-EDDA-44AB-9FAE-0C97E67DF0CC}" presName="Name23" presStyleLbl="parChTrans1D4" presStyleIdx="10" presStyleCnt="18"/>
      <dgm:spPr/>
    </dgm:pt>
    <dgm:pt modelId="{3AF6EB05-9F69-48ED-8D2F-D1125B5CDB49}" type="pres">
      <dgm:prSet presAssocID="{26C698E7-85B0-44B0-BDF3-C25FD7B980CE}" presName="hierRoot4" presStyleCnt="0"/>
      <dgm:spPr/>
    </dgm:pt>
    <dgm:pt modelId="{F8D22A61-63AA-4567-A035-F262541169DE}" type="pres">
      <dgm:prSet presAssocID="{26C698E7-85B0-44B0-BDF3-C25FD7B980CE}" presName="composite4" presStyleCnt="0"/>
      <dgm:spPr/>
    </dgm:pt>
    <dgm:pt modelId="{4851BDA0-9855-4DE6-8D9B-F673E9946BB8}" type="pres">
      <dgm:prSet presAssocID="{26C698E7-85B0-44B0-BDF3-C25FD7B980CE}" presName="image4" presStyleLbl="node4" presStyleIdx="10" presStyleCnt="18"/>
      <dgm:spPr>
        <a:blipFill rotWithShape="1">
          <a:blip xmlns:r="http://schemas.openxmlformats.org/officeDocument/2006/relationships"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t="-9000" b="-9000"/>
          </a:stretch>
        </a:blipFill>
      </dgm:spPr>
    </dgm:pt>
    <dgm:pt modelId="{69C49E91-A435-4457-8B8B-985A3D03DBB7}" type="pres">
      <dgm:prSet presAssocID="{26C698E7-85B0-44B0-BDF3-C25FD7B980CE}" presName="text4" presStyleLbl="revTx" presStyleIdx="14" presStyleCnt="26">
        <dgm:presLayoutVars>
          <dgm:chPref val="3"/>
        </dgm:presLayoutVars>
      </dgm:prSet>
      <dgm:spPr/>
    </dgm:pt>
    <dgm:pt modelId="{9E1E8F19-FD3A-42FA-B079-A8519FA65443}" type="pres">
      <dgm:prSet presAssocID="{26C698E7-85B0-44B0-BDF3-C25FD7B980CE}" presName="hierChild5" presStyleCnt="0"/>
      <dgm:spPr/>
    </dgm:pt>
    <dgm:pt modelId="{8886A22F-11F0-431A-A0C9-12FFDB3879F9}" type="pres">
      <dgm:prSet presAssocID="{BB9969A8-1849-4374-849C-2372F953548A}" presName="Name23" presStyleLbl="parChTrans1D4" presStyleIdx="11" presStyleCnt="18"/>
      <dgm:spPr/>
    </dgm:pt>
    <dgm:pt modelId="{7DF8873B-FC71-4BB0-AE12-76DEF6BA6C9C}" type="pres">
      <dgm:prSet presAssocID="{C284A549-A478-43B7-A2A4-564C0226E9C1}" presName="hierRoot4" presStyleCnt="0"/>
      <dgm:spPr/>
    </dgm:pt>
    <dgm:pt modelId="{EBEB6BBF-CFB8-4D03-AC88-7B16E52B5F60}" type="pres">
      <dgm:prSet presAssocID="{C284A549-A478-43B7-A2A4-564C0226E9C1}" presName="composite4" presStyleCnt="0"/>
      <dgm:spPr/>
    </dgm:pt>
    <dgm:pt modelId="{60E7D54F-4F25-4390-B0E3-2572CC010D11}" type="pres">
      <dgm:prSet presAssocID="{C284A549-A478-43B7-A2A4-564C0226E9C1}" presName="image4" presStyleLbl="node4" presStyleIdx="11" presStyleCnt="18"/>
      <dgm:spPr>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dgm:spPr>
    </dgm:pt>
    <dgm:pt modelId="{E20F6AA1-5308-47B0-87A0-E96279D0F88D}" type="pres">
      <dgm:prSet presAssocID="{C284A549-A478-43B7-A2A4-564C0226E9C1}" presName="text4" presStyleLbl="revTx" presStyleIdx="15" presStyleCnt="26">
        <dgm:presLayoutVars>
          <dgm:chPref val="3"/>
        </dgm:presLayoutVars>
      </dgm:prSet>
      <dgm:spPr/>
    </dgm:pt>
    <dgm:pt modelId="{186A3D0E-C3C3-49AE-AC75-5AF0C91C6A12}" type="pres">
      <dgm:prSet presAssocID="{C284A549-A478-43B7-A2A4-564C0226E9C1}" presName="hierChild5" presStyleCnt="0"/>
      <dgm:spPr/>
    </dgm:pt>
    <dgm:pt modelId="{D19FB97C-6E6A-4747-9802-76A76184EE3E}" type="pres">
      <dgm:prSet presAssocID="{0C2A7B50-DD9E-4AE0-A4E5-3F6419AF70E7}" presName="Name23" presStyleLbl="parChTrans1D4" presStyleIdx="12" presStyleCnt="18"/>
      <dgm:spPr/>
    </dgm:pt>
    <dgm:pt modelId="{C7A1D016-A754-4574-9A43-FF2171EF2D7E}" type="pres">
      <dgm:prSet presAssocID="{9518BE53-80E0-424D-8092-B3CA0AFEE9E7}" presName="hierRoot4" presStyleCnt="0"/>
      <dgm:spPr/>
    </dgm:pt>
    <dgm:pt modelId="{4CEF33A2-C9AE-4A6A-90E9-AD60D1383DCC}" type="pres">
      <dgm:prSet presAssocID="{9518BE53-80E0-424D-8092-B3CA0AFEE9E7}" presName="composite4" presStyleCnt="0"/>
      <dgm:spPr/>
    </dgm:pt>
    <dgm:pt modelId="{881520E9-009C-4268-831C-C74B6E24C8A0}" type="pres">
      <dgm:prSet presAssocID="{9518BE53-80E0-424D-8092-B3CA0AFEE9E7}" presName="image4" presStyleLbl="node4" presStyleIdx="12" presStyleCnt="18"/>
      <dgm:spPr>
        <a:blipFill>
          <a:blip xmlns:r="http://schemas.openxmlformats.org/officeDocument/2006/relationships"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t="-9000" b="-9000"/>
          </a:stretch>
        </a:blipFill>
      </dgm:spPr>
    </dgm:pt>
    <dgm:pt modelId="{5B469FCF-AC8E-4091-BC6E-426870771DA2}" type="pres">
      <dgm:prSet presAssocID="{9518BE53-80E0-424D-8092-B3CA0AFEE9E7}" presName="text4" presStyleLbl="revTx" presStyleIdx="16" presStyleCnt="26">
        <dgm:presLayoutVars>
          <dgm:chPref val="3"/>
        </dgm:presLayoutVars>
      </dgm:prSet>
      <dgm:spPr/>
    </dgm:pt>
    <dgm:pt modelId="{E4E8AB0A-76B2-4C3C-8888-A2D334210B05}" type="pres">
      <dgm:prSet presAssocID="{9518BE53-80E0-424D-8092-B3CA0AFEE9E7}" presName="hierChild5" presStyleCnt="0"/>
      <dgm:spPr/>
    </dgm:pt>
    <dgm:pt modelId="{3C127080-9852-471D-B15E-C12D98E3251B}" type="pres">
      <dgm:prSet presAssocID="{2441B9C6-4571-4864-B30D-65377C08D9C2}" presName="Name23" presStyleLbl="parChTrans1D4" presStyleIdx="13" presStyleCnt="18"/>
      <dgm:spPr/>
    </dgm:pt>
    <dgm:pt modelId="{149D3D9F-0B20-42F4-B11C-C6BEEBE8380A}" type="pres">
      <dgm:prSet presAssocID="{67EF10D6-7663-4E3A-BD14-D65E81ED8E01}" presName="hierRoot4" presStyleCnt="0"/>
      <dgm:spPr/>
    </dgm:pt>
    <dgm:pt modelId="{ED00AFF9-7A64-402A-9744-AAB34E14A691}" type="pres">
      <dgm:prSet presAssocID="{67EF10D6-7663-4E3A-BD14-D65E81ED8E01}" presName="composite4" presStyleCnt="0"/>
      <dgm:spPr/>
    </dgm:pt>
    <dgm:pt modelId="{DB64CAA9-E59B-485E-B025-0F065B8554FC}" type="pres">
      <dgm:prSet presAssocID="{67EF10D6-7663-4E3A-BD14-D65E81ED8E01}" presName="image4" presStyleLbl="node4" presStyleIdx="13" presStyleCnt="18"/>
      <dgm:spPr>
        <a:blipFill rotWithShape="1">
          <a:blip xmlns:r="http://schemas.openxmlformats.org/officeDocument/2006/relationships"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t="-9000" b="-9000"/>
          </a:stretch>
        </a:blipFill>
      </dgm:spPr>
    </dgm:pt>
    <dgm:pt modelId="{6A0A8E9A-54A0-4B47-9216-DFA791B832CB}" type="pres">
      <dgm:prSet presAssocID="{67EF10D6-7663-4E3A-BD14-D65E81ED8E01}" presName="text4" presStyleLbl="revTx" presStyleIdx="17" presStyleCnt="26">
        <dgm:presLayoutVars>
          <dgm:chPref val="3"/>
        </dgm:presLayoutVars>
      </dgm:prSet>
      <dgm:spPr/>
    </dgm:pt>
    <dgm:pt modelId="{25AE5193-45D4-4FF4-A4D3-A98347D06FAC}" type="pres">
      <dgm:prSet presAssocID="{67EF10D6-7663-4E3A-BD14-D65E81ED8E01}" presName="hierChild5" presStyleCnt="0"/>
      <dgm:spPr/>
    </dgm:pt>
    <dgm:pt modelId="{81762E04-0713-4B64-BA8D-0AC390300129}" type="pres">
      <dgm:prSet presAssocID="{18D89135-C075-4948-BE8D-1A270E0FAB5E}" presName="Name23" presStyleLbl="parChTrans1D4" presStyleIdx="14" presStyleCnt="18"/>
      <dgm:spPr/>
    </dgm:pt>
    <dgm:pt modelId="{62DC5DD1-D536-4A1B-BFA7-99D2BBD17E40}" type="pres">
      <dgm:prSet presAssocID="{9A0ADEF8-5F2D-4248-95BC-BB6C17CB71AC}" presName="hierRoot4" presStyleCnt="0"/>
      <dgm:spPr/>
    </dgm:pt>
    <dgm:pt modelId="{25E058A5-1D49-4767-ACBD-85C832EC1A54}" type="pres">
      <dgm:prSet presAssocID="{9A0ADEF8-5F2D-4248-95BC-BB6C17CB71AC}" presName="composite4" presStyleCnt="0"/>
      <dgm:spPr/>
    </dgm:pt>
    <dgm:pt modelId="{291B5861-5058-4F01-9524-2963D5A62D01}" type="pres">
      <dgm:prSet presAssocID="{9A0ADEF8-5F2D-4248-95BC-BB6C17CB71AC}" presName="image4" presStyleLbl="node4" presStyleIdx="14" presStyleCnt="18"/>
      <dgm:spPr>
        <a:blipFill rotWithShape="1">
          <a:blip xmlns:r="http://schemas.openxmlformats.org/officeDocument/2006/relationships"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t="-9000" b="-9000"/>
          </a:stretch>
        </a:blipFill>
      </dgm:spPr>
    </dgm:pt>
    <dgm:pt modelId="{2C68E0EE-8474-4AD9-96D2-4B5149FE834F}" type="pres">
      <dgm:prSet presAssocID="{9A0ADEF8-5F2D-4248-95BC-BB6C17CB71AC}" presName="text4" presStyleLbl="revTx" presStyleIdx="18" presStyleCnt="26">
        <dgm:presLayoutVars>
          <dgm:chPref val="3"/>
        </dgm:presLayoutVars>
      </dgm:prSet>
      <dgm:spPr/>
    </dgm:pt>
    <dgm:pt modelId="{2BCF90C7-320E-4C14-8C03-4C3968C56F5B}" type="pres">
      <dgm:prSet presAssocID="{9A0ADEF8-5F2D-4248-95BC-BB6C17CB71AC}" presName="hierChild5" presStyleCnt="0"/>
      <dgm:spPr/>
    </dgm:pt>
    <dgm:pt modelId="{87D60747-0F26-4CF6-9681-21FE075AE6DE}" type="pres">
      <dgm:prSet presAssocID="{438E7928-A16C-49BA-8012-08AA97759448}" presName="Name23" presStyleLbl="parChTrans1D4" presStyleIdx="15" presStyleCnt="18"/>
      <dgm:spPr/>
    </dgm:pt>
    <dgm:pt modelId="{42DBC887-F343-4D90-B33D-99C55A22B72D}" type="pres">
      <dgm:prSet presAssocID="{2D63F85E-1CD8-4CCA-B0BC-2B6C7FE666A6}" presName="hierRoot4" presStyleCnt="0"/>
      <dgm:spPr/>
    </dgm:pt>
    <dgm:pt modelId="{0DE6601A-4BCC-4B16-AA0A-33DBF5F9ECFA}" type="pres">
      <dgm:prSet presAssocID="{2D63F85E-1CD8-4CCA-B0BC-2B6C7FE666A6}" presName="composite4" presStyleCnt="0"/>
      <dgm:spPr/>
    </dgm:pt>
    <dgm:pt modelId="{B7262156-D4DE-4C17-B1E5-704A375883E7}" type="pres">
      <dgm:prSet presAssocID="{2D63F85E-1CD8-4CCA-B0BC-2B6C7FE666A6}" presName="image4" presStyleLbl="node4" presStyleIdx="15" presStyleCnt="18"/>
      <dgm:spPr>
        <a:blipFill>
          <a:blip xmlns:r="http://schemas.openxmlformats.org/officeDocument/2006/relationships"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rcRect/>
          <a:stretch>
            <a:fillRect t="-1000" b="-1000"/>
          </a:stretch>
        </a:blipFill>
      </dgm:spPr>
    </dgm:pt>
    <dgm:pt modelId="{3A0A7701-B73C-4552-A503-A9B0D084E381}" type="pres">
      <dgm:prSet presAssocID="{2D63F85E-1CD8-4CCA-B0BC-2B6C7FE666A6}" presName="text4" presStyleLbl="revTx" presStyleIdx="19" presStyleCnt="26">
        <dgm:presLayoutVars>
          <dgm:chPref val="3"/>
        </dgm:presLayoutVars>
      </dgm:prSet>
      <dgm:spPr/>
    </dgm:pt>
    <dgm:pt modelId="{9599A320-03F1-46DB-8997-7C6049EA7870}" type="pres">
      <dgm:prSet presAssocID="{2D63F85E-1CD8-4CCA-B0BC-2B6C7FE666A6}" presName="hierChild5" presStyleCnt="0"/>
      <dgm:spPr/>
    </dgm:pt>
    <dgm:pt modelId="{7C71EDBB-76E8-420B-AB2D-25A8E34D41A3}" type="pres">
      <dgm:prSet presAssocID="{0C0E5795-A0A6-4097-8945-C5CF606131D8}" presName="Name23" presStyleLbl="parChTrans1D4" presStyleIdx="16" presStyleCnt="18"/>
      <dgm:spPr/>
    </dgm:pt>
    <dgm:pt modelId="{090C83D9-A81C-4F8F-84B5-68B1E93B9A86}" type="pres">
      <dgm:prSet presAssocID="{6FC4E61C-D8D9-4229-A5C5-F5079EEA1461}" presName="hierRoot4" presStyleCnt="0"/>
      <dgm:spPr/>
    </dgm:pt>
    <dgm:pt modelId="{5DB0CC22-DBD1-47F6-855E-15C187855016}" type="pres">
      <dgm:prSet presAssocID="{6FC4E61C-D8D9-4229-A5C5-F5079EEA1461}" presName="composite4" presStyleCnt="0"/>
      <dgm:spPr/>
    </dgm:pt>
    <dgm:pt modelId="{D815ECE9-54B7-4730-9DA8-ADEF7FA315DC}" type="pres">
      <dgm:prSet presAssocID="{6FC4E61C-D8D9-4229-A5C5-F5079EEA1461}" presName="image4" presStyleLbl="node4" presStyleIdx="16" presStyleCnt="18"/>
      <dgm:spPr>
        <a:blipFill rotWithShape="1">
          <a:blip xmlns:r="http://schemas.openxmlformats.org/officeDocument/2006/relationships"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rcRect/>
          <a:stretch>
            <a:fillRect t="-1000" b="-1000"/>
          </a:stretch>
        </a:blipFill>
      </dgm:spPr>
    </dgm:pt>
    <dgm:pt modelId="{559224DE-7F8C-45FC-9D88-89C79ACE1302}" type="pres">
      <dgm:prSet presAssocID="{6FC4E61C-D8D9-4229-A5C5-F5079EEA1461}" presName="text4" presStyleLbl="revTx" presStyleIdx="20" presStyleCnt="26">
        <dgm:presLayoutVars>
          <dgm:chPref val="3"/>
        </dgm:presLayoutVars>
      </dgm:prSet>
      <dgm:spPr/>
    </dgm:pt>
    <dgm:pt modelId="{2BB0B91B-35CF-49B2-A10E-0BD6D16059F1}" type="pres">
      <dgm:prSet presAssocID="{6FC4E61C-D8D9-4229-A5C5-F5079EEA1461}" presName="hierChild5" presStyleCnt="0"/>
      <dgm:spPr/>
    </dgm:pt>
    <dgm:pt modelId="{1C4A5765-046C-4E59-980D-E1F1F83C52DA}" type="pres">
      <dgm:prSet presAssocID="{98DFFD0B-4D55-4DDF-9A90-0656BE9FE1D6}" presName="Name23" presStyleLbl="parChTrans1D4" presStyleIdx="17" presStyleCnt="18"/>
      <dgm:spPr/>
    </dgm:pt>
    <dgm:pt modelId="{2A3A8510-6F2C-4C72-BB63-181B50B09BC8}" type="pres">
      <dgm:prSet presAssocID="{7CE5EFF5-1C85-4660-A266-63C583C9D4CA}" presName="hierRoot4" presStyleCnt="0"/>
      <dgm:spPr/>
    </dgm:pt>
    <dgm:pt modelId="{6D3CDD04-C926-4974-843A-6FD26E00CDE4}" type="pres">
      <dgm:prSet presAssocID="{7CE5EFF5-1C85-4660-A266-63C583C9D4CA}" presName="composite4" presStyleCnt="0"/>
      <dgm:spPr/>
    </dgm:pt>
    <dgm:pt modelId="{68D9DF79-494F-4558-94AD-8E4565E4A42D}" type="pres">
      <dgm:prSet presAssocID="{7CE5EFF5-1C85-4660-A266-63C583C9D4CA}" presName="image4" presStyleLbl="node4" presStyleIdx="17" presStyleCnt="18"/>
      <dgm:spPr>
        <a:blipFill>
          <a:blip xmlns:r="http://schemas.openxmlformats.org/officeDocument/2006/relationships"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a:stretch>
            <a:fillRect/>
          </a:stretch>
        </a:blipFill>
      </dgm:spPr>
    </dgm:pt>
    <dgm:pt modelId="{FF8E9497-98E4-43D1-8FCB-CD79D7614646}" type="pres">
      <dgm:prSet presAssocID="{7CE5EFF5-1C85-4660-A266-63C583C9D4CA}" presName="text4" presStyleLbl="revTx" presStyleIdx="21" presStyleCnt="26">
        <dgm:presLayoutVars>
          <dgm:chPref val="3"/>
        </dgm:presLayoutVars>
      </dgm:prSet>
      <dgm:spPr/>
    </dgm:pt>
    <dgm:pt modelId="{4FD304FD-8414-4B9A-AD85-154FFAD684F7}" type="pres">
      <dgm:prSet presAssocID="{7CE5EFF5-1C85-4660-A266-63C583C9D4CA}" presName="hierChild5" presStyleCnt="0"/>
      <dgm:spPr/>
    </dgm:pt>
    <dgm:pt modelId="{3727CF53-A8A7-4231-9A29-7C66766456E5}" type="pres">
      <dgm:prSet presAssocID="{A746717E-A930-4039-9A8B-07EC2260FBA9}" presName="Name17" presStyleLbl="parChTrans1D3" presStyleIdx="2" presStyleCnt="4"/>
      <dgm:spPr/>
    </dgm:pt>
    <dgm:pt modelId="{A138A837-8DC7-49BD-AB38-A6562B5AAC10}" type="pres">
      <dgm:prSet presAssocID="{32AF71F8-5468-4B03-8D7C-058D4449FAA4}" presName="hierRoot3" presStyleCnt="0"/>
      <dgm:spPr/>
    </dgm:pt>
    <dgm:pt modelId="{8911AA3B-2127-4503-B7E1-DAAA7C83B000}" type="pres">
      <dgm:prSet presAssocID="{32AF71F8-5468-4B03-8D7C-058D4449FAA4}" presName="composite3" presStyleCnt="0"/>
      <dgm:spPr/>
    </dgm:pt>
    <dgm:pt modelId="{E72B831D-1E4C-4D8C-AF1C-548C5EC37A65}" type="pres">
      <dgm:prSet presAssocID="{32AF71F8-5468-4B03-8D7C-058D4449FAA4}" presName="image3" presStyleLbl="node3" presStyleIdx="2" presStyleCnt="4"/>
      <dgm:spPr>
        <a:blipFill rotWithShape="1">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dgm:spPr>
    </dgm:pt>
    <dgm:pt modelId="{CF952495-C45F-47B9-A434-37C46FD05781}" type="pres">
      <dgm:prSet presAssocID="{32AF71F8-5468-4B03-8D7C-058D4449FAA4}" presName="text3" presStyleLbl="revTx" presStyleIdx="22" presStyleCnt="26">
        <dgm:presLayoutVars>
          <dgm:chPref val="3"/>
        </dgm:presLayoutVars>
      </dgm:prSet>
      <dgm:spPr/>
    </dgm:pt>
    <dgm:pt modelId="{F521E297-D4AB-4C12-A720-E35224C3AD0F}" type="pres">
      <dgm:prSet presAssocID="{32AF71F8-5468-4B03-8D7C-058D4449FAA4}" presName="hierChild4" presStyleCnt="0"/>
      <dgm:spPr/>
    </dgm:pt>
    <dgm:pt modelId="{E3240C2D-3791-42AD-9DE4-B782B805D1F8}" type="pres">
      <dgm:prSet presAssocID="{C9ED9E08-CE54-4C45-AFCD-D2264250CD78}" presName="Name17" presStyleLbl="parChTrans1D3" presStyleIdx="3" presStyleCnt="4"/>
      <dgm:spPr/>
    </dgm:pt>
    <dgm:pt modelId="{A47BA8F9-A6CC-4ECB-B0ED-532E065AA07A}" type="pres">
      <dgm:prSet presAssocID="{0044F186-B561-459D-AB1E-BD284193FC95}" presName="hierRoot3" presStyleCnt="0"/>
      <dgm:spPr/>
    </dgm:pt>
    <dgm:pt modelId="{821286F7-7441-48D9-A1CB-5943A31B0F39}" type="pres">
      <dgm:prSet presAssocID="{0044F186-B561-459D-AB1E-BD284193FC95}" presName="composite3" presStyleCnt="0"/>
      <dgm:spPr/>
    </dgm:pt>
    <dgm:pt modelId="{672D5B8F-0C34-4234-B1C7-CAB614FAB3EE}" type="pres">
      <dgm:prSet presAssocID="{0044F186-B561-459D-AB1E-BD284193FC95}" presName="image3" presStyleLbl="node3" presStyleIdx="3" presStyleCnt="4"/>
      <dgm:spPr>
        <a:blipFill rotWithShape="1">
          <a:blip xmlns:r="http://schemas.openxmlformats.org/officeDocument/2006/relationships"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rcRect/>
          <a:stretch>
            <a:fillRect t="-1000" b="-1000"/>
          </a:stretch>
        </a:blipFill>
      </dgm:spPr>
    </dgm:pt>
    <dgm:pt modelId="{CCAA0D08-BFA5-4D10-9723-62C392351B9C}" type="pres">
      <dgm:prSet presAssocID="{0044F186-B561-459D-AB1E-BD284193FC95}" presName="text3" presStyleLbl="revTx" presStyleIdx="23" presStyleCnt="26">
        <dgm:presLayoutVars>
          <dgm:chPref val="3"/>
        </dgm:presLayoutVars>
      </dgm:prSet>
      <dgm:spPr/>
    </dgm:pt>
    <dgm:pt modelId="{C179E3E3-CB4C-459D-A6C3-0429A1C414F8}" type="pres">
      <dgm:prSet presAssocID="{0044F186-B561-459D-AB1E-BD284193FC95}" presName="hierChild4" presStyleCnt="0"/>
      <dgm:spPr/>
    </dgm:pt>
    <dgm:pt modelId="{2AC6AA2C-5BE0-4C37-8E25-BC2A7A106041}" type="pres">
      <dgm:prSet presAssocID="{3371F7B5-F296-4DA5-9857-9507FA1C3C84}" presName="Name10" presStyleLbl="parChTrans1D2" presStyleIdx="1" presStyleCnt="3"/>
      <dgm:spPr/>
    </dgm:pt>
    <dgm:pt modelId="{029C7F7D-0F39-47AD-98D9-1957866EEE90}" type="pres">
      <dgm:prSet presAssocID="{226DCB07-6C0E-43D0-94E8-AC860AC66D7A}" presName="hierRoot2" presStyleCnt="0"/>
      <dgm:spPr/>
    </dgm:pt>
    <dgm:pt modelId="{6F411C38-97A7-4751-BF4B-2191CC551D07}" type="pres">
      <dgm:prSet presAssocID="{226DCB07-6C0E-43D0-94E8-AC860AC66D7A}" presName="composite2" presStyleCnt="0"/>
      <dgm:spPr/>
    </dgm:pt>
    <dgm:pt modelId="{1D055DF9-BF68-4D08-9BC5-422E57465181}" type="pres">
      <dgm:prSet presAssocID="{226DCB07-6C0E-43D0-94E8-AC860AC66D7A}" presName="image2" presStyleLbl="node2" presStyleIdx="1" presStyleCnt="3"/>
      <dgm:spPr>
        <a:blipFill rotWithShape="1">
          <a:blip xmlns:r="http://schemas.openxmlformats.org/officeDocument/2006/relationships"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rcRect/>
          <a:stretch>
            <a:fillRect t="-1000" b="-1000"/>
          </a:stretch>
        </a:blipFill>
      </dgm:spPr>
    </dgm:pt>
    <dgm:pt modelId="{ADA42564-AFE2-488A-A0E5-B9B90F71F9A7}" type="pres">
      <dgm:prSet presAssocID="{226DCB07-6C0E-43D0-94E8-AC860AC66D7A}" presName="text2" presStyleLbl="revTx" presStyleIdx="24" presStyleCnt="26">
        <dgm:presLayoutVars>
          <dgm:chPref val="3"/>
        </dgm:presLayoutVars>
      </dgm:prSet>
      <dgm:spPr/>
    </dgm:pt>
    <dgm:pt modelId="{B406626A-3270-495E-A9F9-3F4B708C97C7}" type="pres">
      <dgm:prSet presAssocID="{226DCB07-6C0E-43D0-94E8-AC860AC66D7A}" presName="hierChild3" presStyleCnt="0"/>
      <dgm:spPr/>
    </dgm:pt>
    <dgm:pt modelId="{6610942F-EC1B-41DA-A4FA-571FF72125EC}" type="pres">
      <dgm:prSet presAssocID="{26FAC5AB-8F2B-4097-BD8F-F35B82D6DCA1}" presName="Name10" presStyleLbl="parChTrans1D2" presStyleIdx="2" presStyleCnt="3"/>
      <dgm:spPr/>
    </dgm:pt>
    <dgm:pt modelId="{10E3CCD4-D688-4773-B170-D9FB71D77855}" type="pres">
      <dgm:prSet presAssocID="{03C8A970-A694-45CD-9963-AF9F051FBCE4}" presName="hierRoot2" presStyleCnt="0"/>
      <dgm:spPr/>
    </dgm:pt>
    <dgm:pt modelId="{88FFC5C1-D4BA-4FD9-B884-DAF3F729C970}" type="pres">
      <dgm:prSet presAssocID="{03C8A970-A694-45CD-9963-AF9F051FBCE4}" presName="composite2" presStyleCnt="0"/>
      <dgm:spPr/>
    </dgm:pt>
    <dgm:pt modelId="{85EFA16A-5EAB-43E2-8312-B416579FD7D8}" type="pres">
      <dgm:prSet presAssocID="{03C8A970-A694-45CD-9963-AF9F051FBCE4}" presName="image2" presStyleLbl="node2" presStyleIdx="2" presStyleCnt="3"/>
      <dgm:spPr>
        <a:blipFill rotWithShape="1">
          <a:blip xmlns:r="http://schemas.openxmlformats.org/officeDocument/2006/relationships"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rcRect/>
          <a:stretch>
            <a:fillRect t="-1000" b="-1000"/>
          </a:stretch>
        </a:blipFill>
      </dgm:spPr>
    </dgm:pt>
    <dgm:pt modelId="{CCD7C9AF-7F48-4A7E-B293-7834878576ED}" type="pres">
      <dgm:prSet presAssocID="{03C8A970-A694-45CD-9963-AF9F051FBCE4}" presName="text2" presStyleLbl="revTx" presStyleIdx="25" presStyleCnt="26">
        <dgm:presLayoutVars>
          <dgm:chPref val="3"/>
        </dgm:presLayoutVars>
      </dgm:prSet>
      <dgm:spPr/>
    </dgm:pt>
    <dgm:pt modelId="{2A6338AE-903F-41AF-94AC-4E2F61055C9C}" type="pres">
      <dgm:prSet presAssocID="{03C8A970-A694-45CD-9963-AF9F051FBCE4}" presName="hierChild3" presStyleCnt="0"/>
      <dgm:spPr/>
    </dgm:pt>
  </dgm:ptLst>
  <dgm:cxnLst>
    <dgm:cxn modelId="{8714650C-B2F2-41D3-BF59-E058437B88E4}" type="presOf" srcId="{9518BE53-80E0-424D-8092-B3CA0AFEE9E7}" destId="{5B469FCF-AC8E-4091-BC6E-426870771DA2}" srcOrd="0" destOrd="0" presId="urn:microsoft.com/office/officeart/2009/layout/CirclePictureHierarchy"/>
    <dgm:cxn modelId="{26885C0D-E353-4ACF-8EB9-EC0DAB8E79DF}" type="presOf" srcId="{8C6BC3BB-5A33-4A1E-B5E9-E1686E2FC628}" destId="{59D19839-E4EC-4ACC-890B-B7ECB38A6FF6}" srcOrd="0" destOrd="0" presId="urn:microsoft.com/office/officeart/2009/layout/CirclePictureHierarchy"/>
    <dgm:cxn modelId="{BF6A7D0F-4328-4801-A65E-FA397CD51461}" type="presOf" srcId="{041FE39E-4071-4616-88D1-CF3AABB0F8E9}" destId="{DD9AD554-49D2-478A-896C-C5613FB4D2BD}" srcOrd="0" destOrd="0" presId="urn:microsoft.com/office/officeart/2009/layout/CirclePictureHierarchy"/>
    <dgm:cxn modelId="{C7E0CC17-9FAF-4ED0-8EDA-25A2CC777ABE}" type="presOf" srcId="{6FC4E61C-D8D9-4229-A5C5-F5079EEA1461}" destId="{559224DE-7F8C-45FC-9D88-89C79ACE1302}" srcOrd="0" destOrd="0" presId="urn:microsoft.com/office/officeart/2009/layout/CirclePictureHierarchy"/>
    <dgm:cxn modelId="{B06BE01B-964A-4CAF-99DE-70939D0224AC}" type="presOf" srcId="{C9ED9E08-CE54-4C45-AFCD-D2264250CD78}" destId="{E3240C2D-3791-42AD-9DE4-B782B805D1F8}" srcOrd="0" destOrd="0" presId="urn:microsoft.com/office/officeart/2009/layout/CirclePictureHierarchy"/>
    <dgm:cxn modelId="{3949CC1D-1632-4B61-9ED7-85B2031DC4A0}" srcId="{758A3538-DA0C-4CDA-B353-E96BC19D3E77}" destId="{D210C437-9EBE-4AAC-A9D8-411A6E436CD7}" srcOrd="1" destOrd="0" parTransId="{89C2056B-8415-4055-94E5-B1874700DD21}" sibTransId="{9418CC57-5DE1-488F-9E3F-1A85E86B6802}"/>
    <dgm:cxn modelId="{1203C620-D22C-43D7-ABF5-5450E9F16525}" type="presOf" srcId="{4403042F-1B08-45F2-8794-561AAE7D01E2}" destId="{FC0D4D42-3572-4384-A9AD-2D321F2666B3}" srcOrd="0" destOrd="0" presId="urn:microsoft.com/office/officeart/2009/layout/CirclePictureHierarchy"/>
    <dgm:cxn modelId="{5ADFB026-F270-4DB9-A72C-85569D254D53}" type="presOf" srcId="{89C2056B-8415-4055-94E5-B1874700DD21}" destId="{EC6081FF-CC24-495D-B070-2A933B919123}" srcOrd="0" destOrd="0" presId="urn:microsoft.com/office/officeart/2009/layout/CirclePictureHierarchy"/>
    <dgm:cxn modelId="{4BA9F726-B6A6-4B49-8D0C-2DC9FB0D2D38}" type="presOf" srcId="{0BC070D2-ECBE-40C9-B383-7DB1FFBC40E3}" destId="{D0AC6062-23A5-4929-AF6F-8A87164FDACD}" srcOrd="0" destOrd="0" presId="urn:microsoft.com/office/officeart/2009/layout/CirclePictureHierarchy"/>
    <dgm:cxn modelId="{0E6DF42A-0BA9-4B55-A192-EBF1DF8F87F2}" type="presOf" srcId="{EAEA3238-6116-417B-A4A1-73A4D9B992BD}" destId="{E8C76117-1622-46DF-B262-26EB2B36C4BC}" srcOrd="0" destOrd="0" presId="urn:microsoft.com/office/officeart/2009/layout/CirclePictureHierarchy"/>
    <dgm:cxn modelId="{C67A412D-0D01-4377-B737-B689D2FE6257}" type="presOf" srcId="{0C2A7B50-DD9E-4AE0-A4E5-3F6419AF70E7}" destId="{D19FB97C-6E6A-4747-9802-76A76184EE3E}" srcOrd="0" destOrd="0" presId="urn:microsoft.com/office/officeart/2009/layout/CirclePictureHierarchy"/>
    <dgm:cxn modelId="{67A59136-CB5B-4924-B81F-EA0DFDC80F5C}" srcId="{7EFFDE39-7322-43FC-9BE5-52F4DBAD71D0}" destId="{226DCB07-6C0E-43D0-94E8-AC860AC66D7A}" srcOrd="1" destOrd="0" parTransId="{3371F7B5-F296-4DA5-9857-9507FA1C3C84}" sibTransId="{6592544E-36C7-44CF-B4D4-DF5059FA973C}"/>
    <dgm:cxn modelId="{CA06FE36-AC39-44F4-A6D0-A0E259F23D1A}" type="presOf" srcId="{C284A549-A478-43B7-A2A4-564C0226E9C1}" destId="{E20F6AA1-5308-47B0-87A0-E96279D0F88D}" srcOrd="0" destOrd="0" presId="urn:microsoft.com/office/officeart/2009/layout/CirclePictureHierarchy"/>
    <dgm:cxn modelId="{B322CA3A-091A-4AD9-BF0E-351DF63D11FF}" srcId="{72A79B0D-7B31-4DD1-8D4D-555F35BEF6C0}" destId="{32AF71F8-5468-4B03-8D7C-058D4449FAA4}" srcOrd="2" destOrd="0" parTransId="{A746717E-A930-4039-9A8B-07EC2260FBA9}" sibTransId="{1771A8C9-9129-44FB-9387-6BD6DCDB5D08}"/>
    <dgm:cxn modelId="{1AC8B33D-53AD-4BEF-9606-ACF826BCF63C}" type="presOf" srcId="{7A0CEE70-4430-4608-8E0E-AE50CF53BECE}" destId="{226869F1-C190-43ED-84CE-9EA09FDAF5C0}" srcOrd="0" destOrd="0" presId="urn:microsoft.com/office/officeart/2009/layout/CirclePictureHierarchy"/>
    <dgm:cxn modelId="{3995623F-F4DD-460F-8AEC-0363D45B5B3B}" srcId="{7A0CEE70-4430-4608-8E0E-AE50CF53BECE}" destId="{9518BE53-80E0-424D-8092-B3CA0AFEE9E7}" srcOrd="1" destOrd="0" parTransId="{0C2A7B50-DD9E-4AE0-A4E5-3F6419AF70E7}" sibTransId="{810A21E1-E5C7-49C6-B592-57F8D8506E23}"/>
    <dgm:cxn modelId="{1139695C-DFE2-4FDE-87A7-D4C6ECC95168}" srcId="{7EFFDE39-7322-43FC-9BE5-52F4DBAD71D0}" destId="{03C8A970-A694-45CD-9963-AF9F051FBCE4}" srcOrd="2" destOrd="0" parTransId="{26FAC5AB-8F2B-4097-BD8F-F35B82D6DCA1}" sibTransId="{1653A021-5AC1-43B7-A084-BF8F0B0D56A0}"/>
    <dgm:cxn modelId="{6026E160-E1BE-401F-9190-9B86AF65762A}" srcId="{7A0CEE70-4430-4608-8E0E-AE50CF53BECE}" destId="{67EF10D6-7663-4E3A-BD14-D65E81ED8E01}" srcOrd="2" destOrd="0" parTransId="{2441B9C6-4571-4864-B30D-65377C08D9C2}" sibTransId="{A49FC7BB-161D-4FF8-8F8E-160D0032AE78}"/>
    <dgm:cxn modelId="{98241841-052F-4A85-8D38-8996EB8F9E9E}" type="presOf" srcId="{98DFFD0B-4D55-4DDF-9A90-0656BE9FE1D6}" destId="{1C4A5765-046C-4E59-980D-E1F1F83C52DA}" srcOrd="0" destOrd="0" presId="urn:microsoft.com/office/officeart/2009/layout/CirclePictureHierarchy"/>
    <dgm:cxn modelId="{993D9843-039D-4396-BEAA-D0A55ACF6BCB}" type="presOf" srcId="{26C698E7-85B0-44B0-BDF3-C25FD7B980CE}" destId="{69C49E91-A435-4457-8B8B-985A3D03DBB7}" srcOrd="0" destOrd="0" presId="urn:microsoft.com/office/officeart/2009/layout/CirclePictureHierarchy"/>
    <dgm:cxn modelId="{C4BB0045-999A-4EE2-BA5E-3D3D69466100}" srcId="{758A3538-DA0C-4CDA-B353-E96BC19D3E77}" destId="{EAEA3238-6116-417B-A4A1-73A4D9B992BD}" srcOrd="0" destOrd="0" parTransId="{394E85B6-3B4E-45E2-B30D-6C4A2159C284}" sibTransId="{18E53885-A150-423F-943B-B7E2E6F310EA}"/>
    <dgm:cxn modelId="{8FAC8846-2BB0-4EFA-9516-27DAF4D93EED}" type="presOf" srcId="{9898E21B-E91E-499F-94B5-269BDB1DC7FF}" destId="{E56E7F64-9781-4D1D-ACA8-6088971A8519}" srcOrd="0" destOrd="0" presId="urn:microsoft.com/office/officeart/2009/layout/CirclePictureHierarchy"/>
    <dgm:cxn modelId="{4B9C7D67-09C5-46BF-BD9E-BC80875FCB7E}" type="presOf" srcId="{A746717E-A930-4039-9A8B-07EC2260FBA9}" destId="{3727CF53-A8A7-4231-9A29-7C66766456E5}" srcOrd="0" destOrd="0" presId="urn:microsoft.com/office/officeart/2009/layout/CirclePictureHierarchy"/>
    <dgm:cxn modelId="{2CB30E48-77C2-44D9-A905-05EAABCD6C9D}" type="presOf" srcId="{03C8A970-A694-45CD-9963-AF9F051FBCE4}" destId="{CCD7C9AF-7F48-4A7E-B293-7834878576ED}" srcOrd="0" destOrd="0" presId="urn:microsoft.com/office/officeart/2009/layout/CirclePictureHierarchy"/>
    <dgm:cxn modelId="{50C70F69-02CF-4C91-9674-CEE7B81F2D79}" srcId="{85A1C035-D854-46F4-B1AB-BA7B7AE52518}" destId="{8E21C47E-94BA-4455-A017-0775629DE45A}" srcOrd="0" destOrd="0" parTransId="{9898E21B-E91E-499F-94B5-269BDB1DC7FF}" sibTransId="{6E099BDB-548E-4460-81C4-8F27B1025CF6}"/>
    <dgm:cxn modelId="{D964D84B-23B7-40FA-908E-37F05EDC5AC0}" type="presOf" srcId="{7EFFDE39-7322-43FC-9BE5-52F4DBAD71D0}" destId="{9A9B4F8D-E6FC-4BCA-98A5-1C671BDDBBFF}" srcOrd="0" destOrd="0" presId="urn:microsoft.com/office/officeart/2009/layout/CirclePictureHierarchy"/>
    <dgm:cxn modelId="{9D5BE54B-4129-4F22-9B0C-F7396A66E2C5}" type="presOf" srcId="{97240246-F869-4455-9C54-28643384128B}" destId="{49886E24-6129-468D-8756-D82792FEA847}" srcOrd="0" destOrd="0" presId="urn:microsoft.com/office/officeart/2009/layout/CirclePictureHierarchy"/>
    <dgm:cxn modelId="{E1B5166D-CA67-49E1-8951-75ED774EE0E5}" type="presOf" srcId="{394E85B6-3B4E-45E2-B30D-6C4A2159C284}" destId="{DEF6727B-8410-4849-82DD-257D8DCCA13F}" srcOrd="0" destOrd="0" presId="urn:microsoft.com/office/officeart/2009/layout/CirclePictureHierarchy"/>
    <dgm:cxn modelId="{A46A6B4D-CF14-4368-90A1-0A235789027D}" type="presOf" srcId="{E1D0AE8C-0995-49E7-9D5A-A49235CCEC8F}" destId="{A9959860-0147-4B9A-9C0A-D04285DF99E9}" srcOrd="0" destOrd="0" presId="urn:microsoft.com/office/officeart/2009/layout/CirclePictureHierarchy"/>
    <dgm:cxn modelId="{10F5CC6E-A00F-41B6-B6C4-8BE0C1D04881}" type="presOf" srcId="{3371F7B5-F296-4DA5-9857-9507FA1C3C84}" destId="{2AC6AA2C-5BE0-4C37-8E25-BC2A7A106041}" srcOrd="0" destOrd="0" presId="urn:microsoft.com/office/officeart/2009/layout/CirclePictureHierarchy"/>
    <dgm:cxn modelId="{115B8370-3AF6-46D6-9C0D-E130569A04DE}" type="presOf" srcId="{03F8CEC1-EDDA-44AB-9FAE-0C97E67DF0CC}" destId="{11EE8B03-696F-48F9-BD95-4513E60D92FF}" srcOrd="0" destOrd="0" presId="urn:microsoft.com/office/officeart/2009/layout/CirclePictureHierarchy"/>
    <dgm:cxn modelId="{04174A73-E1AD-4306-B3C3-0E310A69170F}" type="presOf" srcId="{64B05219-38DE-4B8A-B635-535AA710EE12}" destId="{6E836CFB-886E-4068-806C-8DA0F5279EDC}" srcOrd="0" destOrd="0" presId="urn:microsoft.com/office/officeart/2009/layout/CirclePictureHierarchy"/>
    <dgm:cxn modelId="{C6BEBC56-CC38-40D4-BB0D-1FEDF525BC03}" srcId="{C94AC28A-5254-4989-A41B-F7AFDF21E01C}" destId="{8C6BC3BB-5A33-4A1E-B5E9-E1686E2FC628}" srcOrd="0" destOrd="0" parTransId="{4403042F-1B08-45F2-8794-561AAE7D01E2}" sibTransId="{CED524A2-7B4A-40B3-B12A-9DFE365813F5}"/>
    <dgm:cxn modelId="{1A10DB56-F9A1-4C0D-8430-DAF5686B77BA}" type="presOf" srcId="{9A0ADEF8-5F2D-4248-95BC-BB6C17CB71AC}" destId="{2C68E0EE-8474-4AD9-96D2-4B5149FE834F}" srcOrd="0" destOrd="0" presId="urn:microsoft.com/office/officeart/2009/layout/CirclePictureHierarchy"/>
    <dgm:cxn modelId="{14297978-874D-4BE5-AEA6-E59A68B68F38}" type="presOf" srcId="{7CE5EFF5-1C85-4660-A266-63C583C9D4CA}" destId="{FF8E9497-98E4-43D1-8FCB-CD79D7614646}" srcOrd="0" destOrd="0" presId="urn:microsoft.com/office/officeart/2009/layout/CirclePictureHierarchy"/>
    <dgm:cxn modelId="{ADBF8A59-78AF-49F3-9F77-34984695B430}" type="presOf" srcId="{72A79B0D-7B31-4DD1-8D4D-555F35BEF6C0}" destId="{5C6B8273-B443-43CB-A7C5-76ACB44A22E8}" srcOrd="0" destOrd="0" presId="urn:microsoft.com/office/officeart/2009/layout/CirclePictureHierarchy"/>
    <dgm:cxn modelId="{B106E579-7E8D-45D7-B6E5-0EF4865E8D56}" srcId="{C671BD8F-F53B-48E0-BA66-BE64A4F60A68}" destId="{C284A549-A478-43B7-A2A4-564C0226E9C1}" srcOrd="1" destOrd="0" parTransId="{BB9969A8-1849-4374-849C-2372F953548A}" sibTransId="{F3C53657-C215-48F0-B19A-44A475E45585}"/>
    <dgm:cxn modelId="{4BCC667D-8AD6-4608-97C0-CE53C8FA03DD}" type="presOf" srcId="{7250F261-8B70-43D1-979E-2137DB6361F2}" destId="{BD001661-83D2-4197-B5F9-B230B7F6D6F4}" srcOrd="0" destOrd="0" presId="urn:microsoft.com/office/officeart/2009/layout/CirclePictureHierarchy"/>
    <dgm:cxn modelId="{F7C0F97D-F8A8-455E-BB35-70F2609EE484}" type="presOf" srcId="{ED9CFB7B-D4C2-440E-8077-22ED3BE43857}" destId="{F10EDA35-935D-45A7-8474-B550CB2D1E45}" srcOrd="0" destOrd="0" presId="urn:microsoft.com/office/officeart/2009/layout/CirclePictureHierarchy"/>
    <dgm:cxn modelId="{1E3F3787-9363-40E5-A7EA-01AAC38FAB5C}" srcId="{7A0CEE70-4430-4608-8E0E-AE50CF53BECE}" destId="{ED9CFB7B-D4C2-440E-8077-22ED3BE43857}" srcOrd="0" destOrd="0" parTransId="{041FE39E-4071-4616-88D1-CF3AABB0F8E9}" sibTransId="{2988A3CC-F7D0-46CC-9858-0CC70C11910C}"/>
    <dgm:cxn modelId="{D8778D87-A753-4D8A-A0EF-6FEBAD4D82CF}" srcId="{C94AC28A-5254-4989-A41B-F7AFDF21E01C}" destId="{7CE5EFF5-1C85-4660-A266-63C583C9D4CA}" srcOrd="1" destOrd="0" parTransId="{98DFFD0B-4D55-4DDF-9A90-0656BE9FE1D6}" sibTransId="{F19D600B-8AF1-4DA7-AE80-4E9C41801974}"/>
    <dgm:cxn modelId="{91695D89-55A1-43F9-9DC4-CBFC72685CA1}" type="presOf" srcId="{8E21C47E-94BA-4455-A017-0775629DE45A}" destId="{AFDA9813-70C7-46E0-BF6F-238C017295E9}" srcOrd="0" destOrd="0" presId="urn:microsoft.com/office/officeart/2009/layout/CirclePictureHierarchy"/>
    <dgm:cxn modelId="{D3D4A68A-88A9-4051-9DB8-072CC34465D8}" type="presOf" srcId="{656B3C74-9D8C-4672-99BF-80D24DA33EC3}" destId="{2DB4F6EA-771A-41C5-80E3-D8F93B445193}" srcOrd="0" destOrd="0" presId="urn:microsoft.com/office/officeart/2009/layout/CirclePictureHierarchy"/>
    <dgm:cxn modelId="{3FCE7B8E-9E45-4543-9864-5740AB9D0242}" srcId="{8C6BC3BB-5A33-4A1E-B5E9-E1686E2FC628}" destId="{870F4C90-6485-4816-85EE-39ACBCB5881D}" srcOrd="0" destOrd="0" parTransId="{0BC070D2-ECBE-40C9-B383-7DB1FFBC40E3}" sibTransId="{4B4D9ED7-88FF-40AC-A359-07DBE05464CF}"/>
    <dgm:cxn modelId="{7DE27190-BFC7-4B2D-9B77-DE7196A6A728}" type="presOf" srcId="{2441B9C6-4571-4864-B30D-65377C08D9C2}" destId="{3C127080-9852-471D-B15E-C12D98E3251B}" srcOrd="0" destOrd="0" presId="urn:microsoft.com/office/officeart/2009/layout/CirclePictureHierarchy"/>
    <dgm:cxn modelId="{28AA0F96-58BC-4F27-A373-10DA180A4769}" type="presOf" srcId="{60A94E6B-B8B5-4D14-A47D-52C1D3E46EDB}" destId="{72AD9288-1BE4-4D6C-8277-F9B59A52D374}" srcOrd="0" destOrd="0" presId="urn:microsoft.com/office/officeart/2009/layout/CirclePictureHierarchy"/>
    <dgm:cxn modelId="{A18D0697-64D8-45D1-B0CF-8EEE832462B8}" type="presOf" srcId="{438E7928-A16C-49BA-8012-08AA97759448}" destId="{87D60747-0F26-4CF6-9681-21FE075AE6DE}" srcOrd="0" destOrd="0" presId="urn:microsoft.com/office/officeart/2009/layout/CirclePictureHierarchy"/>
    <dgm:cxn modelId="{A65F8598-C894-410B-BBF0-F2BDB73C1536}" type="presOf" srcId="{67EF10D6-7663-4E3A-BD14-D65E81ED8E01}" destId="{6A0A8E9A-54A0-4B47-9216-DFA791B832CB}" srcOrd="0" destOrd="0" presId="urn:microsoft.com/office/officeart/2009/layout/CirclePictureHierarchy"/>
    <dgm:cxn modelId="{1578339A-BE0E-4CA6-AD41-B815F0A3F2C0}" type="presOf" srcId="{C94AC28A-5254-4989-A41B-F7AFDF21E01C}" destId="{28E2E2E1-2EE2-4DBC-8DFA-BCF97C3BA4EA}" srcOrd="0" destOrd="0" presId="urn:microsoft.com/office/officeart/2009/layout/CirclePictureHierarchy"/>
    <dgm:cxn modelId="{99A0C69B-A827-44A8-883A-E72E2B3AA9FB}" type="presOf" srcId="{32AF71F8-5468-4B03-8D7C-058D4449FAA4}" destId="{CF952495-C45F-47B9-A434-37C46FD05781}" srcOrd="0" destOrd="0" presId="urn:microsoft.com/office/officeart/2009/layout/CirclePictureHierarchy"/>
    <dgm:cxn modelId="{8AA8AE9E-81AD-4B0B-91FB-BDABE93945DA}" srcId="{72A79B0D-7B31-4DD1-8D4D-555F35BEF6C0}" destId="{656B3C74-9D8C-4672-99BF-80D24DA33EC3}" srcOrd="0" destOrd="0" parTransId="{41CCA38F-F092-4568-983E-52741844ED66}" sibTransId="{8050DBD4-10E7-43AC-B6AB-6E170EC2DDA8}"/>
    <dgm:cxn modelId="{98C7D09E-62D8-4B7B-BD82-72756DB76F39}" type="presOf" srcId="{69A74C0F-C0DA-424E-9078-C628DF8C2996}" destId="{C3ED47A3-9139-4AA1-A290-622FC4196C3E}" srcOrd="0" destOrd="0" presId="urn:microsoft.com/office/officeart/2009/layout/CirclePictureHierarchy"/>
    <dgm:cxn modelId="{0AC290A4-09F8-4729-9225-A53CF3921ACF}" srcId="{72A79B0D-7B31-4DD1-8D4D-555F35BEF6C0}" destId="{0044F186-B561-459D-AB1E-BD284193FC95}" srcOrd="3" destOrd="0" parTransId="{C9ED9E08-CE54-4C45-AFCD-D2264250CD78}" sibTransId="{545EA9C6-5756-4598-970F-F3DF47EB7F92}"/>
    <dgm:cxn modelId="{321574A9-03C7-4787-94DB-57232D15D55D}" srcId="{8C6BC3BB-5A33-4A1E-B5E9-E1686E2FC628}" destId="{85A1C035-D854-46F4-B1AB-BA7B7AE52518}" srcOrd="1" destOrd="0" parTransId="{E8405D62-C1D4-44F9-85E1-6601BE334C7F}" sibTransId="{56776B48-D4A3-411E-8D2D-1AF27C98127D}"/>
    <dgm:cxn modelId="{481F77A9-FFA1-49B2-80A8-6AA9407FD851}" type="presOf" srcId="{758A3538-DA0C-4CDA-B353-E96BC19D3E77}" destId="{E984D937-4B59-4D6B-A940-66E7AE425AF7}" srcOrd="0" destOrd="0" presId="urn:microsoft.com/office/officeart/2009/layout/CirclePictureHierarchy"/>
    <dgm:cxn modelId="{8A4921AC-EEAC-42CB-9B21-3354D2667F5A}" type="presOf" srcId="{D210C437-9EBE-4AAC-A9D8-411A6E436CD7}" destId="{7A822155-73A8-48B2-931A-996AEF46FD8E}" srcOrd="0" destOrd="0" presId="urn:microsoft.com/office/officeart/2009/layout/CirclePictureHierarchy"/>
    <dgm:cxn modelId="{588933B4-2DE1-4393-A920-3DEF70BCD73A}" srcId="{ED9CFB7B-D4C2-440E-8077-22ED3BE43857}" destId="{C671BD8F-F53B-48E0-BA66-BE64A4F60A68}" srcOrd="1" destOrd="0" parTransId="{64B05219-38DE-4B8A-B635-535AA710EE12}" sibTransId="{69F7D0D1-7040-4517-8DB6-2ABFECF4857D}"/>
    <dgm:cxn modelId="{E61F64B6-E066-43FB-B7A6-F90DCF19DD4B}" srcId="{ED9CFB7B-D4C2-440E-8077-22ED3BE43857}" destId="{758A3538-DA0C-4CDA-B353-E96BC19D3E77}" srcOrd="0" destOrd="0" parTransId="{E1D0AE8C-0995-49E7-9D5A-A49235CCEC8F}" sibTransId="{477B4888-9B55-48C7-9B1A-B691F7203EA1}"/>
    <dgm:cxn modelId="{43FC66BA-C516-4AD8-B9CF-AB98D9AC3AD5}" srcId="{7EFFDE39-7322-43FC-9BE5-52F4DBAD71D0}" destId="{72A79B0D-7B31-4DD1-8D4D-555F35BEF6C0}" srcOrd="0" destOrd="0" parTransId="{97240246-F869-4455-9C54-28643384128B}" sibTransId="{3BA79BD6-0FCD-4D5C-BC3E-0EB1A5F089A5}"/>
    <dgm:cxn modelId="{DD09C2BA-7E26-4FA4-A129-2D3D73A783B9}" type="presOf" srcId="{0C0E5795-A0A6-4097-8945-C5CF606131D8}" destId="{7C71EDBB-76E8-420B-AB2D-25A8E34D41A3}" srcOrd="0" destOrd="0" presId="urn:microsoft.com/office/officeart/2009/layout/CirclePictureHierarchy"/>
    <dgm:cxn modelId="{5FF633BC-F2AE-4C96-ACE5-5AB0716367DA}" srcId="{7250F261-8B70-43D1-979E-2137DB6361F2}" destId="{7EFFDE39-7322-43FC-9BE5-52F4DBAD71D0}" srcOrd="0" destOrd="0" parTransId="{B52D29FD-12E0-4D8E-9657-C8516E2A1905}" sibTransId="{66583959-7E91-4003-A269-A15DF1334065}"/>
    <dgm:cxn modelId="{1B4861BC-B2E5-4C12-B30C-EF5636EC5D5E}" srcId="{72A79B0D-7B31-4DD1-8D4D-555F35BEF6C0}" destId="{C94AC28A-5254-4989-A41B-F7AFDF21E01C}" srcOrd="1" destOrd="0" parTransId="{69A74C0F-C0DA-424E-9078-C628DF8C2996}" sibTransId="{E1448A8F-B17D-4FF2-B2A4-4260F16D0EEC}"/>
    <dgm:cxn modelId="{AEC2A9BC-CAF5-471E-840D-CCC1BD8BF876}" type="presOf" srcId="{85A1C035-D854-46F4-B1AB-BA7B7AE52518}" destId="{B1073532-A114-40CD-98C6-CE7B47715BBB}" srcOrd="0" destOrd="0" presId="urn:microsoft.com/office/officeart/2009/layout/CirclePictureHierarchy"/>
    <dgm:cxn modelId="{91FAF1C3-7DA5-4E64-B97F-FB00F478F97A}" type="presOf" srcId="{41CCA38F-F092-4568-983E-52741844ED66}" destId="{1E14E8D6-A354-4A27-8F7B-2303A0C187DA}" srcOrd="0" destOrd="0" presId="urn:microsoft.com/office/officeart/2009/layout/CirclePictureHierarchy"/>
    <dgm:cxn modelId="{88738BCA-8906-490A-B4C1-39004F693598}" type="presOf" srcId="{0044F186-B561-459D-AB1E-BD284193FC95}" destId="{CCAA0D08-BFA5-4D10-9723-62C392351B9C}" srcOrd="0" destOrd="0" presId="urn:microsoft.com/office/officeart/2009/layout/CirclePictureHierarchy"/>
    <dgm:cxn modelId="{0441C8CD-094F-4896-B305-F367943A8602}" type="presOf" srcId="{2D63F85E-1CD8-4CCA-B0BC-2B6C7FE666A6}" destId="{3A0A7701-B73C-4552-A503-A9B0D084E381}" srcOrd="0" destOrd="0" presId="urn:microsoft.com/office/officeart/2009/layout/CirclePictureHierarchy"/>
    <dgm:cxn modelId="{81CCF6CE-2CA6-437E-B890-47C740070A35}" type="presOf" srcId="{18D89135-C075-4948-BE8D-1A270E0FAB5E}" destId="{81762E04-0713-4B64-BA8D-0AC390300129}" srcOrd="0" destOrd="0" presId="urn:microsoft.com/office/officeart/2009/layout/CirclePictureHierarchy"/>
    <dgm:cxn modelId="{F396C0D6-E5F9-4955-9424-074EC462F280}" srcId="{85A1C035-D854-46F4-B1AB-BA7B7AE52518}" destId="{6FC4E61C-D8D9-4229-A5C5-F5079EEA1461}" srcOrd="1" destOrd="0" parTransId="{0C0E5795-A0A6-4097-8945-C5CF606131D8}" sibTransId="{2D28E314-518B-4700-8029-3393C5D7DB84}"/>
    <dgm:cxn modelId="{CA2203DD-FA1B-42C8-BF69-AFA1480DB498}" type="presOf" srcId="{E8405D62-C1D4-44F9-85E1-6601BE334C7F}" destId="{3B1A1ED3-0B69-4FBA-A146-016AAB86C37A}" srcOrd="0" destOrd="0" presId="urn:microsoft.com/office/officeart/2009/layout/CirclePictureHierarchy"/>
    <dgm:cxn modelId="{40C331E0-7596-4C6F-BCBC-93144DD32D8A}" srcId="{8E21C47E-94BA-4455-A017-0775629DE45A}" destId="{2D63F85E-1CD8-4CCA-B0BC-2B6C7FE666A6}" srcOrd="1" destOrd="0" parTransId="{438E7928-A16C-49BA-8012-08AA97759448}" sibTransId="{F73500D5-48C8-409C-B852-55EBBC76C6FD}"/>
    <dgm:cxn modelId="{255117E1-4470-4825-AE79-86198647AD99}" type="presOf" srcId="{C671BD8F-F53B-48E0-BA66-BE64A4F60A68}" destId="{71D67927-6CE7-48A1-9FF0-25CFFEDA49CF}" srcOrd="0" destOrd="0" presId="urn:microsoft.com/office/officeart/2009/layout/CirclePictureHierarchy"/>
    <dgm:cxn modelId="{F56719E2-9671-4738-B74B-49868A909CBC}" srcId="{8E21C47E-94BA-4455-A017-0775629DE45A}" destId="{7A0CEE70-4430-4608-8E0E-AE50CF53BECE}" srcOrd="0" destOrd="0" parTransId="{60A94E6B-B8B5-4D14-A47D-52C1D3E46EDB}" sibTransId="{34DD60E5-57F9-4A6E-B16D-D5F37D9CEF02}"/>
    <dgm:cxn modelId="{9BE27CE8-5412-4E87-8805-92A48C7090BA}" srcId="{C671BD8F-F53B-48E0-BA66-BE64A4F60A68}" destId="{26C698E7-85B0-44B0-BDF3-C25FD7B980CE}" srcOrd="0" destOrd="0" parTransId="{03F8CEC1-EDDA-44AB-9FAE-0C97E67DF0CC}" sibTransId="{C7D84709-1101-4C4E-8C9E-D848F240C19A}"/>
    <dgm:cxn modelId="{8B14CEEA-8A80-46D5-A0E9-1AF993283ECE}" type="presOf" srcId="{BB9969A8-1849-4374-849C-2372F953548A}" destId="{8886A22F-11F0-431A-A0C9-12FFDB3879F9}" srcOrd="0" destOrd="0" presId="urn:microsoft.com/office/officeart/2009/layout/CirclePictureHierarchy"/>
    <dgm:cxn modelId="{E21289EC-49C1-406E-8724-C5A5A2C8AE42}" type="presOf" srcId="{226DCB07-6C0E-43D0-94E8-AC860AC66D7A}" destId="{ADA42564-AFE2-488A-A0E5-B9B90F71F9A7}" srcOrd="0" destOrd="0" presId="urn:microsoft.com/office/officeart/2009/layout/CirclePictureHierarchy"/>
    <dgm:cxn modelId="{F709B5F0-25D9-4281-AD9F-E6DF7ECB31BF}" type="presOf" srcId="{870F4C90-6485-4816-85EE-39ACBCB5881D}" destId="{858A9668-051C-4A28-80FD-42E617DACB47}" srcOrd="0" destOrd="0" presId="urn:microsoft.com/office/officeart/2009/layout/CirclePictureHierarchy"/>
    <dgm:cxn modelId="{EA2BC0F8-760E-45F2-9D86-E2CDF10B2AA1}" type="presOf" srcId="{26FAC5AB-8F2B-4097-BD8F-F35B82D6DCA1}" destId="{6610942F-EC1B-41DA-A4FA-571FF72125EC}" srcOrd="0" destOrd="0" presId="urn:microsoft.com/office/officeart/2009/layout/CirclePictureHierarchy"/>
    <dgm:cxn modelId="{A6D481FB-1189-4434-92B4-1A6CAAF4E5CD}" srcId="{7A0CEE70-4430-4608-8E0E-AE50CF53BECE}" destId="{9A0ADEF8-5F2D-4248-95BC-BB6C17CB71AC}" srcOrd="3" destOrd="0" parTransId="{18D89135-C075-4948-BE8D-1A270E0FAB5E}" sibTransId="{38C50F8B-3A35-48AA-9CB4-41215426BB61}"/>
    <dgm:cxn modelId="{63400A15-2DDA-4DE1-B2EB-E68A5FF2941C}" type="presParOf" srcId="{BD001661-83D2-4197-B5F9-B230B7F6D6F4}" destId="{506528DC-B7C7-43EC-A6AE-2BE4BC9EB224}" srcOrd="0" destOrd="0" presId="urn:microsoft.com/office/officeart/2009/layout/CirclePictureHierarchy"/>
    <dgm:cxn modelId="{E575F689-0B57-49E7-AD38-4A0108526C68}" type="presParOf" srcId="{506528DC-B7C7-43EC-A6AE-2BE4BC9EB224}" destId="{3231B3B9-EE3A-4C3B-A5DB-52597D0A0AE7}" srcOrd="0" destOrd="0" presId="urn:microsoft.com/office/officeart/2009/layout/CirclePictureHierarchy"/>
    <dgm:cxn modelId="{6CEC49D1-2506-464C-BDAE-47A0F2C29B7B}" type="presParOf" srcId="{3231B3B9-EE3A-4C3B-A5DB-52597D0A0AE7}" destId="{021A36D1-0FBD-4066-9F4D-7C0BE82E4BEC}" srcOrd="0" destOrd="0" presId="urn:microsoft.com/office/officeart/2009/layout/CirclePictureHierarchy"/>
    <dgm:cxn modelId="{0C8AE2C8-8BCB-45D5-9E95-6469BEC42116}" type="presParOf" srcId="{3231B3B9-EE3A-4C3B-A5DB-52597D0A0AE7}" destId="{9A9B4F8D-E6FC-4BCA-98A5-1C671BDDBBFF}" srcOrd="1" destOrd="0" presId="urn:microsoft.com/office/officeart/2009/layout/CirclePictureHierarchy"/>
    <dgm:cxn modelId="{32EF8B2D-4295-400B-B9F0-816B3C28645F}" type="presParOf" srcId="{506528DC-B7C7-43EC-A6AE-2BE4BC9EB224}" destId="{7510EC6E-8641-461D-939B-8939596902DD}" srcOrd="1" destOrd="0" presId="urn:microsoft.com/office/officeart/2009/layout/CirclePictureHierarchy"/>
    <dgm:cxn modelId="{508FE161-BBCE-44CF-A382-B69CF73B93DC}" type="presParOf" srcId="{7510EC6E-8641-461D-939B-8939596902DD}" destId="{49886E24-6129-468D-8756-D82792FEA847}" srcOrd="0" destOrd="0" presId="urn:microsoft.com/office/officeart/2009/layout/CirclePictureHierarchy"/>
    <dgm:cxn modelId="{91C0D3A7-2632-492F-B196-F2F35F81775E}" type="presParOf" srcId="{7510EC6E-8641-461D-939B-8939596902DD}" destId="{6F630876-CD05-458A-9770-763681418591}" srcOrd="1" destOrd="0" presId="urn:microsoft.com/office/officeart/2009/layout/CirclePictureHierarchy"/>
    <dgm:cxn modelId="{92C1DE2E-57D8-45B8-9C7C-9EDC0770DDCD}" type="presParOf" srcId="{6F630876-CD05-458A-9770-763681418591}" destId="{D5D7FD4F-985F-4EAC-9442-DF88EA64AA49}" srcOrd="0" destOrd="0" presId="urn:microsoft.com/office/officeart/2009/layout/CirclePictureHierarchy"/>
    <dgm:cxn modelId="{92BCF7D4-8526-49B7-BBDD-A0A1E543B132}" type="presParOf" srcId="{D5D7FD4F-985F-4EAC-9442-DF88EA64AA49}" destId="{EEAC9917-41DE-4323-A889-D4BF386A9755}" srcOrd="0" destOrd="0" presId="urn:microsoft.com/office/officeart/2009/layout/CirclePictureHierarchy"/>
    <dgm:cxn modelId="{59BB0A39-FD34-4B77-8CAD-B76EAAC520C4}" type="presParOf" srcId="{D5D7FD4F-985F-4EAC-9442-DF88EA64AA49}" destId="{5C6B8273-B443-43CB-A7C5-76ACB44A22E8}" srcOrd="1" destOrd="0" presId="urn:microsoft.com/office/officeart/2009/layout/CirclePictureHierarchy"/>
    <dgm:cxn modelId="{87045E00-BD0E-4493-A694-715244BF3772}" type="presParOf" srcId="{6F630876-CD05-458A-9770-763681418591}" destId="{F81BDBFB-3AE7-4BAE-91A3-7193D19C8700}" srcOrd="1" destOrd="0" presId="urn:microsoft.com/office/officeart/2009/layout/CirclePictureHierarchy"/>
    <dgm:cxn modelId="{98F7F501-4CDA-470F-822B-366E2EBDDDD5}" type="presParOf" srcId="{F81BDBFB-3AE7-4BAE-91A3-7193D19C8700}" destId="{1E14E8D6-A354-4A27-8F7B-2303A0C187DA}" srcOrd="0" destOrd="0" presId="urn:microsoft.com/office/officeart/2009/layout/CirclePictureHierarchy"/>
    <dgm:cxn modelId="{27F5EE42-253B-4EEE-8187-818A87232B16}" type="presParOf" srcId="{F81BDBFB-3AE7-4BAE-91A3-7193D19C8700}" destId="{C203988D-66DD-4D13-8B3B-66A3911F87DB}" srcOrd="1" destOrd="0" presId="urn:microsoft.com/office/officeart/2009/layout/CirclePictureHierarchy"/>
    <dgm:cxn modelId="{8600CCB1-1743-408A-B6D6-F97F3479E343}" type="presParOf" srcId="{C203988D-66DD-4D13-8B3B-66A3911F87DB}" destId="{E1B97467-6329-4683-B955-2323E534699A}" srcOrd="0" destOrd="0" presId="urn:microsoft.com/office/officeart/2009/layout/CirclePictureHierarchy"/>
    <dgm:cxn modelId="{DF3FE952-3D36-44EA-8FF2-0179764691CD}" type="presParOf" srcId="{E1B97467-6329-4683-B955-2323E534699A}" destId="{02C679BA-7D9B-41E0-BE5F-A0709B734E63}" srcOrd="0" destOrd="0" presId="urn:microsoft.com/office/officeart/2009/layout/CirclePictureHierarchy"/>
    <dgm:cxn modelId="{CFBA65E4-0335-4711-824E-550B63A154F8}" type="presParOf" srcId="{E1B97467-6329-4683-B955-2323E534699A}" destId="{2DB4F6EA-771A-41C5-80E3-D8F93B445193}" srcOrd="1" destOrd="0" presId="urn:microsoft.com/office/officeart/2009/layout/CirclePictureHierarchy"/>
    <dgm:cxn modelId="{93AD950E-622A-4FEA-AA67-FBB1A70E28AA}" type="presParOf" srcId="{C203988D-66DD-4D13-8B3B-66A3911F87DB}" destId="{C3026DD3-F31F-4404-8AA9-68A2A451F2BF}" srcOrd="1" destOrd="0" presId="urn:microsoft.com/office/officeart/2009/layout/CirclePictureHierarchy"/>
    <dgm:cxn modelId="{ADBD414C-9ADA-4354-A42D-E1055C932447}" type="presParOf" srcId="{F81BDBFB-3AE7-4BAE-91A3-7193D19C8700}" destId="{C3ED47A3-9139-4AA1-A290-622FC4196C3E}" srcOrd="2" destOrd="0" presId="urn:microsoft.com/office/officeart/2009/layout/CirclePictureHierarchy"/>
    <dgm:cxn modelId="{CFCD13D9-5586-4CA4-9941-8A1B290AA9E0}" type="presParOf" srcId="{F81BDBFB-3AE7-4BAE-91A3-7193D19C8700}" destId="{59D2E9F3-4D33-4861-B7DF-0DB831C7BD10}" srcOrd="3" destOrd="0" presId="urn:microsoft.com/office/officeart/2009/layout/CirclePictureHierarchy"/>
    <dgm:cxn modelId="{1C859430-C224-4947-B957-190969A87D72}" type="presParOf" srcId="{59D2E9F3-4D33-4861-B7DF-0DB831C7BD10}" destId="{E97D3CA8-A577-4D94-B3F6-539B574EFB22}" srcOrd="0" destOrd="0" presId="urn:microsoft.com/office/officeart/2009/layout/CirclePictureHierarchy"/>
    <dgm:cxn modelId="{433FE4A0-E64E-43D5-BDB1-2A8D88B61118}" type="presParOf" srcId="{E97D3CA8-A577-4D94-B3F6-539B574EFB22}" destId="{D1020EEF-D11F-45B6-9CD6-147BA41B3E58}" srcOrd="0" destOrd="0" presId="urn:microsoft.com/office/officeart/2009/layout/CirclePictureHierarchy"/>
    <dgm:cxn modelId="{5107B909-C782-4A29-8CBB-F49F0DD2E7C3}" type="presParOf" srcId="{E97D3CA8-A577-4D94-B3F6-539B574EFB22}" destId="{28E2E2E1-2EE2-4DBC-8DFA-BCF97C3BA4EA}" srcOrd="1" destOrd="0" presId="urn:microsoft.com/office/officeart/2009/layout/CirclePictureHierarchy"/>
    <dgm:cxn modelId="{E66BDCB4-B463-4052-9705-8372E5888F75}" type="presParOf" srcId="{59D2E9F3-4D33-4861-B7DF-0DB831C7BD10}" destId="{C0A4434A-EE32-44AE-812A-9D7FD87B5A5A}" srcOrd="1" destOrd="0" presId="urn:microsoft.com/office/officeart/2009/layout/CirclePictureHierarchy"/>
    <dgm:cxn modelId="{45036A79-1433-44D6-8871-EBD8D5DEE2E3}" type="presParOf" srcId="{C0A4434A-EE32-44AE-812A-9D7FD87B5A5A}" destId="{FC0D4D42-3572-4384-A9AD-2D321F2666B3}" srcOrd="0" destOrd="0" presId="urn:microsoft.com/office/officeart/2009/layout/CirclePictureHierarchy"/>
    <dgm:cxn modelId="{7315A269-6970-4664-B5DB-3AF7A517D169}" type="presParOf" srcId="{C0A4434A-EE32-44AE-812A-9D7FD87B5A5A}" destId="{73B41FDD-2BF1-44EC-89E0-BC7EEB41EC58}" srcOrd="1" destOrd="0" presId="urn:microsoft.com/office/officeart/2009/layout/CirclePictureHierarchy"/>
    <dgm:cxn modelId="{B6A8A105-98D2-4D22-AB10-5E02E4CBA9B4}" type="presParOf" srcId="{73B41FDD-2BF1-44EC-89E0-BC7EEB41EC58}" destId="{8BCE6379-49B7-4F84-BCF5-A3B005B7B1E2}" srcOrd="0" destOrd="0" presId="urn:microsoft.com/office/officeart/2009/layout/CirclePictureHierarchy"/>
    <dgm:cxn modelId="{D6B4942E-8690-4B2F-B24E-66CBEC660B98}" type="presParOf" srcId="{8BCE6379-49B7-4F84-BCF5-A3B005B7B1E2}" destId="{22975064-8E0D-4A21-96FB-CD3B6DBD393C}" srcOrd="0" destOrd="0" presId="urn:microsoft.com/office/officeart/2009/layout/CirclePictureHierarchy"/>
    <dgm:cxn modelId="{C050C77F-EEEF-4D57-9FAA-9889A0D8574C}" type="presParOf" srcId="{8BCE6379-49B7-4F84-BCF5-A3B005B7B1E2}" destId="{59D19839-E4EC-4ACC-890B-B7ECB38A6FF6}" srcOrd="1" destOrd="0" presId="urn:microsoft.com/office/officeart/2009/layout/CirclePictureHierarchy"/>
    <dgm:cxn modelId="{5F571D7A-FF64-4E0F-8157-45EED04F3367}" type="presParOf" srcId="{73B41FDD-2BF1-44EC-89E0-BC7EEB41EC58}" destId="{8DB1D0C7-04AA-4BB7-8945-2BDC5914B34D}" srcOrd="1" destOrd="0" presId="urn:microsoft.com/office/officeart/2009/layout/CirclePictureHierarchy"/>
    <dgm:cxn modelId="{0228DABC-8CC4-4D2E-95B8-2FC4494B559E}" type="presParOf" srcId="{8DB1D0C7-04AA-4BB7-8945-2BDC5914B34D}" destId="{D0AC6062-23A5-4929-AF6F-8A87164FDACD}" srcOrd="0" destOrd="0" presId="urn:microsoft.com/office/officeart/2009/layout/CirclePictureHierarchy"/>
    <dgm:cxn modelId="{74939C45-F8D4-4CDC-869E-3A840B5F6531}" type="presParOf" srcId="{8DB1D0C7-04AA-4BB7-8945-2BDC5914B34D}" destId="{17AE27E0-5318-4FFD-982C-DF2414749B92}" srcOrd="1" destOrd="0" presId="urn:microsoft.com/office/officeart/2009/layout/CirclePictureHierarchy"/>
    <dgm:cxn modelId="{46C06860-795B-4C9B-855D-2A6A272420A5}" type="presParOf" srcId="{17AE27E0-5318-4FFD-982C-DF2414749B92}" destId="{FD98EF6F-A890-431D-B418-4703F7FF87DE}" srcOrd="0" destOrd="0" presId="urn:microsoft.com/office/officeart/2009/layout/CirclePictureHierarchy"/>
    <dgm:cxn modelId="{AA36A22A-0114-4778-B928-DCB2B6FF39E5}" type="presParOf" srcId="{FD98EF6F-A890-431D-B418-4703F7FF87DE}" destId="{0F0CDE48-F47D-45F2-8A1C-EDCD664A5169}" srcOrd="0" destOrd="0" presId="urn:microsoft.com/office/officeart/2009/layout/CirclePictureHierarchy"/>
    <dgm:cxn modelId="{0B397D77-7128-4141-8D91-A43C05EF20C4}" type="presParOf" srcId="{FD98EF6F-A890-431D-B418-4703F7FF87DE}" destId="{858A9668-051C-4A28-80FD-42E617DACB47}" srcOrd="1" destOrd="0" presId="urn:microsoft.com/office/officeart/2009/layout/CirclePictureHierarchy"/>
    <dgm:cxn modelId="{55C6E61D-75FF-4A56-92AB-C86F32327B5C}" type="presParOf" srcId="{17AE27E0-5318-4FFD-982C-DF2414749B92}" destId="{8AE43977-3A20-4143-867D-B870A1B1A2CD}" srcOrd="1" destOrd="0" presId="urn:microsoft.com/office/officeart/2009/layout/CirclePictureHierarchy"/>
    <dgm:cxn modelId="{CA67EB79-EA1B-4087-AED6-709E0B3747EB}" type="presParOf" srcId="{8DB1D0C7-04AA-4BB7-8945-2BDC5914B34D}" destId="{3B1A1ED3-0B69-4FBA-A146-016AAB86C37A}" srcOrd="2" destOrd="0" presId="urn:microsoft.com/office/officeart/2009/layout/CirclePictureHierarchy"/>
    <dgm:cxn modelId="{4988E014-2265-4A37-B982-28E5AD28E128}" type="presParOf" srcId="{8DB1D0C7-04AA-4BB7-8945-2BDC5914B34D}" destId="{6A0E68C5-C654-49AC-BE87-ABDFB353794D}" srcOrd="3" destOrd="0" presId="urn:microsoft.com/office/officeart/2009/layout/CirclePictureHierarchy"/>
    <dgm:cxn modelId="{1E2AE39E-4691-4553-90C9-16A8A63F9EBD}" type="presParOf" srcId="{6A0E68C5-C654-49AC-BE87-ABDFB353794D}" destId="{C8C3BE37-2D6A-4DD7-9293-7E70F3FBBBE6}" srcOrd="0" destOrd="0" presId="urn:microsoft.com/office/officeart/2009/layout/CirclePictureHierarchy"/>
    <dgm:cxn modelId="{CF803B37-3DD8-4705-BD9E-15BE4F69C50B}" type="presParOf" srcId="{C8C3BE37-2D6A-4DD7-9293-7E70F3FBBBE6}" destId="{EE77098D-B963-4E67-BE21-FB70D2FA158A}" srcOrd="0" destOrd="0" presId="urn:microsoft.com/office/officeart/2009/layout/CirclePictureHierarchy"/>
    <dgm:cxn modelId="{B4465929-95CC-4334-8E04-DA4620A279B9}" type="presParOf" srcId="{C8C3BE37-2D6A-4DD7-9293-7E70F3FBBBE6}" destId="{B1073532-A114-40CD-98C6-CE7B47715BBB}" srcOrd="1" destOrd="0" presId="urn:microsoft.com/office/officeart/2009/layout/CirclePictureHierarchy"/>
    <dgm:cxn modelId="{C1CC80D4-7024-4651-BF50-5CAE6A5B4E1D}" type="presParOf" srcId="{6A0E68C5-C654-49AC-BE87-ABDFB353794D}" destId="{7F6136DF-353E-4D24-99F7-1B8A24CAB5E5}" srcOrd="1" destOrd="0" presId="urn:microsoft.com/office/officeart/2009/layout/CirclePictureHierarchy"/>
    <dgm:cxn modelId="{BC345EC1-755D-4B81-BFE3-3164D2D47EA2}" type="presParOf" srcId="{7F6136DF-353E-4D24-99F7-1B8A24CAB5E5}" destId="{E56E7F64-9781-4D1D-ACA8-6088971A8519}" srcOrd="0" destOrd="0" presId="urn:microsoft.com/office/officeart/2009/layout/CirclePictureHierarchy"/>
    <dgm:cxn modelId="{09C79195-F08B-48D7-915C-F4CD75AD0DD5}" type="presParOf" srcId="{7F6136DF-353E-4D24-99F7-1B8A24CAB5E5}" destId="{106F0CAD-BC29-4DEB-82D6-01351367E634}" srcOrd="1" destOrd="0" presId="urn:microsoft.com/office/officeart/2009/layout/CirclePictureHierarchy"/>
    <dgm:cxn modelId="{3F3DB33D-0BB5-47C4-908C-5D92D091568A}" type="presParOf" srcId="{106F0CAD-BC29-4DEB-82D6-01351367E634}" destId="{5A4ABA10-2A79-4ED0-B54E-0210706C0596}" srcOrd="0" destOrd="0" presId="urn:microsoft.com/office/officeart/2009/layout/CirclePictureHierarchy"/>
    <dgm:cxn modelId="{82C859D3-8E33-4838-A897-92282F6D8BE7}" type="presParOf" srcId="{5A4ABA10-2A79-4ED0-B54E-0210706C0596}" destId="{9FEB7334-63F9-4A62-8296-7EBF10937764}" srcOrd="0" destOrd="0" presId="urn:microsoft.com/office/officeart/2009/layout/CirclePictureHierarchy"/>
    <dgm:cxn modelId="{B70EEC82-61C4-4AEA-BC36-256F6F369DE1}" type="presParOf" srcId="{5A4ABA10-2A79-4ED0-B54E-0210706C0596}" destId="{AFDA9813-70C7-46E0-BF6F-238C017295E9}" srcOrd="1" destOrd="0" presId="urn:microsoft.com/office/officeart/2009/layout/CirclePictureHierarchy"/>
    <dgm:cxn modelId="{D4DF89AB-FF07-4505-AEE6-3F478194F7C8}" type="presParOf" srcId="{106F0CAD-BC29-4DEB-82D6-01351367E634}" destId="{5B0F7F0D-D3DD-4F1E-AA24-6A449338CCCD}" srcOrd="1" destOrd="0" presId="urn:microsoft.com/office/officeart/2009/layout/CirclePictureHierarchy"/>
    <dgm:cxn modelId="{C36A3EE3-F835-456C-A51F-BCF1C4DDB3C9}" type="presParOf" srcId="{5B0F7F0D-D3DD-4F1E-AA24-6A449338CCCD}" destId="{72AD9288-1BE4-4D6C-8277-F9B59A52D374}" srcOrd="0" destOrd="0" presId="urn:microsoft.com/office/officeart/2009/layout/CirclePictureHierarchy"/>
    <dgm:cxn modelId="{B2B15803-38D4-4F98-802C-4AD6DD4F836B}" type="presParOf" srcId="{5B0F7F0D-D3DD-4F1E-AA24-6A449338CCCD}" destId="{226BC246-57B5-4B69-8D2E-46FEC8ABB569}" srcOrd="1" destOrd="0" presId="urn:microsoft.com/office/officeart/2009/layout/CirclePictureHierarchy"/>
    <dgm:cxn modelId="{21561977-6DAC-4E8D-99B2-9100D176FD25}" type="presParOf" srcId="{226BC246-57B5-4B69-8D2E-46FEC8ABB569}" destId="{2E034DA8-F500-4990-BB05-D87E5707AF9C}" srcOrd="0" destOrd="0" presId="urn:microsoft.com/office/officeart/2009/layout/CirclePictureHierarchy"/>
    <dgm:cxn modelId="{36F763FF-4C11-4128-8FD9-826BF86881D0}" type="presParOf" srcId="{2E034DA8-F500-4990-BB05-D87E5707AF9C}" destId="{D1146840-07DB-4883-9878-CC54D8753E1B}" srcOrd="0" destOrd="0" presId="urn:microsoft.com/office/officeart/2009/layout/CirclePictureHierarchy"/>
    <dgm:cxn modelId="{B8E6D2CB-A73A-4643-916F-454436C2DC4C}" type="presParOf" srcId="{2E034DA8-F500-4990-BB05-D87E5707AF9C}" destId="{226869F1-C190-43ED-84CE-9EA09FDAF5C0}" srcOrd="1" destOrd="0" presId="urn:microsoft.com/office/officeart/2009/layout/CirclePictureHierarchy"/>
    <dgm:cxn modelId="{DCA3265F-E3CA-4564-978E-9D3D06B80159}" type="presParOf" srcId="{226BC246-57B5-4B69-8D2E-46FEC8ABB569}" destId="{B0C4B1D0-E06B-4BC2-8529-645DB2BA11E1}" srcOrd="1" destOrd="0" presId="urn:microsoft.com/office/officeart/2009/layout/CirclePictureHierarchy"/>
    <dgm:cxn modelId="{FE031B84-DDC6-42A2-A690-C0AA6DCA24EA}" type="presParOf" srcId="{B0C4B1D0-E06B-4BC2-8529-645DB2BA11E1}" destId="{DD9AD554-49D2-478A-896C-C5613FB4D2BD}" srcOrd="0" destOrd="0" presId="urn:microsoft.com/office/officeart/2009/layout/CirclePictureHierarchy"/>
    <dgm:cxn modelId="{E11661CA-9607-4960-A896-5964F46A6FDC}" type="presParOf" srcId="{B0C4B1D0-E06B-4BC2-8529-645DB2BA11E1}" destId="{4B149C7B-E1DF-4C17-88C7-3038FAC0D537}" srcOrd="1" destOrd="0" presId="urn:microsoft.com/office/officeart/2009/layout/CirclePictureHierarchy"/>
    <dgm:cxn modelId="{2D197409-516B-4A97-9165-79415FC02C53}" type="presParOf" srcId="{4B149C7B-E1DF-4C17-88C7-3038FAC0D537}" destId="{223C353D-D719-40F2-9AB3-972F73D73D2C}" srcOrd="0" destOrd="0" presId="urn:microsoft.com/office/officeart/2009/layout/CirclePictureHierarchy"/>
    <dgm:cxn modelId="{D5A1D940-1663-4F5B-8A7D-B7D6CDF52767}" type="presParOf" srcId="{223C353D-D719-40F2-9AB3-972F73D73D2C}" destId="{56A18793-3B3F-444A-A35E-0C14A32B8CA8}" srcOrd="0" destOrd="0" presId="urn:microsoft.com/office/officeart/2009/layout/CirclePictureHierarchy"/>
    <dgm:cxn modelId="{6F5C909B-7628-4485-8117-945C44425072}" type="presParOf" srcId="{223C353D-D719-40F2-9AB3-972F73D73D2C}" destId="{F10EDA35-935D-45A7-8474-B550CB2D1E45}" srcOrd="1" destOrd="0" presId="urn:microsoft.com/office/officeart/2009/layout/CirclePictureHierarchy"/>
    <dgm:cxn modelId="{097E54E2-B405-4B9F-A45F-D6F5AAC202B5}" type="presParOf" srcId="{4B149C7B-E1DF-4C17-88C7-3038FAC0D537}" destId="{EE9744BF-6CFC-4D2B-A928-24FB0FD59C55}" srcOrd="1" destOrd="0" presId="urn:microsoft.com/office/officeart/2009/layout/CirclePictureHierarchy"/>
    <dgm:cxn modelId="{3B2DF752-D54F-4ECD-80B6-F876B401EB94}" type="presParOf" srcId="{EE9744BF-6CFC-4D2B-A928-24FB0FD59C55}" destId="{A9959860-0147-4B9A-9C0A-D04285DF99E9}" srcOrd="0" destOrd="0" presId="urn:microsoft.com/office/officeart/2009/layout/CirclePictureHierarchy"/>
    <dgm:cxn modelId="{3A11DA67-0CAF-4529-B0D6-2D2E74A101FA}" type="presParOf" srcId="{EE9744BF-6CFC-4D2B-A928-24FB0FD59C55}" destId="{6BF63015-A1A3-4E13-B44E-D628BF277543}" srcOrd="1" destOrd="0" presId="urn:microsoft.com/office/officeart/2009/layout/CirclePictureHierarchy"/>
    <dgm:cxn modelId="{C8AE0321-EC07-4F13-BF5E-B09B75013790}" type="presParOf" srcId="{6BF63015-A1A3-4E13-B44E-D628BF277543}" destId="{80FC22CF-34F4-4EE9-8668-B0FE2E5CD6D1}" srcOrd="0" destOrd="0" presId="urn:microsoft.com/office/officeart/2009/layout/CirclePictureHierarchy"/>
    <dgm:cxn modelId="{88DB2ECE-2DD9-4FB7-AED5-E2C8FF57D93D}" type="presParOf" srcId="{80FC22CF-34F4-4EE9-8668-B0FE2E5CD6D1}" destId="{17CE4189-E5B1-4060-BCE4-A175DC8DDE89}" srcOrd="0" destOrd="0" presId="urn:microsoft.com/office/officeart/2009/layout/CirclePictureHierarchy"/>
    <dgm:cxn modelId="{8C44819A-6B70-44CD-B1B6-07F9A85E9CAA}" type="presParOf" srcId="{80FC22CF-34F4-4EE9-8668-B0FE2E5CD6D1}" destId="{E984D937-4B59-4D6B-A940-66E7AE425AF7}" srcOrd="1" destOrd="0" presId="urn:microsoft.com/office/officeart/2009/layout/CirclePictureHierarchy"/>
    <dgm:cxn modelId="{6824A6E2-4E60-4A2A-88D8-3DB6B2D9F990}" type="presParOf" srcId="{6BF63015-A1A3-4E13-B44E-D628BF277543}" destId="{D832814A-E181-4F98-A73E-84C196B06B30}" srcOrd="1" destOrd="0" presId="urn:microsoft.com/office/officeart/2009/layout/CirclePictureHierarchy"/>
    <dgm:cxn modelId="{B5D887D0-2FDE-4B49-AA2E-8ADEF7A39417}" type="presParOf" srcId="{D832814A-E181-4F98-A73E-84C196B06B30}" destId="{DEF6727B-8410-4849-82DD-257D8DCCA13F}" srcOrd="0" destOrd="0" presId="urn:microsoft.com/office/officeart/2009/layout/CirclePictureHierarchy"/>
    <dgm:cxn modelId="{87308AC3-ABBB-47C8-9B42-2AD0A84E9B72}" type="presParOf" srcId="{D832814A-E181-4F98-A73E-84C196B06B30}" destId="{794D6D20-E0CC-478B-B66C-8C663CFB3661}" srcOrd="1" destOrd="0" presId="urn:microsoft.com/office/officeart/2009/layout/CirclePictureHierarchy"/>
    <dgm:cxn modelId="{DAFF41F4-73B4-4E7D-8C13-88E0760E4334}" type="presParOf" srcId="{794D6D20-E0CC-478B-B66C-8C663CFB3661}" destId="{FD7F3CB7-E834-4DBB-A8BB-BBE8E37D5EF8}" srcOrd="0" destOrd="0" presId="urn:microsoft.com/office/officeart/2009/layout/CirclePictureHierarchy"/>
    <dgm:cxn modelId="{0A37EDAA-1C2F-4CD2-A4DB-2EE081C2141B}" type="presParOf" srcId="{FD7F3CB7-E834-4DBB-A8BB-BBE8E37D5EF8}" destId="{CAEC3774-0303-491B-A2C5-488FFCD851BA}" srcOrd="0" destOrd="0" presId="urn:microsoft.com/office/officeart/2009/layout/CirclePictureHierarchy"/>
    <dgm:cxn modelId="{B70FC7DD-D85D-4392-89A4-5243B7BB5A1A}" type="presParOf" srcId="{FD7F3CB7-E834-4DBB-A8BB-BBE8E37D5EF8}" destId="{E8C76117-1622-46DF-B262-26EB2B36C4BC}" srcOrd="1" destOrd="0" presId="urn:microsoft.com/office/officeart/2009/layout/CirclePictureHierarchy"/>
    <dgm:cxn modelId="{E015902E-10A2-4357-AD59-34FC82A67656}" type="presParOf" srcId="{794D6D20-E0CC-478B-B66C-8C663CFB3661}" destId="{1CF69A07-A822-4148-8A8E-12D0A61E4F27}" srcOrd="1" destOrd="0" presId="urn:microsoft.com/office/officeart/2009/layout/CirclePictureHierarchy"/>
    <dgm:cxn modelId="{37032CBE-6016-4049-B9D4-D2EAFBBB71B8}" type="presParOf" srcId="{D832814A-E181-4F98-A73E-84C196B06B30}" destId="{EC6081FF-CC24-495D-B070-2A933B919123}" srcOrd="2" destOrd="0" presId="urn:microsoft.com/office/officeart/2009/layout/CirclePictureHierarchy"/>
    <dgm:cxn modelId="{20C2019B-2C45-4A5F-A53C-93A74DAAD1FB}" type="presParOf" srcId="{D832814A-E181-4F98-A73E-84C196B06B30}" destId="{D7D83F1A-C5E2-45ED-BCA9-3A0D4FDA78ED}" srcOrd="3" destOrd="0" presId="urn:microsoft.com/office/officeart/2009/layout/CirclePictureHierarchy"/>
    <dgm:cxn modelId="{2C891762-EA5D-4027-B8B4-38277301B5E3}" type="presParOf" srcId="{D7D83F1A-C5E2-45ED-BCA9-3A0D4FDA78ED}" destId="{EAA0DA41-C916-4B05-90B8-92D557CA89CF}" srcOrd="0" destOrd="0" presId="urn:microsoft.com/office/officeart/2009/layout/CirclePictureHierarchy"/>
    <dgm:cxn modelId="{7863489E-1CBA-49A5-8AA6-CF577BEAE660}" type="presParOf" srcId="{EAA0DA41-C916-4B05-90B8-92D557CA89CF}" destId="{3479571F-C7B8-4D60-80AC-1858B0D44A76}" srcOrd="0" destOrd="0" presId="urn:microsoft.com/office/officeart/2009/layout/CirclePictureHierarchy"/>
    <dgm:cxn modelId="{A0F6030B-A5C2-4F8E-9E7E-E05D24CF29F7}" type="presParOf" srcId="{EAA0DA41-C916-4B05-90B8-92D557CA89CF}" destId="{7A822155-73A8-48B2-931A-996AEF46FD8E}" srcOrd="1" destOrd="0" presId="urn:microsoft.com/office/officeart/2009/layout/CirclePictureHierarchy"/>
    <dgm:cxn modelId="{FA0BBA29-CDA3-4CC7-A33C-E42633660287}" type="presParOf" srcId="{D7D83F1A-C5E2-45ED-BCA9-3A0D4FDA78ED}" destId="{BF4466D4-524A-4C53-8D21-1838C978D468}" srcOrd="1" destOrd="0" presId="urn:microsoft.com/office/officeart/2009/layout/CirclePictureHierarchy"/>
    <dgm:cxn modelId="{C0D3E8B5-785F-4A0E-8FAF-7AABB7E114E0}" type="presParOf" srcId="{EE9744BF-6CFC-4D2B-A928-24FB0FD59C55}" destId="{6E836CFB-886E-4068-806C-8DA0F5279EDC}" srcOrd="2" destOrd="0" presId="urn:microsoft.com/office/officeart/2009/layout/CirclePictureHierarchy"/>
    <dgm:cxn modelId="{614B63CB-E860-4CAD-849F-D453BC55B9C0}" type="presParOf" srcId="{EE9744BF-6CFC-4D2B-A928-24FB0FD59C55}" destId="{F319CC2A-8155-49BC-B992-D174F058C6C7}" srcOrd="3" destOrd="0" presId="urn:microsoft.com/office/officeart/2009/layout/CirclePictureHierarchy"/>
    <dgm:cxn modelId="{3A11D0AC-7FF8-4CF5-BC77-73F72472EAA3}" type="presParOf" srcId="{F319CC2A-8155-49BC-B992-D174F058C6C7}" destId="{70D36DA2-C5A6-449F-A85B-62AD89A09B8F}" srcOrd="0" destOrd="0" presId="urn:microsoft.com/office/officeart/2009/layout/CirclePictureHierarchy"/>
    <dgm:cxn modelId="{3FC3B348-30D2-4EC0-8B67-B10A0566A604}" type="presParOf" srcId="{70D36DA2-C5A6-449F-A85B-62AD89A09B8F}" destId="{BD4A033B-8F7C-4632-BD54-88108C901CFB}" srcOrd="0" destOrd="0" presId="urn:microsoft.com/office/officeart/2009/layout/CirclePictureHierarchy"/>
    <dgm:cxn modelId="{B113F82A-A73A-4EEF-8D70-6D86FFE16FA8}" type="presParOf" srcId="{70D36DA2-C5A6-449F-A85B-62AD89A09B8F}" destId="{71D67927-6CE7-48A1-9FF0-25CFFEDA49CF}" srcOrd="1" destOrd="0" presId="urn:microsoft.com/office/officeart/2009/layout/CirclePictureHierarchy"/>
    <dgm:cxn modelId="{94F25E5A-43E3-4B05-95B0-D2AA6151ACB9}" type="presParOf" srcId="{F319CC2A-8155-49BC-B992-D174F058C6C7}" destId="{D2387C2F-D983-46A2-BDDE-B9A161349723}" srcOrd="1" destOrd="0" presId="urn:microsoft.com/office/officeart/2009/layout/CirclePictureHierarchy"/>
    <dgm:cxn modelId="{C450713E-CDCD-4806-AB46-9BA7123FA682}" type="presParOf" srcId="{D2387C2F-D983-46A2-BDDE-B9A161349723}" destId="{11EE8B03-696F-48F9-BD95-4513E60D92FF}" srcOrd="0" destOrd="0" presId="urn:microsoft.com/office/officeart/2009/layout/CirclePictureHierarchy"/>
    <dgm:cxn modelId="{1E2175A9-74B4-4716-B264-763881A84C77}" type="presParOf" srcId="{D2387C2F-D983-46A2-BDDE-B9A161349723}" destId="{3AF6EB05-9F69-48ED-8D2F-D1125B5CDB49}" srcOrd="1" destOrd="0" presId="urn:microsoft.com/office/officeart/2009/layout/CirclePictureHierarchy"/>
    <dgm:cxn modelId="{83FF9972-2250-4CE9-9707-ED6D002B142F}" type="presParOf" srcId="{3AF6EB05-9F69-48ED-8D2F-D1125B5CDB49}" destId="{F8D22A61-63AA-4567-A035-F262541169DE}" srcOrd="0" destOrd="0" presId="urn:microsoft.com/office/officeart/2009/layout/CirclePictureHierarchy"/>
    <dgm:cxn modelId="{FEE5FB57-2FF7-44BA-9B4D-47D74C57CD9A}" type="presParOf" srcId="{F8D22A61-63AA-4567-A035-F262541169DE}" destId="{4851BDA0-9855-4DE6-8D9B-F673E9946BB8}" srcOrd="0" destOrd="0" presId="urn:microsoft.com/office/officeart/2009/layout/CirclePictureHierarchy"/>
    <dgm:cxn modelId="{FE5FC7B4-E81D-4EF2-83CB-77B3174569F5}" type="presParOf" srcId="{F8D22A61-63AA-4567-A035-F262541169DE}" destId="{69C49E91-A435-4457-8B8B-985A3D03DBB7}" srcOrd="1" destOrd="0" presId="urn:microsoft.com/office/officeart/2009/layout/CirclePictureHierarchy"/>
    <dgm:cxn modelId="{C80F4771-668E-4DCA-BBA1-3ADFB92F0C49}" type="presParOf" srcId="{3AF6EB05-9F69-48ED-8D2F-D1125B5CDB49}" destId="{9E1E8F19-FD3A-42FA-B079-A8519FA65443}" srcOrd="1" destOrd="0" presId="urn:microsoft.com/office/officeart/2009/layout/CirclePictureHierarchy"/>
    <dgm:cxn modelId="{8D7E6BA4-E798-4E3B-890A-6EB650975587}" type="presParOf" srcId="{D2387C2F-D983-46A2-BDDE-B9A161349723}" destId="{8886A22F-11F0-431A-A0C9-12FFDB3879F9}" srcOrd="2" destOrd="0" presId="urn:microsoft.com/office/officeart/2009/layout/CirclePictureHierarchy"/>
    <dgm:cxn modelId="{4F3A5C60-3E3D-412C-924F-9345937565B3}" type="presParOf" srcId="{D2387C2F-D983-46A2-BDDE-B9A161349723}" destId="{7DF8873B-FC71-4BB0-AE12-76DEF6BA6C9C}" srcOrd="3" destOrd="0" presId="urn:microsoft.com/office/officeart/2009/layout/CirclePictureHierarchy"/>
    <dgm:cxn modelId="{C1DE574E-7D5A-4DF1-B709-1052C15DD1DC}" type="presParOf" srcId="{7DF8873B-FC71-4BB0-AE12-76DEF6BA6C9C}" destId="{EBEB6BBF-CFB8-4D03-AC88-7B16E52B5F60}" srcOrd="0" destOrd="0" presId="urn:microsoft.com/office/officeart/2009/layout/CirclePictureHierarchy"/>
    <dgm:cxn modelId="{7903C9B3-62D0-4C7E-A09C-BB9AE79F4E58}" type="presParOf" srcId="{EBEB6BBF-CFB8-4D03-AC88-7B16E52B5F60}" destId="{60E7D54F-4F25-4390-B0E3-2572CC010D11}" srcOrd="0" destOrd="0" presId="urn:microsoft.com/office/officeart/2009/layout/CirclePictureHierarchy"/>
    <dgm:cxn modelId="{30ACAB23-4FCB-48AA-BDB6-AC8150AB6932}" type="presParOf" srcId="{EBEB6BBF-CFB8-4D03-AC88-7B16E52B5F60}" destId="{E20F6AA1-5308-47B0-87A0-E96279D0F88D}" srcOrd="1" destOrd="0" presId="urn:microsoft.com/office/officeart/2009/layout/CirclePictureHierarchy"/>
    <dgm:cxn modelId="{F7E82753-CFA0-4FE7-BB8E-77951B5DB184}" type="presParOf" srcId="{7DF8873B-FC71-4BB0-AE12-76DEF6BA6C9C}" destId="{186A3D0E-C3C3-49AE-AC75-5AF0C91C6A12}" srcOrd="1" destOrd="0" presId="urn:microsoft.com/office/officeart/2009/layout/CirclePictureHierarchy"/>
    <dgm:cxn modelId="{FC4F6E75-EB69-4340-8EE4-CA1772FC9D76}" type="presParOf" srcId="{B0C4B1D0-E06B-4BC2-8529-645DB2BA11E1}" destId="{D19FB97C-6E6A-4747-9802-76A76184EE3E}" srcOrd="2" destOrd="0" presId="urn:microsoft.com/office/officeart/2009/layout/CirclePictureHierarchy"/>
    <dgm:cxn modelId="{65114588-16B1-4B15-9443-E2AA578DE3C4}" type="presParOf" srcId="{B0C4B1D0-E06B-4BC2-8529-645DB2BA11E1}" destId="{C7A1D016-A754-4574-9A43-FF2171EF2D7E}" srcOrd="3" destOrd="0" presId="urn:microsoft.com/office/officeart/2009/layout/CirclePictureHierarchy"/>
    <dgm:cxn modelId="{96A53E44-E96D-4A0E-8BE7-C8ABDE1FEF68}" type="presParOf" srcId="{C7A1D016-A754-4574-9A43-FF2171EF2D7E}" destId="{4CEF33A2-C9AE-4A6A-90E9-AD60D1383DCC}" srcOrd="0" destOrd="0" presId="urn:microsoft.com/office/officeart/2009/layout/CirclePictureHierarchy"/>
    <dgm:cxn modelId="{44719796-6C93-42B4-B307-85291A6710D5}" type="presParOf" srcId="{4CEF33A2-C9AE-4A6A-90E9-AD60D1383DCC}" destId="{881520E9-009C-4268-831C-C74B6E24C8A0}" srcOrd="0" destOrd="0" presId="urn:microsoft.com/office/officeart/2009/layout/CirclePictureHierarchy"/>
    <dgm:cxn modelId="{B33EA981-D6C3-47A6-B3D4-51CA4090D01E}" type="presParOf" srcId="{4CEF33A2-C9AE-4A6A-90E9-AD60D1383DCC}" destId="{5B469FCF-AC8E-4091-BC6E-426870771DA2}" srcOrd="1" destOrd="0" presId="urn:microsoft.com/office/officeart/2009/layout/CirclePictureHierarchy"/>
    <dgm:cxn modelId="{81107464-2620-4EB8-B7DB-7114DFFF402B}" type="presParOf" srcId="{C7A1D016-A754-4574-9A43-FF2171EF2D7E}" destId="{E4E8AB0A-76B2-4C3C-8888-A2D334210B05}" srcOrd="1" destOrd="0" presId="urn:microsoft.com/office/officeart/2009/layout/CirclePictureHierarchy"/>
    <dgm:cxn modelId="{A54DE4E6-778D-4BFB-9242-A7243F7E739E}" type="presParOf" srcId="{B0C4B1D0-E06B-4BC2-8529-645DB2BA11E1}" destId="{3C127080-9852-471D-B15E-C12D98E3251B}" srcOrd="4" destOrd="0" presId="urn:microsoft.com/office/officeart/2009/layout/CirclePictureHierarchy"/>
    <dgm:cxn modelId="{C8A48578-1C5D-49A2-9B7B-A3A619EE8505}" type="presParOf" srcId="{B0C4B1D0-E06B-4BC2-8529-645DB2BA11E1}" destId="{149D3D9F-0B20-42F4-B11C-C6BEEBE8380A}" srcOrd="5" destOrd="0" presId="urn:microsoft.com/office/officeart/2009/layout/CirclePictureHierarchy"/>
    <dgm:cxn modelId="{B8E1640A-FB86-4B1C-9725-A5F4DA07BAF6}" type="presParOf" srcId="{149D3D9F-0B20-42F4-B11C-C6BEEBE8380A}" destId="{ED00AFF9-7A64-402A-9744-AAB34E14A691}" srcOrd="0" destOrd="0" presId="urn:microsoft.com/office/officeart/2009/layout/CirclePictureHierarchy"/>
    <dgm:cxn modelId="{C2875C01-225A-4D91-9B86-79F924CF9DAC}" type="presParOf" srcId="{ED00AFF9-7A64-402A-9744-AAB34E14A691}" destId="{DB64CAA9-E59B-485E-B025-0F065B8554FC}" srcOrd="0" destOrd="0" presId="urn:microsoft.com/office/officeart/2009/layout/CirclePictureHierarchy"/>
    <dgm:cxn modelId="{81C017D0-5584-477A-B6A8-4A09EF4757C4}" type="presParOf" srcId="{ED00AFF9-7A64-402A-9744-AAB34E14A691}" destId="{6A0A8E9A-54A0-4B47-9216-DFA791B832CB}" srcOrd="1" destOrd="0" presId="urn:microsoft.com/office/officeart/2009/layout/CirclePictureHierarchy"/>
    <dgm:cxn modelId="{4FB58370-2168-433E-95E0-B52735995047}" type="presParOf" srcId="{149D3D9F-0B20-42F4-B11C-C6BEEBE8380A}" destId="{25AE5193-45D4-4FF4-A4D3-A98347D06FAC}" srcOrd="1" destOrd="0" presId="urn:microsoft.com/office/officeart/2009/layout/CirclePictureHierarchy"/>
    <dgm:cxn modelId="{4102FE5A-5D04-4A44-9545-FD3D75C2433E}" type="presParOf" srcId="{B0C4B1D0-E06B-4BC2-8529-645DB2BA11E1}" destId="{81762E04-0713-4B64-BA8D-0AC390300129}" srcOrd="6" destOrd="0" presId="urn:microsoft.com/office/officeart/2009/layout/CirclePictureHierarchy"/>
    <dgm:cxn modelId="{BD8CF1BA-3F06-408E-A77F-8C8CD50158D1}" type="presParOf" srcId="{B0C4B1D0-E06B-4BC2-8529-645DB2BA11E1}" destId="{62DC5DD1-D536-4A1B-BFA7-99D2BBD17E40}" srcOrd="7" destOrd="0" presId="urn:microsoft.com/office/officeart/2009/layout/CirclePictureHierarchy"/>
    <dgm:cxn modelId="{21129E0E-543B-40A2-91DF-E77509631F5B}" type="presParOf" srcId="{62DC5DD1-D536-4A1B-BFA7-99D2BBD17E40}" destId="{25E058A5-1D49-4767-ACBD-85C832EC1A54}" srcOrd="0" destOrd="0" presId="urn:microsoft.com/office/officeart/2009/layout/CirclePictureHierarchy"/>
    <dgm:cxn modelId="{CFCAAF21-E7A8-4FAA-B3C2-A31609D79C52}" type="presParOf" srcId="{25E058A5-1D49-4767-ACBD-85C832EC1A54}" destId="{291B5861-5058-4F01-9524-2963D5A62D01}" srcOrd="0" destOrd="0" presId="urn:microsoft.com/office/officeart/2009/layout/CirclePictureHierarchy"/>
    <dgm:cxn modelId="{3F6132FC-D244-4C7D-A053-3F11825A54DF}" type="presParOf" srcId="{25E058A5-1D49-4767-ACBD-85C832EC1A54}" destId="{2C68E0EE-8474-4AD9-96D2-4B5149FE834F}" srcOrd="1" destOrd="0" presId="urn:microsoft.com/office/officeart/2009/layout/CirclePictureHierarchy"/>
    <dgm:cxn modelId="{5D415E3A-F411-44EA-BBC8-F0118AD4135A}" type="presParOf" srcId="{62DC5DD1-D536-4A1B-BFA7-99D2BBD17E40}" destId="{2BCF90C7-320E-4C14-8C03-4C3968C56F5B}" srcOrd="1" destOrd="0" presId="urn:microsoft.com/office/officeart/2009/layout/CirclePictureHierarchy"/>
    <dgm:cxn modelId="{DACD4A61-0F24-4C7D-B22D-13A1BFBD25DC}" type="presParOf" srcId="{5B0F7F0D-D3DD-4F1E-AA24-6A449338CCCD}" destId="{87D60747-0F26-4CF6-9681-21FE075AE6DE}" srcOrd="2" destOrd="0" presId="urn:microsoft.com/office/officeart/2009/layout/CirclePictureHierarchy"/>
    <dgm:cxn modelId="{8DB7832B-0F61-4626-AACE-2EC80544ABB6}" type="presParOf" srcId="{5B0F7F0D-D3DD-4F1E-AA24-6A449338CCCD}" destId="{42DBC887-F343-4D90-B33D-99C55A22B72D}" srcOrd="3" destOrd="0" presId="urn:microsoft.com/office/officeart/2009/layout/CirclePictureHierarchy"/>
    <dgm:cxn modelId="{221ECA61-43E5-437F-98BA-044A23961D4D}" type="presParOf" srcId="{42DBC887-F343-4D90-B33D-99C55A22B72D}" destId="{0DE6601A-4BCC-4B16-AA0A-33DBF5F9ECFA}" srcOrd="0" destOrd="0" presId="urn:microsoft.com/office/officeart/2009/layout/CirclePictureHierarchy"/>
    <dgm:cxn modelId="{5C934B52-9A6B-4902-A9A7-A3A826730272}" type="presParOf" srcId="{0DE6601A-4BCC-4B16-AA0A-33DBF5F9ECFA}" destId="{B7262156-D4DE-4C17-B1E5-704A375883E7}" srcOrd="0" destOrd="0" presId="urn:microsoft.com/office/officeart/2009/layout/CirclePictureHierarchy"/>
    <dgm:cxn modelId="{94395B72-565C-491A-88BF-A7353DF1D682}" type="presParOf" srcId="{0DE6601A-4BCC-4B16-AA0A-33DBF5F9ECFA}" destId="{3A0A7701-B73C-4552-A503-A9B0D084E381}" srcOrd="1" destOrd="0" presId="urn:microsoft.com/office/officeart/2009/layout/CirclePictureHierarchy"/>
    <dgm:cxn modelId="{F1BA0F81-DC77-46AC-8886-4CE744B952C7}" type="presParOf" srcId="{42DBC887-F343-4D90-B33D-99C55A22B72D}" destId="{9599A320-03F1-46DB-8997-7C6049EA7870}" srcOrd="1" destOrd="0" presId="urn:microsoft.com/office/officeart/2009/layout/CirclePictureHierarchy"/>
    <dgm:cxn modelId="{6D543454-A500-4FF0-A4C5-F193B8D6D915}" type="presParOf" srcId="{7F6136DF-353E-4D24-99F7-1B8A24CAB5E5}" destId="{7C71EDBB-76E8-420B-AB2D-25A8E34D41A3}" srcOrd="2" destOrd="0" presId="urn:microsoft.com/office/officeart/2009/layout/CirclePictureHierarchy"/>
    <dgm:cxn modelId="{6509D56F-178B-4E31-B328-B10397F8068B}" type="presParOf" srcId="{7F6136DF-353E-4D24-99F7-1B8A24CAB5E5}" destId="{090C83D9-A81C-4F8F-84B5-68B1E93B9A86}" srcOrd="3" destOrd="0" presId="urn:microsoft.com/office/officeart/2009/layout/CirclePictureHierarchy"/>
    <dgm:cxn modelId="{FA2264B3-2056-4E09-A6F1-5557E8C45799}" type="presParOf" srcId="{090C83D9-A81C-4F8F-84B5-68B1E93B9A86}" destId="{5DB0CC22-DBD1-47F6-855E-15C187855016}" srcOrd="0" destOrd="0" presId="urn:microsoft.com/office/officeart/2009/layout/CirclePictureHierarchy"/>
    <dgm:cxn modelId="{EFE8A5EF-F6D3-4487-90EA-3FB44E1DBA90}" type="presParOf" srcId="{5DB0CC22-DBD1-47F6-855E-15C187855016}" destId="{D815ECE9-54B7-4730-9DA8-ADEF7FA315DC}" srcOrd="0" destOrd="0" presId="urn:microsoft.com/office/officeart/2009/layout/CirclePictureHierarchy"/>
    <dgm:cxn modelId="{AF855365-A1BA-4C25-B1BB-6CBFE0F39FDB}" type="presParOf" srcId="{5DB0CC22-DBD1-47F6-855E-15C187855016}" destId="{559224DE-7F8C-45FC-9D88-89C79ACE1302}" srcOrd="1" destOrd="0" presId="urn:microsoft.com/office/officeart/2009/layout/CirclePictureHierarchy"/>
    <dgm:cxn modelId="{D36B5581-FFB2-45B9-AC1D-332FF978FDA2}" type="presParOf" srcId="{090C83D9-A81C-4F8F-84B5-68B1E93B9A86}" destId="{2BB0B91B-35CF-49B2-A10E-0BD6D16059F1}" srcOrd="1" destOrd="0" presId="urn:microsoft.com/office/officeart/2009/layout/CirclePictureHierarchy"/>
    <dgm:cxn modelId="{02432DF3-6767-4D91-9BC6-B1DCC2EB1F5F}" type="presParOf" srcId="{C0A4434A-EE32-44AE-812A-9D7FD87B5A5A}" destId="{1C4A5765-046C-4E59-980D-E1F1F83C52DA}" srcOrd="2" destOrd="0" presId="urn:microsoft.com/office/officeart/2009/layout/CirclePictureHierarchy"/>
    <dgm:cxn modelId="{8A23E938-1495-4ECC-80C6-3D70AD414F5B}" type="presParOf" srcId="{C0A4434A-EE32-44AE-812A-9D7FD87B5A5A}" destId="{2A3A8510-6F2C-4C72-BB63-181B50B09BC8}" srcOrd="3" destOrd="0" presId="urn:microsoft.com/office/officeart/2009/layout/CirclePictureHierarchy"/>
    <dgm:cxn modelId="{45039B6D-6619-410D-A85D-824B203B8B32}" type="presParOf" srcId="{2A3A8510-6F2C-4C72-BB63-181B50B09BC8}" destId="{6D3CDD04-C926-4974-843A-6FD26E00CDE4}" srcOrd="0" destOrd="0" presId="urn:microsoft.com/office/officeart/2009/layout/CirclePictureHierarchy"/>
    <dgm:cxn modelId="{9F3C513B-0CA4-4D78-9E35-6B4328D486C3}" type="presParOf" srcId="{6D3CDD04-C926-4974-843A-6FD26E00CDE4}" destId="{68D9DF79-494F-4558-94AD-8E4565E4A42D}" srcOrd="0" destOrd="0" presId="urn:microsoft.com/office/officeart/2009/layout/CirclePictureHierarchy"/>
    <dgm:cxn modelId="{3B4EE5E7-C9C7-429D-AB31-CADE57077845}" type="presParOf" srcId="{6D3CDD04-C926-4974-843A-6FD26E00CDE4}" destId="{FF8E9497-98E4-43D1-8FCB-CD79D7614646}" srcOrd="1" destOrd="0" presId="urn:microsoft.com/office/officeart/2009/layout/CirclePictureHierarchy"/>
    <dgm:cxn modelId="{C43AFBE8-A9D2-4B8D-95FD-E8CD77109286}" type="presParOf" srcId="{2A3A8510-6F2C-4C72-BB63-181B50B09BC8}" destId="{4FD304FD-8414-4B9A-AD85-154FFAD684F7}" srcOrd="1" destOrd="0" presId="urn:microsoft.com/office/officeart/2009/layout/CirclePictureHierarchy"/>
    <dgm:cxn modelId="{6DC8FD2B-D13C-4F4C-9DCD-5450D72B55C1}" type="presParOf" srcId="{F81BDBFB-3AE7-4BAE-91A3-7193D19C8700}" destId="{3727CF53-A8A7-4231-9A29-7C66766456E5}" srcOrd="4" destOrd="0" presId="urn:microsoft.com/office/officeart/2009/layout/CirclePictureHierarchy"/>
    <dgm:cxn modelId="{CA1863B3-A9E8-4F3D-9CA0-1A2DF0BA8ABA}" type="presParOf" srcId="{F81BDBFB-3AE7-4BAE-91A3-7193D19C8700}" destId="{A138A837-8DC7-49BD-AB38-A6562B5AAC10}" srcOrd="5" destOrd="0" presId="urn:microsoft.com/office/officeart/2009/layout/CirclePictureHierarchy"/>
    <dgm:cxn modelId="{24644704-A311-45CD-AD7A-6071098921C8}" type="presParOf" srcId="{A138A837-8DC7-49BD-AB38-A6562B5AAC10}" destId="{8911AA3B-2127-4503-B7E1-DAAA7C83B000}" srcOrd="0" destOrd="0" presId="urn:microsoft.com/office/officeart/2009/layout/CirclePictureHierarchy"/>
    <dgm:cxn modelId="{436D52C3-41E4-4753-85FE-69292E79751F}" type="presParOf" srcId="{8911AA3B-2127-4503-B7E1-DAAA7C83B000}" destId="{E72B831D-1E4C-4D8C-AF1C-548C5EC37A65}" srcOrd="0" destOrd="0" presId="urn:microsoft.com/office/officeart/2009/layout/CirclePictureHierarchy"/>
    <dgm:cxn modelId="{FB399A48-DE6F-430F-B0F6-2B4A69A6C46F}" type="presParOf" srcId="{8911AA3B-2127-4503-B7E1-DAAA7C83B000}" destId="{CF952495-C45F-47B9-A434-37C46FD05781}" srcOrd="1" destOrd="0" presId="urn:microsoft.com/office/officeart/2009/layout/CirclePictureHierarchy"/>
    <dgm:cxn modelId="{05B1FA22-00AD-446A-8520-48D5D2A61E4F}" type="presParOf" srcId="{A138A837-8DC7-49BD-AB38-A6562B5AAC10}" destId="{F521E297-D4AB-4C12-A720-E35224C3AD0F}" srcOrd="1" destOrd="0" presId="urn:microsoft.com/office/officeart/2009/layout/CirclePictureHierarchy"/>
    <dgm:cxn modelId="{0D752171-D3F5-464F-AD8E-0325956465D8}" type="presParOf" srcId="{F81BDBFB-3AE7-4BAE-91A3-7193D19C8700}" destId="{E3240C2D-3791-42AD-9DE4-B782B805D1F8}" srcOrd="6" destOrd="0" presId="urn:microsoft.com/office/officeart/2009/layout/CirclePictureHierarchy"/>
    <dgm:cxn modelId="{75F2730E-B99B-4CD8-84AB-66AF20093ED9}" type="presParOf" srcId="{F81BDBFB-3AE7-4BAE-91A3-7193D19C8700}" destId="{A47BA8F9-A6CC-4ECB-B0ED-532E065AA07A}" srcOrd="7" destOrd="0" presId="urn:microsoft.com/office/officeart/2009/layout/CirclePictureHierarchy"/>
    <dgm:cxn modelId="{C6E1ECAB-7FA2-4474-A313-DF9D7F5D3FEA}" type="presParOf" srcId="{A47BA8F9-A6CC-4ECB-B0ED-532E065AA07A}" destId="{821286F7-7441-48D9-A1CB-5943A31B0F39}" srcOrd="0" destOrd="0" presId="urn:microsoft.com/office/officeart/2009/layout/CirclePictureHierarchy"/>
    <dgm:cxn modelId="{CF12946F-DF7C-468B-83CE-E6257CF7A05B}" type="presParOf" srcId="{821286F7-7441-48D9-A1CB-5943A31B0F39}" destId="{672D5B8F-0C34-4234-B1C7-CAB614FAB3EE}" srcOrd="0" destOrd="0" presId="urn:microsoft.com/office/officeart/2009/layout/CirclePictureHierarchy"/>
    <dgm:cxn modelId="{9F083D6E-7737-4FBE-90D0-2B4B972750E8}" type="presParOf" srcId="{821286F7-7441-48D9-A1CB-5943A31B0F39}" destId="{CCAA0D08-BFA5-4D10-9723-62C392351B9C}" srcOrd="1" destOrd="0" presId="urn:microsoft.com/office/officeart/2009/layout/CirclePictureHierarchy"/>
    <dgm:cxn modelId="{8EAE5A0A-05CF-40DA-B732-3C3440203DF1}" type="presParOf" srcId="{A47BA8F9-A6CC-4ECB-B0ED-532E065AA07A}" destId="{C179E3E3-CB4C-459D-A6C3-0429A1C414F8}" srcOrd="1" destOrd="0" presId="urn:microsoft.com/office/officeart/2009/layout/CirclePictureHierarchy"/>
    <dgm:cxn modelId="{AE36B441-9B9F-4A09-B1AA-7533F27C9798}" type="presParOf" srcId="{7510EC6E-8641-461D-939B-8939596902DD}" destId="{2AC6AA2C-5BE0-4C37-8E25-BC2A7A106041}" srcOrd="2" destOrd="0" presId="urn:microsoft.com/office/officeart/2009/layout/CirclePictureHierarchy"/>
    <dgm:cxn modelId="{C48B4F47-944C-434D-97A6-3DFF1D19CE44}" type="presParOf" srcId="{7510EC6E-8641-461D-939B-8939596902DD}" destId="{029C7F7D-0F39-47AD-98D9-1957866EEE90}" srcOrd="3" destOrd="0" presId="urn:microsoft.com/office/officeart/2009/layout/CirclePictureHierarchy"/>
    <dgm:cxn modelId="{25DDEF29-DF1D-4BBE-B6A6-5F91E733E4A8}" type="presParOf" srcId="{029C7F7D-0F39-47AD-98D9-1957866EEE90}" destId="{6F411C38-97A7-4751-BF4B-2191CC551D07}" srcOrd="0" destOrd="0" presId="urn:microsoft.com/office/officeart/2009/layout/CirclePictureHierarchy"/>
    <dgm:cxn modelId="{53F98F76-B3E2-4B0F-B365-0E0018C1E9AA}" type="presParOf" srcId="{6F411C38-97A7-4751-BF4B-2191CC551D07}" destId="{1D055DF9-BF68-4D08-9BC5-422E57465181}" srcOrd="0" destOrd="0" presId="urn:microsoft.com/office/officeart/2009/layout/CirclePictureHierarchy"/>
    <dgm:cxn modelId="{15419D9F-B9D8-4A74-B5C1-6BEE26349C90}" type="presParOf" srcId="{6F411C38-97A7-4751-BF4B-2191CC551D07}" destId="{ADA42564-AFE2-488A-A0E5-B9B90F71F9A7}" srcOrd="1" destOrd="0" presId="urn:microsoft.com/office/officeart/2009/layout/CirclePictureHierarchy"/>
    <dgm:cxn modelId="{DBD2E892-8E9D-4B9A-BBE3-A62F02C70403}" type="presParOf" srcId="{029C7F7D-0F39-47AD-98D9-1957866EEE90}" destId="{B406626A-3270-495E-A9F9-3F4B708C97C7}" srcOrd="1" destOrd="0" presId="urn:microsoft.com/office/officeart/2009/layout/CirclePictureHierarchy"/>
    <dgm:cxn modelId="{931A34FA-C08B-49B8-B324-306D0E60043B}" type="presParOf" srcId="{7510EC6E-8641-461D-939B-8939596902DD}" destId="{6610942F-EC1B-41DA-A4FA-571FF72125EC}" srcOrd="4" destOrd="0" presId="urn:microsoft.com/office/officeart/2009/layout/CirclePictureHierarchy"/>
    <dgm:cxn modelId="{298943E5-1DC1-4716-87E7-C6C638F071D9}" type="presParOf" srcId="{7510EC6E-8641-461D-939B-8939596902DD}" destId="{10E3CCD4-D688-4773-B170-D9FB71D77855}" srcOrd="5" destOrd="0" presId="urn:microsoft.com/office/officeart/2009/layout/CirclePictureHierarchy"/>
    <dgm:cxn modelId="{BDDFF47E-EFF0-45AA-9306-B6CD147D786D}" type="presParOf" srcId="{10E3CCD4-D688-4773-B170-D9FB71D77855}" destId="{88FFC5C1-D4BA-4FD9-B884-DAF3F729C970}" srcOrd="0" destOrd="0" presId="urn:microsoft.com/office/officeart/2009/layout/CirclePictureHierarchy"/>
    <dgm:cxn modelId="{C63B90C2-D814-4B4F-8034-B939721E364D}" type="presParOf" srcId="{88FFC5C1-D4BA-4FD9-B884-DAF3F729C970}" destId="{85EFA16A-5EAB-43E2-8312-B416579FD7D8}" srcOrd="0" destOrd="0" presId="urn:microsoft.com/office/officeart/2009/layout/CirclePictureHierarchy"/>
    <dgm:cxn modelId="{0CBB5AB1-2306-45D5-AA30-CE11C467B07C}" type="presParOf" srcId="{88FFC5C1-D4BA-4FD9-B884-DAF3F729C970}" destId="{CCD7C9AF-7F48-4A7E-B293-7834878576ED}" srcOrd="1" destOrd="0" presId="urn:microsoft.com/office/officeart/2009/layout/CirclePictureHierarchy"/>
    <dgm:cxn modelId="{B4180606-0603-4543-8F9C-2D8864ADD578}" type="presParOf" srcId="{10E3CCD4-D688-4773-B170-D9FB71D77855}" destId="{2A6338AE-903F-41AF-94AC-4E2F61055C9C}"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10942F-EC1B-41DA-A4FA-571FF72125EC}">
      <dsp:nvSpPr>
        <dsp:cNvPr id="0" name=""/>
        <dsp:cNvSpPr/>
      </dsp:nvSpPr>
      <dsp:spPr>
        <a:xfrm>
          <a:off x="5024420" y="730330"/>
          <a:ext cx="884209" cy="101282"/>
        </a:xfrm>
        <a:custGeom>
          <a:avLst/>
          <a:gdLst/>
          <a:ahLst/>
          <a:cxnLst/>
          <a:rect l="0" t="0" r="0" b="0"/>
          <a:pathLst>
            <a:path>
              <a:moveTo>
                <a:pt x="0" y="0"/>
              </a:moveTo>
              <a:lnTo>
                <a:pt x="0" y="51043"/>
              </a:lnTo>
              <a:lnTo>
                <a:pt x="884209" y="51043"/>
              </a:lnTo>
              <a:lnTo>
                <a:pt x="884209" y="10128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C6AA2C-5BE0-4C37-8E25-BC2A7A106041}">
      <dsp:nvSpPr>
        <dsp:cNvPr id="0" name=""/>
        <dsp:cNvSpPr/>
      </dsp:nvSpPr>
      <dsp:spPr>
        <a:xfrm>
          <a:off x="4978700" y="730330"/>
          <a:ext cx="91440" cy="101282"/>
        </a:xfrm>
        <a:custGeom>
          <a:avLst/>
          <a:gdLst/>
          <a:ahLst/>
          <a:cxnLst/>
          <a:rect l="0" t="0" r="0" b="0"/>
          <a:pathLst>
            <a:path>
              <a:moveTo>
                <a:pt x="45720" y="0"/>
              </a:moveTo>
              <a:lnTo>
                <a:pt x="45720" y="10128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240C2D-3791-42AD-9DE4-B782B805D1F8}">
      <dsp:nvSpPr>
        <dsp:cNvPr id="0" name=""/>
        <dsp:cNvSpPr/>
      </dsp:nvSpPr>
      <dsp:spPr>
        <a:xfrm>
          <a:off x="4140210" y="1153143"/>
          <a:ext cx="1326314" cy="101282"/>
        </a:xfrm>
        <a:custGeom>
          <a:avLst/>
          <a:gdLst/>
          <a:ahLst/>
          <a:cxnLst/>
          <a:rect l="0" t="0" r="0" b="0"/>
          <a:pathLst>
            <a:path>
              <a:moveTo>
                <a:pt x="0" y="0"/>
              </a:moveTo>
              <a:lnTo>
                <a:pt x="0" y="51043"/>
              </a:lnTo>
              <a:lnTo>
                <a:pt x="1326314" y="51043"/>
              </a:lnTo>
              <a:lnTo>
                <a:pt x="1326314" y="10128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27CF53-A8A7-4231-9A29-7C66766456E5}">
      <dsp:nvSpPr>
        <dsp:cNvPr id="0" name=""/>
        <dsp:cNvSpPr/>
      </dsp:nvSpPr>
      <dsp:spPr>
        <a:xfrm>
          <a:off x="4140210" y="1153143"/>
          <a:ext cx="442104" cy="101282"/>
        </a:xfrm>
        <a:custGeom>
          <a:avLst/>
          <a:gdLst/>
          <a:ahLst/>
          <a:cxnLst/>
          <a:rect l="0" t="0" r="0" b="0"/>
          <a:pathLst>
            <a:path>
              <a:moveTo>
                <a:pt x="0" y="0"/>
              </a:moveTo>
              <a:lnTo>
                <a:pt x="0" y="51043"/>
              </a:lnTo>
              <a:lnTo>
                <a:pt x="442104" y="51043"/>
              </a:lnTo>
              <a:lnTo>
                <a:pt x="442104" y="10128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4A5765-046C-4E59-980D-E1F1F83C52DA}">
      <dsp:nvSpPr>
        <dsp:cNvPr id="0" name=""/>
        <dsp:cNvSpPr/>
      </dsp:nvSpPr>
      <dsp:spPr>
        <a:xfrm>
          <a:off x="3698105" y="1575957"/>
          <a:ext cx="442104" cy="101282"/>
        </a:xfrm>
        <a:custGeom>
          <a:avLst/>
          <a:gdLst/>
          <a:ahLst/>
          <a:cxnLst/>
          <a:rect l="0" t="0" r="0" b="0"/>
          <a:pathLst>
            <a:path>
              <a:moveTo>
                <a:pt x="0" y="0"/>
              </a:moveTo>
              <a:lnTo>
                <a:pt x="0" y="51043"/>
              </a:lnTo>
              <a:lnTo>
                <a:pt x="442104" y="51043"/>
              </a:lnTo>
              <a:lnTo>
                <a:pt x="442104" y="10128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71EDBB-76E8-420B-AB2D-25A8E34D41A3}">
      <dsp:nvSpPr>
        <dsp:cNvPr id="0" name=""/>
        <dsp:cNvSpPr/>
      </dsp:nvSpPr>
      <dsp:spPr>
        <a:xfrm>
          <a:off x="3698105" y="2421583"/>
          <a:ext cx="442104" cy="101282"/>
        </a:xfrm>
        <a:custGeom>
          <a:avLst/>
          <a:gdLst/>
          <a:ahLst/>
          <a:cxnLst/>
          <a:rect l="0" t="0" r="0" b="0"/>
          <a:pathLst>
            <a:path>
              <a:moveTo>
                <a:pt x="0" y="0"/>
              </a:moveTo>
              <a:lnTo>
                <a:pt x="0" y="51043"/>
              </a:lnTo>
              <a:lnTo>
                <a:pt x="442104" y="51043"/>
              </a:lnTo>
              <a:lnTo>
                <a:pt x="442104" y="10128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D60747-0F26-4CF6-9681-21FE075AE6DE}">
      <dsp:nvSpPr>
        <dsp:cNvPr id="0" name=""/>
        <dsp:cNvSpPr/>
      </dsp:nvSpPr>
      <dsp:spPr>
        <a:xfrm>
          <a:off x="3256000" y="2844396"/>
          <a:ext cx="442104" cy="101282"/>
        </a:xfrm>
        <a:custGeom>
          <a:avLst/>
          <a:gdLst/>
          <a:ahLst/>
          <a:cxnLst/>
          <a:rect l="0" t="0" r="0" b="0"/>
          <a:pathLst>
            <a:path>
              <a:moveTo>
                <a:pt x="0" y="0"/>
              </a:moveTo>
              <a:lnTo>
                <a:pt x="0" y="51043"/>
              </a:lnTo>
              <a:lnTo>
                <a:pt x="442104" y="51043"/>
              </a:lnTo>
              <a:lnTo>
                <a:pt x="442104" y="10128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762E04-0713-4B64-BA8D-0AC390300129}">
      <dsp:nvSpPr>
        <dsp:cNvPr id="0" name=""/>
        <dsp:cNvSpPr/>
      </dsp:nvSpPr>
      <dsp:spPr>
        <a:xfrm>
          <a:off x="2813895" y="3267209"/>
          <a:ext cx="1326314" cy="101282"/>
        </a:xfrm>
        <a:custGeom>
          <a:avLst/>
          <a:gdLst/>
          <a:ahLst/>
          <a:cxnLst/>
          <a:rect l="0" t="0" r="0" b="0"/>
          <a:pathLst>
            <a:path>
              <a:moveTo>
                <a:pt x="0" y="0"/>
              </a:moveTo>
              <a:lnTo>
                <a:pt x="0" y="51043"/>
              </a:lnTo>
              <a:lnTo>
                <a:pt x="1326314" y="51043"/>
              </a:lnTo>
              <a:lnTo>
                <a:pt x="1326314" y="10128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127080-9852-471D-B15E-C12D98E3251B}">
      <dsp:nvSpPr>
        <dsp:cNvPr id="0" name=""/>
        <dsp:cNvSpPr/>
      </dsp:nvSpPr>
      <dsp:spPr>
        <a:xfrm>
          <a:off x="2813895" y="3267209"/>
          <a:ext cx="442104" cy="101282"/>
        </a:xfrm>
        <a:custGeom>
          <a:avLst/>
          <a:gdLst/>
          <a:ahLst/>
          <a:cxnLst/>
          <a:rect l="0" t="0" r="0" b="0"/>
          <a:pathLst>
            <a:path>
              <a:moveTo>
                <a:pt x="0" y="0"/>
              </a:moveTo>
              <a:lnTo>
                <a:pt x="0" y="51043"/>
              </a:lnTo>
              <a:lnTo>
                <a:pt x="442104" y="51043"/>
              </a:lnTo>
              <a:lnTo>
                <a:pt x="442104" y="10128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9FB97C-6E6A-4747-9802-76A76184EE3E}">
      <dsp:nvSpPr>
        <dsp:cNvPr id="0" name=""/>
        <dsp:cNvSpPr/>
      </dsp:nvSpPr>
      <dsp:spPr>
        <a:xfrm>
          <a:off x="2371790" y="3267209"/>
          <a:ext cx="442104" cy="101282"/>
        </a:xfrm>
        <a:custGeom>
          <a:avLst/>
          <a:gdLst/>
          <a:ahLst/>
          <a:cxnLst/>
          <a:rect l="0" t="0" r="0" b="0"/>
          <a:pathLst>
            <a:path>
              <a:moveTo>
                <a:pt x="442104" y="0"/>
              </a:moveTo>
              <a:lnTo>
                <a:pt x="442104" y="51043"/>
              </a:lnTo>
              <a:lnTo>
                <a:pt x="0" y="51043"/>
              </a:lnTo>
              <a:lnTo>
                <a:pt x="0" y="10128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86A22F-11F0-431A-A0C9-12FFDB3879F9}">
      <dsp:nvSpPr>
        <dsp:cNvPr id="0" name=""/>
        <dsp:cNvSpPr/>
      </dsp:nvSpPr>
      <dsp:spPr>
        <a:xfrm>
          <a:off x="2371790" y="4112835"/>
          <a:ext cx="442104" cy="101282"/>
        </a:xfrm>
        <a:custGeom>
          <a:avLst/>
          <a:gdLst/>
          <a:ahLst/>
          <a:cxnLst/>
          <a:rect l="0" t="0" r="0" b="0"/>
          <a:pathLst>
            <a:path>
              <a:moveTo>
                <a:pt x="0" y="0"/>
              </a:moveTo>
              <a:lnTo>
                <a:pt x="0" y="51043"/>
              </a:lnTo>
              <a:lnTo>
                <a:pt x="442104" y="51043"/>
              </a:lnTo>
              <a:lnTo>
                <a:pt x="442104" y="10128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EE8B03-696F-48F9-BD95-4513E60D92FF}">
      <dsp:nvSpPr>
        <dsp:cNvPr id="0" name=""/>
        <dsp:cNvSpPr/>
      </dsp:nvSpPr>
      <dsp:spPr>
        <a:xfrm>
          <a:off x="1929685" y="4112835"/>
          <a:ext cx="442104" cy="101282"/>
        </a:xfrm>
        <a:custGeom>
          <a:avLst/>
          <a:gdLst/>
          <a:ahLst/>
          <a:cxnLst/>
          <a:rect l="0" t="0" r="0" b="0"/>
          <a:pathLst>
            <a:path>
              <a:moveTo>
                <a:pt x="442104" y="0"/>
              </a:moveTo>
              <a:lnTo>
                <a:pt x="442104" y="51043"/>
              </a:lnTo>
              <a:lnTo>
                <a:pt x="0" y="51043"/>
              </a:lnTo>
              <a:lnTo>
                <a:pt x="0" y="10128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836CFB-886E-4068-806C-8DA0F5279EDC}">
      <dsp:nvSpPr>
        <dsp:cNvPr id="0" name=""/>
        <dsp:cNvSpPr/>
      </dsp:nvSpPr>
      <dsp:spPr>
        <a:xfrm>
          <a:off x="1487580" y="3690022"/>
          <a:ext cx="884209" cy="101282"/>
        </a:xfrm>
        <a:custGeom>
          <a:avLst/>
          <a:gdLst/>
          <a:ahLst/>
          <a:cxnLst/>
          <a:rect l="0" t="0" r="0" b="0"/>
          <a:pathLst>
            <a:path>
              <a:moveTo>
                <a:pt x="0" y="0"/>
              </a:moveTo>
              <a:lnTo>
                <a:pt x="0" y="51043"/>
              </a:lnTo>
              <a:lnTo>
                <a:pt x="884209" y="51043"/>
              </a:lnTo>
              <a:lnTo>
                <a:pt x="884209" y="10128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6081FF-CC24-495D-B070-2A933B919123}">
      <dsp:nvSpPr>
        <dsp:cNvPr id="0" name=""/>
        <dsp:cNvSpPr/>
      </dsp:nvSpPr>
      <dsp:spPr>
        <a:xfrm>
          <a:off x="603370" y="4112835"/>
          <a:ext cx="442104" cy="101282"/>
        </a:xfrm>
        <a:custGeom>
          <a:avLst/>
          <a:gdLst/>
          <a:ahLst/>
          <a:cxnLst/>
          <a:rect l="0" t="0" r="0" b="0"/>
          <a:pathLst>
            <a:path>
              <a:moveTo>
                <a:pt x="0" y="0"/>
              </a:moveTo>
              <a:lnTo>
                <a:pt x="0" y="51043"/>
              </a:lnTo>
              <a:lnTo>
                <a:pt x="442104" y="51043"/>
              </a:lnTo>
              <a:lnTo>
                <a:pt x="442104" y="10128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F6727B-8410-4849-82DD-257D8DCCA13F}">
      <dsp:nvSpPr>
        <dsp:cNvPr id="0" name=""/>
        <dsp:cNvSpPr/>
      </dsp:nvSpPr>
      <dsp:spPr>
        <a:xfrm>
          <a:off x="161265" y="4112835"/>
          <a:ext cx="442104" cy="101282"/>
        </a:xfrm>
        <a:custGeom>
          <a:avLst/>
          <a:gdLst/>
          <a:ahLst/>
          <a:cxnLst/>
          <a:rect l="0" t="0" r="0" b="0"/>
          <a:pathLst>
            <a:path>
              <a:moveTo>
                <a:pt x="442104" y="0"/>
              </a:moveTo>
              <a:lnTo>
                <a:pt x="442104" y="51043"/>
              </a:lnTo>
              <a:lnTo>
                <a:pt x="0" y="51043"/>
              </a:lnTo>
              <a:lnTo>
                <a:pt x="0" y="10128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959860-0147-4B9A-9C0A-D04285DF99E9}">
      <dsp:nvSpPr>
        <dsp:cNvPr id="0" name=""/>
        <dsp:cNvSpPr/>
      </dsp:nvSpPr>
      <dsp:spPr>
        <a:xfrm>
          <a:off x="603370" y="3690022"/>
          <a:ext cx="884209" cy="101282"/>
        </a:xfrm>
        <a:custGeom>
          <a:avLst/>
          <a:gdLst/>
          <a:ahLst/>
          <a:cxnLst/>
          <a:rect l="0" t="0" r="0" b="0"/>
          <a:pathLst>
            <a:path>
              <a:moveTo>
                <a:pt x="884209" y="0"/>
              </a:moveTo>
              <a:lnTo>
                <a:pt x="884209" y="51043"/>
              </a:lnTo>
              <a:lnTo>
                <a:pt x="0" y="51043"/>
              </a:lnTo>
              <a:lnTo>
                <a:pt x="0" y="10128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9AD554-49D2-478A-896C-C5613FB4D2BD}">
      <dsp:nvSpPr>
        <dsp:cNvPr id="0" name=""/>
        <dsp:cNvSpPr/>
      </dsp:nvSpPr>
      <dsp:spPr>
        <a:xfrm>
          <a:off x="1487580" y="3267209"/>
          <a:ext cx="1326314" cy="101282"/>
        </a:xfrm>
        <a:custGeom>
          <a:avLst/>
          <a:gdLst/>
          <a:ahLst/>
          <a:cxnLst/>
          <a:rect l="0" t="0" r="0" b="0"/>
          <a:pathLst>
            <a:path>
              <a:moveTo>
                <a:pt x="1326314" y="0"/>
              </a:moveTo>
              <a:lnTo>
                <a:pt x="1326314" y="51043"/>
              </a:lnTo>
              <a:lnTo>
                <a:pt x="0" y="51043"/>
              </a:lnTo>
              <a:lnTo>
                <a:pt x="0" y="10128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AD9288-1BE4-4D6C-8277-F9B59A52D374}">
      <dsp:nvSpPr>
        <dsp:cNvPr id="0" name=""/>
        <dsp:cNvSpPr/>
      </dsp:nvSpPr>
      <dsp:spPr>
        <a:xfrm>
          <a:off x="2813895" y="2844396"/>
          <a:ext cx="442104" cy="101282"/>
        </a:xfrm>
        <a:custGeom>
          <a:avLst/>
          <a:gdLst/>
          <a:ahLst/>
          <a:cxnLst/>
          <a:rect l="0" t="0" r="0" b="0"/>
          <a:pathLst>
            <a:path>
              <a:moveTo>
                <a:pt x="442104" y="0"/>
              </a:moveTo>
              <a:lnTo>
                <a:pt x="442104" y="51043"/>
              </a:lnTo>
              <a:lnTo>
                <a:pt x="0" y="51043"/>
              </a:lnTo>
              <a:lnTo>
                <a:pt x="0" y="10128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6E7F64-9781-4D1D-ACA8-6088971A8519}">
      <dsp:nvSpPr>
        <dsp:cNvPr id="0" name=""/>
        <dsp:cNvSpPr/>
      </dsp:nvSpPr>
      <dsp:spPr>
        <a:xfrm>
          <a:off x="3256000" y="2421583"/>
          <a:ext cx="442104" cy="101282"/>
        </a:xfrm>
        <a:custGeom>
          <a:avLst/>
          <a:gdLst/>
          <a:ahLst/>
          <a:cxnLst/>
          <a:rect l="0" t="0" r="0" b="0"/>
          <a:pathLst>
            <a:path>
              <a:moveTo>
                <a:pt x="442104" y="0"/>
              </a:moveTo>
              <a:lnTo>
                <a:pt x="442104" y="51043"/>
              </a:lnTo>
              <a:lnTo>
                <a:pt x="0" y="51043"/>
              </a:lnTo>
              <a:lnTo>
                <a:pt x="0" y="10128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1A1ED3-0B69-4FBA-A146-016AAB86C37A}">
      <dsp:nvSpPr>
        <dsp:cNvPr id="0" name=""/>
        <dsp:cNvSpPr/>
      </dsp:nvSpPr>
      <dsp:spPr>
        <a:xfrm>
          <a:off x="3256000" y="1998770"/>
          <a:ext cx="442104" cy="101282"/>
        </a:xfrm>
        <a:custGeom>
          <a:avLst/>
          <a:gdLst/>
          <a:ahLst/>
          <a:cxnLst/>
          <a:rect l="0" t="0" r="0" b="0"/>
          <a:pathLst>
            <a:path>
              <a:moveTo>
                <a:pt x="0" y="0"/>
              </a:moveTo>
              <a:lnTo>
                <a:pt x="0" y="51043"/>
              </a:lnTo>
              <a:lnTo>
                <a:pt x="442104" y="51043"/>
              </a:lnTo>
              <a:lnTo>
                <a:pt x="442104" y="10128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AC6062-23A5-4929-AF6F-8A87164FDACD}">
      <dsp:nvSpPr>
        <dsp:cNvPr id="0" name=""/>
        <dsp:cNvSpPr/>
      </dsp:nvSpPr>
      <dsp:spPr>
        <a:xfrm>
          <a:off x="2813895" y="1998770"/>
          <a:ext cx="442104" cy="101282"/>
        </a:xfrm>
        <a:custGeom>
          <a:avLst/>
          <a:gdLst/>
          <a:ahLst/>
          <a:cxnLst/>
          <a:rect l="0" t="0" r="0" b="0"/>
          <a:pathLst>
            <a:path>
              <a:moveTo>
                <a:pt x="442104" y="0"/>
              </a:moveTo>
              <a:lnTo>
                <a:pt x="442104" y="51043"/>
              </a:lnTo>
              <a:lnTo>
                <a:pt x="0" y="51043"/>
              </a:lnTo>
              <a:lnTo>
                <a:pt x="0" y="10128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0D4D42-3572-4384-A9AD-2D321F2666B3}">
      <dsp:nvSpPr>
        <dsp:cNvPr id="0" name=""/>
        <dsp:cNvSpPr/>
      </dsp:nvSpPr>
      <dsp:spPr>
        <a:xfrm>
          <a:off x="3256000" y="1575957"/>
          <a:ext cx="442104" cy="101282"/>
        </a:xfrm>
        <a:custGeom>
          <a:avLst/>
          <a:gdLst/>
          <a:ahLst/>
          <a:cxnLst/>
          <a:rect l="0" t="0" r="0" b="0"/>
          <a:pathLst>
            <a:path>
              <a:moveTo>
                <a:pt x="442104" y="0"/>
              </a:moveTo>
              <a:lnTo>
                <a:pt x="442104" y="51043"/>
              </a:lnTo>
              <a:lnTo>
                <a:pt x="0" y="51043"/>
              </a:lnTo>
              <a:lnTo>
                <a:pt x="0" y="10128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ED47A3-9139-4AA1-A290-622FC4196C3E}">
      <dsp:nvSpPr>
        <dsp:cNvPr id="0" name=""/>
        <dsp:cNvSpPr/>
      </dsp:nvSpPr>
      <dsp:spPr>
        <a:xfrm>
          <a:off x="3698105" y="1153143"/>
          <a:ext cx="442104" cy="101282"/>
        </a:xfrm>
        <a:custGeom>
          <a:avLst/>
          <a:gdLst/>
          <a:ahLst/>
          <a:cxnLst/>
          <a:rect l="0" t="0" r="0" b="0"/>
          <a:pathLst>
            <a:path>
              <a:moveTo>
                <a:pt x="442104" y="0"/>
              </a:moveTo>
              <a:lnTo>
                <a:pt x="442104" y="51043"/>
              </a:lnTo>
              <a:lnTo>
                <a:pt x="0" y="51043"/>
              </a:lnTo>
              <a:lnTo>
                <a:pt x="0" y="10128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14E8D6-A354-4A27-8F7B-2303A0C187DA}">
      <dsp:nvSpPr>
        <dsp:cNvPr id="0" name=""/>
        <dsp:cNvSpPr/>
      </dsp:nvSpPr>
      <dsp:spPr>
        <a:xfrm>
          <a:off x="2813895" y="1153143"/>
          <a:ext cx="1326314" cy="101282"/>
        </a:xfrm>
        <a:custGeom>
          <a:avLst/>
          <a:gdLst/>
          <a:ahLst/>
          <a:cxnLst/>
          <a:rect l="0" t="0" r="0" b="0"/>
          <a:pathLst>
            <a:path>
              <a:moveTo>
                <a:pt x="1326314" y="0"/>
              </a:moveTo>
              <a:lnTo>
                <a:pt x="1326314" y="51043"/>
              </a:lnTo>
              <a:lnTo>
                <a:pt x="0" y="51043"/>
              </a:lnTo>
              <a:lnTo>
                <a:pt x="0" y="10128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886E24-6129-468D-8756-D82792FEA847}">
      <dsp:nvSpPr>
        <dsp:cNvPr id="0" name=""/>
        <dsp:cNvSpPr/>
      </dsp:nvSpPr>
      <dsp:spPr>
        <a:xfrm>
          <a:off x="4140210" y="730330"/>
          <a:ext cx="884209" cy="101282"/>
        </a:xfrm>
        <a:custGeom>
          <a:avLst/>
          <a:gdLst/>
          <a:ahLst/>
          <a:cxnLst/>
          <a:rect l="0" t="0" r="0" b="0"/>
          <a:pathLst>
            <a:path>
              <a:moveTo>
                <a:pt x="884209" y="0"/>
              </a:moveTo>
              <a:lnTo>
                <a:pt x="884209" y="51043"/>
              </a:lnTo>
              <a:lnTo>
                <a:pt x="0" y="51043"/>
              </a:lnTo>
              <a:lnTo>
                <a:pt x="0" y="10128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A36D1-0FBD-4066-9F4D-7C0BE82E4BEC}">
      <dsp:nvSpPr>
        <dsp:cNvPr id="0" name=""/>
        <dsp:cNvSpPr/>
      </dsp:nvSpPr>
      <dsp:spPr>
        <a:xfrm>
          <a:off x="4863654" y="408799"/>
          <a:ext cx="321530" cy="321530"/>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17000" r="-17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9B4F8D-E6FC-4BCA-98A5-1C671BDDBBFF}">
      <dsp:nvSpPr>
        <dsp:cNvPr id="0" name=""/>
        <dsp:cNvSpPr/>
      </dsp:nvSpPr>
      <dsp:spPr>
        <a:xfrm>
          <a:off x="5185185" y="407995"/>
          <a:ext cx="482296" cy="321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kern="1200"/>
            <a:t>LPV</a:t>
          </a:r>
        </a:p>
      </dsp:txBody>
      <dsp:txXfrm>
        <a:off x="5185185" y="407995"/>
        <a:ext cx="482296" cy="321530"/>
      </dsp:txXfrm>
    </dsp:sp>
    <dsp:sp modelId="{EEAC9917-41DE-4323-A889-D4BF386A9755}">
      <dsp:nvSpPr>
        <dsp:cNvPr id="0" name=""/>
        <dsp:cNvSpPr/>
      </dsp:nvSpPr>
      <dsp:spPr>
        <a:xfrm>
          <a:off x="3979444" y="831612"/>
          <a:ext cx="321530" cy="321530"/>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6B8273-B443-43CB-A7C5-76ACB44A22E8}">
      <dsp:nvSpPr>
        <dsp:cNvPr id="0" name=""/>
        <dsp:cNvSpPr/>
      </dsp:nvSpPr>
      <dsp:spPr>
        <a:xfrm>
          <a:off x="4300975" y="830809"/>
          <a:ext cx="482296" cy="321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kern="1200"/>
            <a:t>Single Voltage</a:t>
          </a:r>
        </a:p>
      </dsp:txBody>
      <dsp:txXfrm>
        <a:off x="4300975" y="830809"/>
        <a:ext cx="482296" cy="321530"/>
      </dsp:txXfrm>
    </dsp:sp>
    <dsp:sp modelId="{02C679BA-7D9B-41E0-BE5F-A0709B734E63}">
      <dsp:nvSpPr>
        <dsp:cNvPr id="0" name=""/>
        <dsp:cNvSpPr/>
      </dsp:nvSpPr>
      <dsp:spPr>
        <a:xfrm>
          <a:off x="2653129" y="1254426"/>
          <a:ext cx="321530" cy="321530"/>
        </a:xfrm>
        <a:prstGeom prst="ellipse">
          <a:avLst/>
        </a:prstGeom>
        <a:blipFill rotWithShape="1">
          <a:blip xmlns:r="http://schemas.openxmlformats.org/officeDocument/2006/relationships"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t="-9000" b="-9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B4F6EA-771A-41C5-80E3-D8F93B445193}">
      <dsp:nvSpPr>
        <dsp:cNvPr id="0" name=""/>
        <dsp:cNvSpPr/>
      </dsp:nvSpPr>
      <dsp:spPr>
        <a:xfrm>
          <a:off x="2974660" y="1253622"/>
          <a:ext cx="482296" cy="321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kern="1200"/>
            <a:t>PSW</a:t>
          </a:r>
        </a:p>
      </dsp:txBody>
      <dsp:txXfrm>
        <a:off x="2974660" y="1253622"/>
        <a:ext cx="482296" cy="321530"/>
      </dsp:txXfrm>
    </dsp:sp>
    <dsp:sp modelId="{D1020EEF-D11F-45B6-9CD6-147BA41B3E58}">
      <dsp:nvSpPr>
        <dsp:cNvPr id="0" name=""/>
        <dsp:cNvSpPr/>
      </dsp:nvSpPr>
      <dsp:spPr>
        <a:xfrm>
          <a:off x="3537339" y="1254426"/>
          <a:ext cx="321530" cy="321530"/>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E2E2E1-2EE2-4DBC-8DFA-BCF97C3BA4EA}">
      <dsp:nvSpPr>
        <dsp:cNvPr id="0" name=""/>
        <dsp:cNvSpPr/>
      </dsp:nvSpPr>
      <dsp:spPr>
        <a:xfrm>
          <a:off x="3858870" y="1253622"/>
          <a:ext cx="482296" cy="321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kern="1200"/>
            <a:t>ISO</a:t>
          </a:r>
        </a:p>
      </dsp:txBody>
      <dsp:txXfrm>
        <a:off x="3858870" y="1253622"/>
        <a:ext cx="482296" cy="321530"/>
      </dsp:txXfrm>
    </dsp:sp>
    <dsp:sp modelId="{22975064-8E0D-4A21-96FB-CD3B6DBD393C}">
      <dsp:nvSpPr>
        <dsp:cNvPr id="0" name=""/>
        <dsp:cNvSpPr/>
      </dsp:nvSpPr>
      <dsp:spPr>
        <a:xfrm>
          <a:off x="3095234" y="1677239"/>
          <a:ext cx="321530" cy="321530"/>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D19839-E4EC-4ACC-890B-B7ECB38A6FF6}">
      <dsp:nvSpPr>
        <dsp:cNvPr id="0" name=""/>
        <dsp:cNvSpPr/>
      </dsp:nvSpPr>
      <dsp:spPr>
        <a:xfrm>
          <a:off x="3416765" y="1676435"/>
          <a:ext cx="482296" cy="321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kern="1200"/>
            <a:t>UPF 2.0</a:t>
          </a:r>
        </a:p>
      </dsp:txBody>
      <dsp:txXfrm>
        <a:off x="3416765" y="1676435"/>
        <a:ext cx="482296" cy="321530"/>
      </dsp:txXfrm>
    </dsp:sp>
    <dsp:sp modelId="{0F0CDE48-F47D-45F2-8A1C-EDCD664A5169}">
      <dsp:nvSpPr>
        <dsp:cNvPr id="0" name=""/>
        <dsp:cNvSpPr/>
      </dsp:nvSpPr>
      <dsp:spPr>
        <a:xfrm>
          <a:off x="2653129" y="2100052"/>
          <a:ext cx="321530" cy="321530"/>
        </a:xfrm>
        <a:prstGeom prst="ellipse">
          <a:avLst/>
        </a:prstGeom>
        <a:blipFill rotWithShape="1">
          <a:blip xmlns:r="http://schemas.openxmlformats.org/officeDocument/2006/relationships"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8A9668-051C-4A28-80FD-42E617DACB47}">
      <dsp:nvSpPr>
        <dsp:cNvPr id="0" name=""/>
        <dsp:cNvSpPr/>
      </dsp:nvSpPr>
      <dsp:spPr>
        <a:xfrm>
          <a:off x="2974660" y="2099248"/>
          <a:ext cx="482296" cy="321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kern="1200"/>
            <a:t>Netlist + UPF</a:t>
          </a:r>
        </a:p>
      </dsp:txBody>
      <dsp:txXfrm>
        <a:off x="2974660" y="2099248"/>
        <a:ext cx="482296" cy="321530"/>
      </dsp:txXfrm>
    </dsp:sp>
    <dsp:sp modelId="{EE77098D-B963-4E67-BE21-FB70D2FA158A}">
      <dsp:nvSpPr>
        <dsp:cNvPr id="0" name=""/>
        <dsp:cNvSpPr/>
      </dsp:nvSpPr>
      <dsp:spPr>
        <a:xfrm>
          <a:off x="3537339" y="2100052"/>
          <a:ext cx="321530" cy="321530"/>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073532-A114-40CD-98C6-CE7B47715BBB}">
      <dsp:nvSpPr>
        <dsp:cNvPr id="0" name=""/>
        <dsp:cNvSpPr/>
      </dsp:nvSpPr>
      <dsp:spPr>
        <a:xfrm>
          <a:off x="3858870" y="2099248"/>
          <a:ext cx="482296" cy="321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kern="1200"/>
            <a:t>RTL + UPF</a:t>
          </a:r>
        </a:p>
      </dsp:txBody>
      <dsp:txXfrm>
        <a:off x="3858870" y="2099248"/>
        <a:ext cx="482296" cy="321530"/>
      </dsp:txXfrm>
    </dsp:sp>
    <dsp:sp modelId="{9FEB7334-63F9-4A62-8296-7EBF10937764}">
      <dsp:nvSpPr>
        <dsp:cNvPr id="0" name=""/>
        <dsp:cNvSpPr/>
      </dsp:nvSpPr>
      <dsp:spPr>
        <a:xfrm>
          <a:off x="3095234" y="2522865"/>
          <a:ext cx="321530" cy="321530"/>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DA9813-70C7-46E0-BF6F-238C017295E9}">
      <dsp:nvSpPr>
        <dsp:cNvPr id="0" name=""/>
        <dsp:cNvSpPr/>
      </dsp:nvSpPr>
      <dsp:spPr>
        <a:xfrm>
          <a:off x="3416765" y="2522061"/>
          <a:ext cx="482296" cy="321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kern="1200"/>
            <a:t>Host &amp; Bridge are same voltage domain</a:t>
          </a:r>
        </a:p>
      </dsp:txBody>
      <dsp:txXfrm>
        <a:off x="3416765" y="2522061"/>
        <a:ext cx="482296" cy="321530"/>
      </dsp:txXfrm>
    </dsp:sp>
    <dsp:sp modelId="{D1146840-07DB-4883-9878-CC54D8753E1B}">
      <dsp:nvSpPr>
        <dsp:cNvPr id="0" name=""/>
        <dsp:cNvSpPr/>
      </dsp:nvSpPr>
      <dsp:spPr>
        <a:xfrm>
          <a:off x="2653129" y="2945678"/>
          <a:ext cx="321530" cy="321530"/>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6869F1-C190-43ED-84CE-9EA09FDAF5C0}">
      <dsp:nvSpPr>
        <dsp:cNvPr id="0" name=""/>
        <dsp:cNvSpPr/>
      </dsp:nvSpPr>
      <dsp:spPr>
        <a:xfrm>
          <a:off x="2974660" y="2944874"/>
          <a:ext cx="482296" cy="321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kern="1200"/>
            <a:t>Autowake</a:t>
          </a:r>
        </a:p>
      </dsp:txBody>
      <dsp:txXfrm>
        <a:off x="2974660" y="2944874"/>
        <a:ext cx="482296" cy="321530"/>
      </dsp:txXfrm>
    </dsp:sp>
    <dsp:sp modelId="{56A18793-3B3F-444A-A35E-0C14A32B8CA8}">
      <dsp:nvSpPr>
        <dsp:cNvPr id="0" name=""/>
        <dsp:cNvSpPr/>
      </dsp:nvSpPr>
      <dsp:spPr>
        <a:xfrm>
          <a:off x="1326814" y="3368491"/>
          <a:ext cx="321530" cy="321530"/>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0EDA35-935D-45A7-8474-B550CB2D1E45}">
      <dsp:nvSpPr>
        <dsp:cNvPr id="0" name=""/>
        <dsp:cNvSpPr/>
      </dsp:nvSpPr>
      <dsp:spPr>
        <a:xfrm>
          <a:off x="1648345" y="3367687"/>
          <a:ext cx="482296" cy="321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kern="1200"/>
            <a:t>AMBA</a:t>
          </a:r>
        </a:p>
      </dsp:txBody>
      <dsp:txXfrm>
        <a:off x="1648345" y="3367687"/>
        <a:ext cx="482296" cy="321530"/>
      </dsp:txXfrm>
    </dsp:sp>
    <dsp:sp modelId="{17CE4189-E5B1-4060-BCE4-A175DC8DDE89}">
      <dsp:nvSpPr>
        <dsp:cNvPr id="0" name=""/>
        <dsp:cNvSpPr/>
      </dsp:nvSpPr>
      <dsp:spPr>
        <a:xfrm>
          <a:off x="442604" y="3791304"/>
          <a:ext cx="321530" cy="321530"/>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84D937-4B59-4D6B-A940-66E7AE425AF7}">
      <dsp:nvSpPr>
        <dsp:cNvPr id="0" name=""/>
        <dsp:cNvSpPr/>
      </dsp:nvSpPr>
      <dsp:spPr>
        <a:xfrm>
          <a:off x="764135" y="3790501"/>
          <a:ext cx="482296" cy="321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kern="1200"/>
            <a:t>Static</a:t>
          </a:r>
        </a:p>
      </dsp:txBody>
      <dsp:txXfrm>
        <a:off x="764135" y="3790501"/>
        <a:ext cx="482296" cy="321530"/>
      </dsp:txXfrm>
    </dsp:sp>
    <dsp:sp modelId="{CAEC3774-0303-491B-A2C5-488FFCD851BA}">
      <dsp:nvSpPr>
        <dsp:cNvPr id="0" name=""/>
        <dsp:cNvSpPr/>
      </dsp:nvSpPr>
      <dsp:spPr>
        <a:xfrm>
          <a:off x="499" y="4214118"/>
          <a:ext cx="321530" cy="321530"/>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C76117-1622-46DF-B262-26EB2B36C4BC}">
      <dsp:nvSpPr>
        <dsp:cNvPr id="0" name=""/>
        <dsp:cNvSpPr/>
      </dsp:nvSpPr>
      <dsp:spPr>
        <a:xfrm>
          <a:off x="322030" y="4213314"/>
          <a:ext cx="482296" cy="321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kern="1200"/>
            <a:t>CLP</a:t>
          </a:r>
        </a:p>
      </dsp:txBody>
      <dsp:txXfrm>
        <a:off x="322030" y="4213314"/>
        <a:ext cx="482296" cy="321530"/>
      </dsp:txXfrm>
    </dsp:sp>
    <dsp:sp modelId="{3479571F-C7B8-4D60-80AC-1858B0D44A76}">
      <dsp:nvSpPr>
        <dsp:cNvPr id="0" name=""/>
        <dsp:cNvSpPr/>
      </dsp:nvSpPr>
      <dsp:spPr>
        <a:xfrm>
          <a:off x="884709" y="4214118"/>
          <a:ext cx="321530" cy="321530"/>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822155-73A8-48B2-931A-996AEF46FD8E}">
      <dsp:nvSpPr>
        <dsp:cNvPr id="0" name=""/>
        <dsp:cNvSpPr/>
      </dsp:nvSpPr>
      <dsp:spPr>
        <a:xfrm>
          <a:off x="1206240" y="4213314"/>
          <a:ext cx="482296" cy="321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kern="1200"/>
            <a:t>VCLP</a:t>
          </a:r>
        </a:p>
      </dsp:txBody>
      <dsp:txXfrm>
        <a:off x="1206240" y="4213314"/>
        <a:ext cx="482296" cy="321530"/>
      </dsp:txXfrm>
    </dsp:sp>
    <dsp:sp modelId="{BD4A033B-8F7C-4632-BD54-88108C901CFB}">
      <dsp:nvSpPr>
        <dsp:cNvPr id="0" name=""/>
        <dsp:cNvSpPr/>
      </dsp:nvSpPr>
      <dsp:spPr>
        <a:xfrm>
          <a:off x="2211024" y="3791304"/>
          <a:ext cx="321530" cy="321530"/>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D67927-6CE7-48A1-9FF0-25CFFEDA49CF}">
      <dsp:nvSpPr>
        <dsp:cNvPr id="0" name=""/>
        <dsp:cNvSpPr/>
      </dsp:nvSpPr>
      <dsp:spPr>
        <a:xfrm>
          <a:off x="2532555" y="3790501"/>
          <a:ext cx="482296" cy="321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kern="1200"/>
            <a:t>Dynamic</a:t>
          </a:r>
        </a:p>
      </dsp:txBody>
      <dsp:txXfrm>
        <a:off x="2532555" y="3790501"/>
        <a:ext cx="482296" cy="321530"/>
      </dsp:txXfrm>
    </dsp:sp>
    <dsp:sp modelId="{4851BDA0-9855-4DE6-8D9B-F673E9946BB8}">
      <dsp:nvSpPr>
        <dsp:cNvPr id="0" name=""/>
        <dsp:cNvSpPr/>
      </dsp:nvSpPr>
      <dsp:spPr>
        <a:xfrm>
          <a:off x="1768919" y="4214118"/>
          <a:ext cx="321530" cy="321530"/>
        </a:xfrm>
        <a:prstGeom prst="ellipse">
          <a:avLst/>
        </a:prstGeom>
        <a:blipFill rotWithShape="1">
          <a:blip xmlns:r="http://schemas.openxmlformats.org/officeDocument/2006/relationships"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t="-9000" b="-9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C49E91-A435-4457-8B8B-985A3D03DBB7}">
      <dsp:nvSpPr>
        <dsp:cNvPr id="0" name=""/>
        <dsp:cNvSpPr/>
      </dsp:nvSpPr>
      <dsp:spPr>
        <a:xfrm>
          <a:off x="2090450" y="4213314"/>
          <a:ext cx="482296" cy="321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kern="1200"/>
            <a:t>NLP</a:t>
          </a:r>
        </a:p>
      </dsp:txBody>
      <dsp:txXfrm>
        <a:off x="2090450" y="4213314"/>
        <a:ext cx="482296" cy="321530"/>
      </dsp:txXfrm>
    </dsp:sp>
    <dsp:sp modelId="{60E7D54F-4F25-4390-B0E3-2572CC010D11}">
      <dsp:nvSpPr>
        <dsp:cNvPr id="0" name=""/>
        <dsp:cNvSpPr/>
      </dsp:nvSpPr>
      <dsp:spPr>
        <a:xfrm>
          <a:off x="2653129" y="4214118"/>
          <a:ext cx="321530" cy="321530"/>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0F6AA1-5308-47B0-87A0-E96279D0F88D}">
      <dsp:nvSpPr>
        <dsp:cNvPr id="0" name=""/>
        <dsp:cNvSpPr/>
      </dsp:nvSpPr>
      <dsp:spPr>
        <a:xfrm>
          <a:off x="2974660" y="4213314"/>
          <a:ext cx="482296" cy="321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kern="1200"/>
            <a:t>XCE</a:t>
          </a:r>
        </a:p>
      </dsp:txBody>
      <dsp:txXfrm>
        <a:off x="2974660" y="4213314"/>
        <a:ext cx="482296" cy="321530"/>
      </dsp:txXfrm>
    </dsp:sp>
    <dsp:sp modelId="{881520E9-009C-4268-831C-C74B6E24C8A0}">
      <dsp:nvSpPr>
        <dsp:cNvPr id="0" name=""/>
        <dsp:cNvSpPr/>
      </dsp:nvSpPr>
      <dsp:spPr>
        <a:xfrm>
          <a:off x="2211024" y="3368491"/>
          <a:ext cx="321530" cy="321530"/>
        </a:xfrm>
        <a:prstGeom prst="ellipse">
          <a:avLst/>
        </a:prstGeom>
        <a:blipFill>
          <a:blip xmlns:r="http://schemas.openxmlformats.org/officeDocument/2006/relationships"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t="-9000" b="-9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469FCF-AC8E-4091-BC6E-426870771DA2}">
      <dsp:nvSpPr>
        <dsp:cNvPr id="0" name=""/>
        <dsp:cNvSpPr/>
      </dsp:nvSpPr>
      <dsp:spPr>
        <a:xfrm>
          <a:off x="2532555" y="3367687"/>
          <a:ext cx="482296" cy="321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kern="1200"/>
            <a:t>IDI</a:t>
          </a:r>
        </a:p>
      </dsp:txBody>
      <dsp:txXfrm>
        <a:off x="2532555" y="3367687"/>
        <a:ext cx="482296" cy="321530"/>
      </dsp:txXfrm>
    </dsp:sp>
    <dsp:sp modelId="{DB64CAA9-E59B-485E-B025-0F065B8554FC}">
      <dsp:nvSpPr>
        <dsp:cNvPr id="0" name=""/>
        <dsp:cNvSpPr/>
      </dsp:nvSpPr>
      <dsp:spPr>
        <a:xfrm>
          <a:off x="3095234" y="3368491"/>
          <a:ext cx="321530" cy="321530"/>
        </a:xfrm>
        <a:prstGeom prst="ellipse">
          <a:avLst/>
        </a:prstGeom>
        <a:blipFill rotWithShape="1">
          <a:blip xmlns:r="http://schemas.openxmlformats.org/officeDocument/2006/relationships"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t="-9000" b="-9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0A8E9A-54A0-4B47-9216-DFA791B832CB}">
      <dsp:nvSpPr>
        <dsp:cNvPr id="0" name=""/>
        <dsp:cNvSpPr/>
      </dsp:nvSpPr>
      <dsp:spPr>
        <a:xfrm>
          <a:off x="3416765" y="3367687"/>
          <a:ext cx="482296" cy="321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kern="1200" dirty="0"/>
            <a:t>CMI</a:t>
          </a:r>
        </a:p>
      </dsp:txBody>
      <dsp:txXfrm>
        <a:off x="3416765" y="3367687"/>
        <a:ext cx="482296" cy="321530"/>
      </dsp:txXfrm>
    </dsp:sp>
    <dsp:sp modelId="{291B5861-5058-4F01-9524-2963D5A62D01}">
      <dsp:nvSpPr>
        <dsp:cNvPr id="0" name=""/>
        <dsp:cNvSpPr/>
      </dsp:nvSpPr>
      <dsp:spPr>
        <a:xfrm>
          <a:off x="3979444" y="3368491"/>
          <a:ext cx="321530" cy="321530"/>
        </a:xfrm>
        <a:prstGeom prst="ellipse">
          <a:avLst/>
        </a:prstGeom>
        <a:blipFill rotWithShape="1">
          <a:blip xmlns:r="http://schemas.openxmlformats.org/officeDocument/2006/relationships"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t="-9000" b="-9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68E0EE-8474-4AD9-96D2-4B5149FE834F}">
      <dsp:nvSpPr>
        <dsp:cNvPr id="0" name=""/>
        <dsp:cNvSpPr/>
      </dsp:nvSpPr>
      <dsp:spPr>
        <a:xfrm>
          <a:off x="4300975" y="3367687"/>
          <a:ext cx="482296" cy="321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kern="1200" dirty="0"/>
            <a:t>UFI</a:t>
          </a:r>
        </a:p>
      </dsp:txBody>
      <dsp:txXfrm>
        <a:off x="4300975" y="3367687"/>
        <a:ext cx="482296" cy="321530"/>
      </dsp:txXfrm>
    </dsp:sp>
    <dsp:sp modelId="{B7262156-D4DE-4C17-B1E5-704A375883E7}">
      <dsp:nvSpPr>
        <dsp:cNvPr id="0" name=""/>
        <dsp:cNvSpPr/>
      </dsp:nvSpPr>
      <dsp:spPr>
        <a:xfrm>
          <a:off x="3537339" y="2945678"/>
          <a:ext cx="321530" cy="321530"/>
        </a:xfrm>
        <a:prstGeom prst="ellipse">
          <a:avLst/>
        </a:prstGeom>
        <a:blipFill>
          <a:blip xmlns:r="http://schemas.openxmlformats.org/officeDocument/2006/relationships"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rcRect/>
          <a:stretch>
            <a:fillRect t="-1000" b="-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0A7701-B73C-4552-A503-A9B0D084E381}">
      <dsp:nvSpPr>
        <dsp:cNvPr id="0" name=""/>
        <dsp:cNvSpPr/>
      </dsp:nvSpPr>
      <dsp:spPr>
        <a:xfrm>
          <a:off x="3858870" y="2944874"/>
          <a:ext cx="482296" cy="321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kern="1200"/>
            <a:t>Decode Error (Multi Hub)</a:t>
          </a:r>
        </a:p>
      </dsp:txBody>
      <dsp:txXfrm>
        <a:off x="3858870" y="2944874"/>
        <a:ext cx="482296" cy="321530"/>
      </dsp:txXfrm>
    </dsp:sp>
    <dsp:sp modelId="{D815ECE9-54B7-4730-9DA8-ADEF7FA315DC}">
      <dsp:nvSpPr>
        <dsp:cNvPr id="0" name=""/>
        <dsp:cNvSpPr/>
      </dsp:nvSpPr>
      <dsp:spPr>
        <a:xfrm>
          <a:off x="3979444" y="2522865"/>
          <a:ext cx="321530" cy="321530"/>
        </a:xfrm>
        <a:prstGeom prst="ellipse">
          <a:avLst/>
        </a:prstGeom>
        <a:blipFill rotWithShape="1">
          <a:blip xmlns:r="http://schemas.openxmlformats.org/officeDocument/2006/relationships"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rcRect/>
          <a:stretch>
            <a:fillRect t="-1000" b="-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9224DE-7F8C-45FC-9D88-89C79ACE1302}">
      <dsp:nvSpPr>
        <dsp:cNvPr id="0" name=""/>
        <dsp:cNvSpPr/>
      </dsp:nvSpPr>
      <dsp:spPr>
        <a:xfrm>
          <a:off x="4300975" y="2522061"/>
          <a:ext cx="482296" cy="321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kern="1200"/>
            <a:t>Host &amp; Bridge are different voltage domain</a:t>
          </a:r>
        </a:p>
      </dsp:txBody>
      <dsp:txXfrm>
        <a:off x="4300975" y="2522061"/>
        <a:ext cx="482296" cy="321530"/>
      </dsp:txXfrm>
    </dsp:sp>
    <dsp:sp modelId="{68D9DF79-494F-4558-94AD-8E4565E4A42D}">
      <dsp:nvSpPr>
        <dsp:cNvPr id="0" name=""/>
        <dsp:cNvSpPr/>
      </dsp:nvSpPr>
      <dsp:spPr>
        <a:xfrm>
          <a:off x="3979444" y="1677239"/>
          <a:ext cx="321530" cy="321530"/>
        </a:xfrm>
        <a:prstGeom prst="ellipse">
          <a:avLst/>
        </a:prstGeom>
        <a:blipFill>
          <a:blip xmlns:r="http://schemas.openxmlformats.org/officeDocument/2006/relationships"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8E9497-98E4-43D1-8FCB-CD79D7614646}">
      <dsp:nvSpPr>
        <dsp:cNvPr id="0" name=""/>
        <dsp:cNvSpPr/>
      </dsp:nvSpPr>
      <dsp:spPr>
        <a:xfrm>
          <a:off x="4300975" y="1676435"/>
          <a:ext cx="482296" cy="321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kern="1200"/>
            <a:t>UPF 2.1</a:t>
          </a:r>
        </a:p>
      </dsp:txBody>
      <dsp:txXfrm>
        <a:off x="4300975" y="1676435"/>
        <a:ext cx="482296" cy="321530"/>
      </dsp:txXfrm>
    </dsp:sp>
    <dsp:sp modelId="{E72B831D-1E4C-4D8C-AF1C-548C5EC37A65}">
      <dsp:nvSpPr>
        <dsp:cNvPr id="0" name=""/>
        <dsp:cNvSpPr/>
      </dsp:nvSpPr>
      <dsp:spPr>
        <a:xfrm>
          <a:off x="4421549" y="1254426"/>
          <a:ext cx="321530" cy="321530"/>
        </a:xfrm>
        <a:prstGeom prst="ellipse">
          <a:avLst/>
        </a:prstGeom>
        <a:blipFill rotWithShape="1">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952495-C45F-47B9-A434-37C46FD05781}">
      <dsp:nvSpPr>
        <dsp:cNvPr id="0" name=""/>
        <dsp:cNvSpPr/>
      </dsp:nvSpPr>
      <dsp:spPr>
        <a:xfrm>
          <a:off x="4743080" y="1253622"/>
          <a:ext cx="482296" cy="321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kern="1200"/>
            <a:t>LS</a:t>
          </a:r>
        </a:p>
      </dsp:txBody>
      <dsp:txXfrm>
        <a:off x="4743080" y="1253622"/>
        <a:ext cx="482296" cy="321530"/>
      </dsp:txXfrm>
    </dsp:sp>
    <dsp:sp modelId="{672D5B8F-0C34-4234-B1C7-CAB614FAB3EE}">
      <dsp:nvSpPr>
        <dsp:cNvPr id="0" name=""/>
        <dsp:cNvSpPr/>
      </dsp:nvSpPr>
      <dsp:spPr>
        <a:xfrm>
          <a:off x="5305759" y="1254426"/>
          <a:ext cx="321530" cy="321530"/>
        </a:xfrm>
        <a:prstGeom prst="ellipse">
          <a:avLst/>
        </a:prstGeom>
        <a:blipFill rotWithShape="1">
          <a:blip xmlns:r="http://schemas.openxmlformats.org/officeDocument/2006/relationships"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rcRect/>
          <a:stretch>
            <a:fillRect t="-1000" b="-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AA0D08-BFA5-4D10-9723-62C392351B9C}">
      <dsp:nvSpPr>
        <dsp:cNvPr id="0" name=""/>
        <dsp:cNvSpPr/>
      </dsp:nvSpPr>
      <dsp:spPr>
        <a:xfrm>
          <a:off x="5627290" y="1253622"/>
          <a:ext cx="482296" cy="321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kern="1200"/>
            <a:t>Retention </a:t>
          </a:r>
        </a:p>
      </dsp:txBody>
      <dsp:txXfrm>
        <a:off x="5627290" y="1253622"/>
        <a:ext cx="482296" cy="321530"/>
      </dsp:txXfrm>
    </dsp:sp>
    <dsp:sp modelId="{1D055DF9-BF68-4D08-9BC5-422E57465181}">
      <dsp:nvSpPr>
        <dsp:cNvPr id="0" name=""/>
        <dsp:cNvSpPr/>
      </dsp:nvSpPr>
      <dsp:spPr>
        <a:xfrm>
          <a:off x="4863654" y="831612"/>
          <a:ext cx="321530" cy="321530"/>
        </a:xfrm>
        <a:prstGeom prst="ellipse">
          <a:avLst/>
        </a:prstGeom>
        <a:blipFill rotWithShape="1">
          <a:blip xmlns:r="http://schemas.openxmlformats.org/officeDocument/2006/relationships"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rcRect/>
          <a:stretch>
            <a:fillRect t="-1000" b="-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A42564-AFE2-488A-A0E5-B9B90F71F9A7}">
      <dsp:nvSpPr>
        <dsp:cNvPr id="0" name=""/>
        <dsp:cNvSpPr/>
      </dsp:nvSpPr>
      <dsp:spPr>
        <a:xfrm>
          <a:off x="5185185" y="830809"/>
          <a:ext cx="482296" cy="321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kern="1200"/>
            <a:t>Multi Voltage</a:t>
          </a:r>
        </a:p>
      </dsp:txBody>
      <dsp:txXfrm>
        <a:off x="5185185" y="830809"/>
        <a:ext cx="482296" cy="321530"/>
      </dsp:txXfrm>
    </dsp:sp>
    <dsp:sp modelId="{85EFA16A-5EAB-43E2-8312-B416579FD7D8}">
      <dsp:nvSpPr>
        <dsp:cNvPr id="0" name=""/>
        <dsp:cNvSpPr/>
      </dsp:nvSpPr>
      <dsp:spPr>
        <a:xfrm>
          <a:off x="5747864" y="831612"/>
          <a:ext cx="321530" cy="321530"/>
        </a:xfrm>
        <a:prstGeom prst="ellipse">
          <a:avLst/>
        </a:prstGeom>
        <a:blipFill rotWithShape="1">
          <a:blip xmlns:r="http://schemas.openxmlformats.org/officeDocument/2006/relationships"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rcRect/>
          <a:stretch>
            <a:fillRect t="-1000" b="-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D7C9AF-7F48-4A7E-B293-7834878576ED}">
      <dsp:nvSpPr>
        <dsp:cNvPr id="0" name=""/>
        <dsp:cNvSpPr/>
      </dsp:nvSpPr>
      <dsp:spPr>
        <a:xfrm>
          <a:off x="6069395" y="830809"/>
          <a:ext cx="482296" cy="321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r>
            <a:rPr lang="en-US" sz="500" kern="1200"/>
            <a:t>DVFS</a:t>
          </a:r>
        </a:p>
      </dsp:txBody>
      <dsp:txXfrm>
        <a:off x="6069395" y="830809"/>
        <a:ext cx="482296" cy="321530"/>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Intel Cle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CFD7B2-88A6-E34E-8EF8-CB0C7BA47ADD}" type="datetimeFigureOut">
              <a:rPr lang="en-US" smtClean="0">
                <a:latin typeface="Intel Clear"/>
              </a:rPr>
              <a:pPr/>
              <a:t>4/16/2020</a:t>
            </a:fld>
            <a:endParaRPr lang="en-US" dirty="0">
              <a:latin typeface="Intel Clear"/>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Intel Clea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6CFA4E-18EB-6D49-8DE2-7A74038C2C1C}" type="slidenum">
              <a:rPr lang="en-US" smtClean="0">
                <a:latin typeface="Intel Clear"/>
              </a:rPr>
              <a:pPr/>
              <a:t>‹#›</a:t>
            </a:fld>
            <a:endParaRPr lang="en-US" dirty="0">
              <a:latin typeface="Intel Clear"/>
            </a:endParaRPr>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Intel Clear"/>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Intel Clear"/>
              </a:defRPr>
            </a:lvl1pPr>
          </a:lstStyle>
          <a:p>
            <a:fld id="{ED7FC5FE-6F0D-D34A-8EE6-C95B4F5F4DC8}" type="datetimeFigureOut">
              <a:rPr lang="en-US" smtClean="0"/>
              <a:pPr/>
              <a:t>4/16/2020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Intel Clear"/>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Intel Clear"/>
              </a:defRPr>
            </a:lvl1pPr>
          </a:lstStyle>
          <a:p>
            <a:fld id="{D61C8689-8455-3546-ADF9-3B7273760F66}" type="slidenum">
              <a:rPr lang="en-US" smtClean="0"/>
              <a:pPr/>
              <a:t>‹#›</a:t>
            </a:fld>
            <a:endParaRPr lang="en-US" dirty="0"/>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Intel Clear"/>
        <a:ea typeface="+mn-ea"/>
        <a:cs typeface="+mn-cs"/>
      </a:defRPr>
    </a:lvl1pPr>
    <a:lvl2pPr marL="457200" algn="l" defTabSz="457200" rtl="0" eaLnBrk="1" latinLnBrk="0" hangingPunct="1">
      <a:defRPr sz="1200" kern="1200">
        <a:solidFill>
          <a:schemeClr val="tx1"/>
        </a:solidFill>
        <a:latin typeface="Intel Clear"/>
        <a:ea typeface="+mn-ea"/>
        <a:cs typeface="+mn-cs"/>
      </a:defRPr>
    </a:lvl2pPr>
    <a:lvl3pPr marL="914400" algn="l" defTabSz="457200" rtl="0" eaLnBrk="1" latinLnBrk="0" hangingPunct="1">
      <a:defRPr sz="1200" kern="1200">
        <a:solidFill>
          <a:schemeClr val="tx1"/>
        </a:solidFill>
        <a:latin typeface="Intel Clear"/>
        <a:ea typeface="+mn-ea"/>
        <a:cs typeface="+mn-cs"/>
      </a:defRPr>
    </a:lvl3pPr>
    <a:lvl4pPr marL="1371600" algn="l" defTabSz="457200" rtl="0" eaLnBrk="1" latinLnBrk="0" hangingPunct="1">
      <a:defRPr sz="1200" kern="1200">
        <a:solidFill>
          <a:schemeClr val="tx1"/>
        </a:solidFill>
        <a:latin typeface="Intel Clear"/>
        <a:ea typeface="+mn-ea"/>
        <a:cs typeface="+mn-cs"/>
      </a:defRPr>
    </a:lvl4pPr>
    <a:lvl5pPr marL="1828800" algn="l" defTabSz="457200" rtl="0" eaLnBrk="1" latinLnBrk="0" hangingPunct="1">
      <a:defRPr sz="1200" kern="1200">
        <a:solidFill>
          <a:schemeClr val="tx1"/>
        </a:solidFill>
        <a:latin typeface="Intel Clear"/>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Shrinking process geometries have led designers to use various approaches to minimize static and dynamic power and has put immense burdens on verification teams to ensure power aware verification is complete.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Power management scheme is built by the power architect of the SoC in order to reduce the current consumption of the chip</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Power </a:t>
            </a:r>
            <a:r>
              <a:rPr lang="en-US" baseline="-25000" dirty="0"/>
              <a:t>Dynamic</a:t>
            </a:r>
            <a:r>
              <a:rPr lang="en-US" dirty="0"/>
              <a:t> = a F </a:t>
            </a:r>
            <a:r>
              <a:rPr lang="en-US" dirty="0" err="1"/>
              <a:t>C</a:t>
            </a:r>
            <a:r>
              <a:rPr lang="en-US" baseline="-25000" dirty="0" err="1"/>
              <a:t>load</a:t>
            </a:r>
            <a:r>
              <a:rPr lang="en-US" dirty="0"/>
              <a:t> VDD</a:t>
            </a:r>
            <a:r>
              <a:rPr lang="en-US" baseline="30000" dirty="0"/>
              <a:t>2</a:t>
            </a:r>
            <a:r>
              <a:rPr lang="en-US" dirty="0"/>
              <a:t>      </a:t>
            </a:r>
          </a:p>
          <a:p>
            <a:endParaRPr lang="en-US" dirty="0"/>
          </a:p>
          <a:p>
            <a:r>
              <a:rPr lang="en-US" sz="1200" b="0" i="0" kern="1200" dirty="0" err="1">
                <a:solidFill>
                  <a:schemeClr val="tx1"/>
                </a:solidFill>
                <a:effectLst/>
                <a:latin typeface="Intel Clear"/>
                <a:ea typeface="+mn-ea"/>
                <a:cs typeface="+mn-cs"/>
              </a:rPr>
              <a:t>C</a:t>
            </a:r>
            <a:r>
              <a:rPr lang="en-US" sz="1200" b="0" i="0" kern="1200" baseline="-25000" dirty="0" err="1">
                <a:solidFill>
                  <a:schemeClr val="tx1"/>
                </a:solidFill>
                <a:effectLst/>
                <a:latin typeface="Intel Clear"/>
                <a:ea typeface="+mn-ea"/>
                <a:cs typeface="+mn-cs"/>
              </a:rPr>
              <a:t>load</a:t>
            </a:r>
            <a:r>
              <a:rPr lang="en-US" sz="1200" b="0" i="0" kern="1200" dirty="0">
                <a:solidFill>
                  <a:schemeClr val="tx1"/>
                </a:solidFill>
                <a:effectLst/>
                <a:latin typeface="Intel Clear"/>
                <a:ea typeface="+mn-ea"/>
                <a:cs typeface="+mn-cs"/>
              </a:rPr>
              <a:t> = Load capacitance of the CMOS</a:t>
            </a:r>
          </a:p>
          <a:p>
            <a:r>
              <a:rPr lang="en-US" sz="1200" b="0" i="0" kern="1200" dirty="0">
                <a:solidFill>
                  <a:schemeClr val="tx1"/>
                </a:solidFill>
                <a:effectLst/>
                <a:latin typeface="Intel Clear"/>
                <a:ea typeface="+mn-ea"/>
                <a:cs typeface="+mn-cs"/>
              </a:rPr>
              <a:t>VDD = Supply voltage</a:t>
            </a:r>
          </a:p>
          <a:p>
            <a:r>
              <a:rPr lang="en-US" sz="1200" b="0" i="0" kern="1200" dirty="0">
                <a:solidFill>
                  <a:schemeClr val="tx1"/>
                </a:solidFill>
                <a:effectLst/>
                <a:latin typeface="Intel Clear"/>
                <a:ea typeface="+mn-ea"/>
                <a:cs typeface="+mn-cs"/>
              </a:rPr>
              <a:t>F = Operating frequency at which the transition happens</a:t>
            </a:r>
          </a:p>
          <a:p>
            <a:r>
              <a:rPr lang="en-US" sz="1200" b="0" i="0" kern="1200" dirty="0">
                <a:solidFill>
                  <a:schemeClr val="tx1"/>
                </a:solidFill>
                <a:effectLst/>
                <a:latin typeface="Intel Clear"/>
                <a:ea typeface="+mn-ea"/>
                <a:cs typeface="+mn-cs"/>
              </a:rPr>
              <a:t>a = Switching activity constant</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Dynamic power dissipation is directly proportional to operating frequency and supply voltage of the devices.</a:t>
            </a:r>
          </a:p>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2</a:t>
            </a:fld>
            <a:endParaRPr lang="en-US" dirty="0"/>
          </a:p>
        </p:txBody>
      </p:sp>
    </p:spTree>
    <p:extLst>
      <p:ext uri="{BB962C8B-B14F-4D97-AF65-F5344CB8AC3E}">
        <p14:creationId xmlns:p14="http://schemas.microsoft.com/office/powerpoint/2010/main" val="3382723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Intel Clear"/>
                <a:ea typeface="+mn-ea"/>
                <a:cs typeface="+mn-cs"/>
              </a:rPr>
              <a:t>Power gating is used for reducing LEAKAGE POWER by switching off power supply to the non operational power domain of the chip during certain mode of operation. Header and footer switches, isolation cells and state retention flip flips (SRFFs) are used for implementing power gating.</a:t>
            </a:r>
            <a:br>
              <a:rPr lang="en-US" dirty="0"/>
            </a:br>
            <a:br>
              <a:rPr lang="en-US" dirty="0"/>
            </a:br>
            <a:r>
              <a:rPr lang="en-US" sz="1200" b="0" i="0" kern="1200" dirty="0">
                <a:solidFill>
                  <a:schemeClr val="tx1"/>
                </a:solidFill>
                <a:effectLst/>
                <a:latin typeface="Intel Clear"/>
                <a:ea typeface="+mn-ea"/>
                <a:cs typeface="+mn-cs"/>
              </a:rPr>
              <a:t>Clock gating is used for reducing DYNAMIC POWER by controlling switching activities on the clock path. Generally Gate or Latch or FF based clock gating cells are used for implementing clock gating.</a:t>
            </a:r>
          </a:p>
          <a:p>
            <a:endParaRPr lang="en-US" sz="1200" b="0" i="0" kern="1200" dirty="0">
              <a:solidFill>
                <a:schemeClr val="tx1"/>
              </a:solidFill>
              <a:effectLst/>
              <a:latin typeface="Intel Clear"/>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Intel Clear"/>
                <a:ea typeface="+mn-ea"/>
                <a:cs typeface="+mn-cs"/>
              </a:rPr>
              <a:t>Clock domains are subset of voltage domains, i.e. </a:t>
            </a:r>
            <a:r>
              <a:rPr lang="en-US" sz="1200" b="0" i="0" kern="1200" dirty="0" err="1">
                <a:solidFill>
                  <a:schemeClr val="tx1"/>
                </a:solidFill>
                <a:effectLst/>
                <a:latin typeface="Intel Clear"/>
                <a:ea typeface="+mn-ea"/>
                <a:cs typeface="+mn-cs"/>
              </a:rPr>
              <a:t>NoC</a:t>
            </a:r>
            <a:r>
              <a:rPr lang="en-US" sz="1200" b="0" i="0" kern="1200" dirty="0">
                <a:solidFill>
                  <a:schemeClr val="tx1"/>
                </a:solidFill>
                <a:effectLst/>
                <a:latin typeface="Intel Clear"/>
                <a:ea typeface="+mn-ea"/>
                <a:cs typeface="+mn-cs"/>
              </a:rPr>
              <a:t> elements with same voltage domain may have same or different clock domains but </a:t>
            </a:r>
            <a:r>
              <a:rPr lang="en-US" sz="1200" b="0" i="0" kern="1200" dirty="0" err="1">
                <a:solidFill>
                  <a:schemeClr val="tx1"/>
                </a:solidFill>
                <a:effectLst/>
                <a:latin typeface="Intel Clear"/>
                <a:ea typeface="+mn-ea"/>
                <a:cs typeface="+mn-cs"/>
              </a:rPr>
              <a:t>NoC</a:t>
            </a:r>
            <a:r>
              <a:rPr lang="en-US" sz="1200" b="0" i="0" kern="1200" dirty="0">
                <a:solidFill>
                  <a:schemeClr val="tx1"/>
                </a:solidFill>
                <a:effectLst/>
                <a:latin typeface="Intel Clear"/>
                <a:ea typeface="+mn-ea"/>
                <a:cs typeface="+mn-cs"/>
              </a:rPr>
              <a:t> elements with different voltage domains must have different clock domains.</a:t>
            </a:r>
          </a:p>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3</a:t>
            </a:fld>
            <a:endParaRPr lang="en-US" dirty="0"/>
          </a:p>
        </p:txBody>
      </p:sp>
    </p:spTree>
    <p:extLst>
      <p:ext uri="{BB962C8B-B14F-4D97-AF65-F5344CB8AC3E}">
        <p14:creationId xmlns:p14="http://schemas.microsoft.com/office/powerpoint/2010/main" val="157750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Intel Clear"/>
                <a:ea typeface="+mn-ea"/>
                <a:cs typeface="+mn-cs"/>
              </a:rPr>
              <a:t>In the DVFS technique, operating voltage, as well as the frequency, change dynamically as per the different operating modes of the design. </a:t>
            </a:r>
          </a:p>
          <a:p>
            <a:r>
              <a:rPr lang="en-US" sz="1200" b="0" i="0" kern="1200" dirty="0">
                <a:solidFill>
                  <a:schemeClr val="tx1"/>
                </a:solidFill>
                <a:effectLst/>
                <a:latin typeface="Intel Clear"/>
                <a:ea typeface="+mn-ea"/>
                <a:cs typeface="+mn-cs"/>
              </a:rPr>
              <a:t>By varying the voltage with frequency, we can reduce the power consumption.</a:t>
            </a:r>
          </a:p>
          <a:p>
            <a:r>
              <a:rPr lang="en-US" sz="1200" b="0" i="0" kern="1200" dirty="0">
                <a:solidFill>
                  <a:schemeClr val="tx1"/>
                </a:solidFill>
                <a:effectLst/>
                <a:latin typeface="Intel Clear"/>
                <a:ea typeface="+mn-ea"/>
                <a:cs typeface="+mn-cs"/>
              </a:rPr>
              <a:t>this technique optimizes both voltage and frequency, it is highly effective for static and dynamic power consumption.</a:t>
            </a:r>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4</a:t>
            </a:fld>
            <a:endParaRPr lang="en-US" dirty="0"/>
          </a:p>
        </p:txBody>
      </p:sp>
    </p:spTree>
    <p:extLst>
      <p:ext uri="{BB962C8B-B14F-4D97-AF65-F5344CB8AC3E}">
        <p14:creationId xmlns:p14="http://schemas.microsoft.com/office/powerpoint/2010/main" val="3470632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Intel Clear"/>
                <a:ea typeface="+mn-ea"/>
                <a:cs typeface="+mn-cs"/>
              </a:rPr>
              <a:t>This isolation cell is always a ‘power up’ cell and it prevents any unknown logic level to reach to the ‘always on’ logic.</a:t>
            </a:r>
          </a:p>
          <a:p>
            <a:r>
              <a:rPr lang="en-US" sz="1200" b="0" i="0" kern="1200" dirty="0">
                <a:solidFill>
                  <a:schemeClr val="tx1"/>
                </a:solidFill>
                <a:effectLst/>
                <a:latin typeface="Intel Clear"/>
                <a:ea typeface="+mn-ea"/>
                <a:cs typeface="+mn-cs"/>
              </a:rPr>
              <a:t>A retention register is also needed while doing power gating to save content of a power gated block before it switches off. </a:t>
            </a:r>
          </a:p>
          <a:p>
            <a:r>
              <a:rPr lang="en-US" sz="1200" b="0" i="0" kern="1200" dirty="0">
                <a:solidFill>
                  <a:schemeClr val="tx1"/>
                </a:solidFill>
                <a:effectLst/>
                <a:latin typeface="Intel Clear"/>
                <a:ea typeface="+mn-ea"/>
                <a:cs typeface="+mn-cs"/>
              </a:rPr>
              <a:t>The shadow register is powered by the ‘always on’ supply which stores the logic value of the block being power gated when “SAVE” is asserted high. It restores this logic value to the main register when “RESTORE” is asserted high.</a:t>
            </a:r>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5</a:t>
            </a:fld>
            <a:endParaRPr lang="en-US" dirty="0"/>
          </a:p>
        </p:txBody>
      </p:sp>
    </p:spTree>
    <p:extLst>
      <p:ext uri="{BB962C8B-B14F-4D97-AF65-F5344CB8AC3E}">
        <p14:creationId xmlns:p14="http://schemas.microsoft.com/office/powerpoint/2010/main" val="1661110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7</a:t>
            </a:fld>
            <a:endParaRPr lang="en-US" dirty="0"/>
          </a:p>
        </p:txBody>
      </p:sp>
    </p:spTree>
    <p:extLst>
      <p:ext uri="{BB962C8B-B14F-4D97-AF65-F5344CB8AC3E}">
        <p14:creationId xmlns:p14="http://schemas.microsoft.com/office/powerpoint/2010/main" val="910072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B8FE91-00E8-41E0-8227-27F2B8A58015}" type="slidenum">
              <a:rPr lang="en-US" smtClean="0"/>
              <a:t>8</a:t>
            </a:fld>
            <a:endParaRPr lang="en-US"/>
          </a:p>
        </p:txBody>
      </p:sp>
    </p:spTree>
    <p:extLst>
      <p:ext uri="{BB962C8B-B14F-4D97-AF65-F5344CB8AC3E}">
        <p14:creationId xmlns:p14="http://schemas.microsoft.com/office/powerpoint/2010/main" val="1842638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pPr/>
              <a:t>10</a:t>
            </a:fld>
            <a:endParaRPr lang="en-US" dirty="0"/>
          </a:p>
        </p:txBody>
      </p:sp>
    </p:spTree>
    <p:extLst>
      <p:ext uri="{BB962C8B-B14F-4D97-AF65-F5344CB8AC3E}">
        <p14:creationId xmlns:p14="http://schemas.microsoft.com/office/powerpoint/2010/main" val="3931580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61C8689-8455-3546-ADF9-3B7273760F66}" type="slidenum">
              <a:rPr lang="en-US" smtClean="0"/>
              <a:pPr/>
              <a:t>19</a:t>
            </a:fld>
            <a:endParaRPr lang="en-US" dirty="0"/>
          </a:p>
        </p:txBody>
      </p:sp>
    </p:spTree>
    <p:extLst>
      <p:ext uri="{BB962C8B-B14F-4D97-AF65-F5344CB8AC3E}">
        <p14:creationId xmlns:p14="http://schemas.microsoft.com/office/powerpoint/2010/main" val="1072610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AB8FE91-00E8-41E0-8227-27F2B8A58015}" type="slidenum">
              <a:rPr lang="en-US" smtClean="0"/>
              <a:t>22</a:t>
            </a:fld>
            <a:endParaRPr lang="en-US"/>
          </a:p>
        </p:txBody>
      </p:sp>
    </p:spTree>
    <p:extLst>
      <p:ext uri="{BB962C8B-B14F-4D97-AF65-F5344CB8AC3E}">
        <p14:creationId xmlns:p14="http://schemas.microsoft.com/office/powerpoint/2010/main" val="15653339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with Radial Gradi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4687" y="2479423"/>
            <a:ext cx="8212886" cy="1013586"/>
          </a:xfrm>
        </p:spPr>
        <p:txBody>
          <a:bodyPr lIns="0" rIns="0" anchor="b" anchorCtr="0">
            <a:noAutofit/>
          </a:bodyPr>
          <a:lstStyle>
            <a:lvl1pPr>
              <a:lnSpc>
                <a:spcPct val="80000"/>
              </a:lnSpc>
              <a:defRPr sz="5400" b="0" spc="0" baseline="0">
                <a:solidFill>
                  <a:schemeClr val="accent5"/>
                </a:solidFill>
                <a:latin typeface="Intel Clear Pro" panose="020B0804020202060201" pitchFamily="34" charset="0"/>
                <a:ea typeface="Intel Clear Pro" panose="020B0804020202060201" pitchFamily="34" charset="0"/>
                <a:cs typeface="Intel Clear Pro" panose="020B0804020202060201" pitchFamily="34" charset="0"/>
              </a:defRPr>
            </a:lvl1pPr>
          </a:lstStyle>
          <a:p>
            <a:r>
              <a:rPr lang="en-US" dirty="0"/>
              <a:t>65pt Intel Clear pro Title</a:t>
            </a:r>
          </a:p>
        </p:txBody>
      </p:sp>
      <p:sp>
        <p:nvSpPr>
          <p:cNvPr id="3"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2400" b="0" i="0" baseline="0">
                <a:solidFill>
                  <a:schemeClr val="bg1"/>
                </a:solidFill>
                <a:latin typeface="+mj-lt"/>
                <a:ea typeface="Intel Clear Pro" panose="020B0804020202060201" pitchFamily="34" charset="0"/>
                <a:cs typeface="Intel Clear Pro" panose="020B0804020202060201"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sp>
        <p:nvSpPr>
          <p:cNvPr id="8" name="Rectangle 7"/>
          <p:cNvSpPr/>
          <p:nvPr userDrawn="1"/>
        </p:nvSpPr>
        <p:spPr>
          <a:xfrm>
            <a:off x="454026" y="4915796"/>
            <a:ext cx="4940455" cy="830997"/>
          </a:xfrm>
          <a:prstGeom prst="rect">
            <a:avLst/>
          </a:prstGeom>
        </p:spPr>
        <p:txBody>
          <a:bodyPr wrap="none" lIns="0" tIns="0" rIns="0" bIns="0">
            <a:spAutoFit/>
          </a:bodyPr>
          <a:lstStyle/>
          <a:p>
            <a:pPr algn="l" rtl="0"/>
            <a:r>
              <a:rPr lang="en-US" sz="5400" b="0" i="0" u="none" strike="noStrike" kern="1200" baseline="0" dirty="0">
                <a:solidFill>
                  <a:schemeClr val="bg1"/>
                </a:solidFill>
                <a:latin typeface="Intel Clear Pro" panose="020B0804020202060201" pitchFamily="34" charset="0"/>
                <a:ea typeface="Intel Clear Pro" panose="020B0804020202060201" pitchFamily="34" charset="0"/>
                <a:cs typeface="Intel Clear Pro" panose="020B0804020202060201" pitchFamily="34" charset="0"/>
              </a:rPr>
              <a:t>SI</a:t>
            </a:r>
            <a:r>
              <a:rPr lang="en-US" sz="5400" kern="1200" dirty="0">
                <a:solidFill>
                  <a:schemeClr val="bg1"/>
                </a:solidFill>
                <a:latin typeface="Intel Clear Pro" panose="020B0804020202060201" pitchFamily="34" charset="0"/>
                <a:ea typeface="Intel Clear Pro" panose="020B0804020202060201" pitchFamily="34" charset="0"/>
                <a:cs typeface="Intel Clear Pro" panose="020B0804020202060201" pitchFamily="34" charset="0"/>
              </a:rPr>
              <a:t>LICON ENGINEERING GROUP</a:t>
            </a:r>
          </a:p>
        </p:txBody>
      </p:sp>
      <p:pic>
        <p:nvPicPr>
          <p:cNvPr id="6"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451797" y="383169"/>
            <a:ext cx="1248049" cy="8298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userDrawn="1"/>
        </p:nvSpPr>
        <p:spPr>
          <a:xfrm>
            <a:off x="451797" y="1376883"/>
            <a:ext cx="5872986" cy="914400"/>
          </a:xfrm>
          <a:prstGeom prst="rect">
            <a:avLst/>
          </a:prstGeom>
          <a:noFill/>
        </p:spPr>
        <p:txBody>
          <a:bodyPr vert="horz" wrap="none" lIns="0" tIns="0" rIns="0" bIns="0" rtlCol="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5400" dirty="0">
                <a:solidFill>
                  <a:schemeClr val="bg1"/>
                </a:solidFill>
                <a:latin typeface="Intel Clear Pro" panose="020B0804020202060201" pitchFamily="34" charset="0"/>
                <a:ea typeface="Intel Clear Pro" panose="020B0804020202060201" pitchFamily="34" charset="0"/>
                <a:cs typeface="Intel Clear Pro" panose="020B0804020202060201" pitchFamily="34" charset="0"/>
              </a:rPr>
              <a:t>SILICON ENGINEERING GROUP</a:t>
            </a:r>
          </a:p>
        </p:txBody>
      </p:sp>
    </p:spTree>
    <p:extLst>
      <p:ext uri="{BB962C8B-B14F-4D97-AF65-F5344CB8AC3E}">
        <p14:creationId xmlns:p14="http://schemas.microsoft.com/office/powerpoint/2010/main" val="180832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INTEL CONFIDENTIAL</a:t>
            </a:r>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139408"/>
            <a:ext cx="8229600" cy="432965"/>
          </a:xfrm>
        </p:spPr>
        <p:txBody>
          <a:bodyPr/>
          <a:lstStyle>
            <a:lvl1pPr>
              <a:defRPr b="0" i="0" baseline="0">
                <a:solidFill>
                  <a:srgbClr val="003C71"/>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455613" y="677075"/>
            <a:ext cx="8228012" cy="3952075"/>
          </a:xfrm>
        </p:spPr>
        <p:txBody>
          <a:bodyPr/>
          <a:lstStyle>
            <a:lvl1pPr>
              <a:defRPr>
                <a:solidFill>
                  <a:srgbClr val="0071C5"/>
                </a:solidFill>
              </a:defRPr>
            </a:lvl1pPr>
            <a:lvl2pPr>
              <a:defRPr sz="1800"/>
            </a:lvl2pPr>
            <a:lvl3pPr>
              <a:defRPr sz="1800"/>
            </a:lvl3pPr>
            <a:lvl4pPr>
              <a:defRPr sz="1600"/>
            </a:lvl4pPr>
          </a:lstStyle>
          <a:p>
            <a:pPr lvl="0"/>
            <a:r>
              <a:rPr lang="en-US" dirty="0"/>
              <a:t>18pt </a:t>
            </a:r>
            <a:r>
              <a:rPr lang="en-US" dirty="0" err="1"/>
              <a:t>Banhnscrift</a:t>
            </a:r>
            <a:r>
              <a:rPr lang="en-US" dirty="0"/>
              <a:t> body text</a:t>
            </a:r>
          </a:p>
          <a:p>
            <a:pPr lvl="1"/>
            <a:r>
              <a:rPr lang="en-US" dirty="0"/>
              <a:t>18pt </a:t>
            </a:r>
            <a:r>
              <a:rPr lang="en-US" dirty="0" err="1"/>
              <a:t>Banhnscrift</a:t>
            </a:r>
            <a:r>
              <a:rPr lang="en-US" dirty="0"/>
              <a:t> bullet one</a:t>
            </a:r>
          </a:p>
          <a:p>
            <a:pPr lvl="2"/>
            <a:r>
              <a:rPr lang="en-US" dirty="0"/>
              <a:t>18pt </a:t>
            </a:r>
            <a:r>
              <a:rPr lang="en-US" dirty="0" err="1"/>
              <a:t>Banhnscrift</a:t>
            </a:r>
            <a:r>
              <a:rPr lang="en-US" dirty="0"/>
              <a:t> sub-bullet</a:t>
            </a:r>
          </a:p>
          <a:p>
            <a:pPr lvl="3"/>
            <a:r>
              <a:rPr lang="en-US" dirty="0"/>
              <a:t>16pt </a:t>
            </a:r>
            <a:r>
              <a:rPr lang="en-US" dirty="0" err="1"/>
              <a:t>Banhnscrift</a:t>
            </a:r>
            <a:r>
              <a:rPr lang="en-US" dirty="0"/>
              <a:t> fourth level</a:t>
            </a:r>
          </a:p>
          <a:p>
            <a:pPr lvl="4"/>
            <a:r>
              <a:rPr lang="en-US" dirty="0"/>
              <a:t>14pt </a:t>
            </a:r>
            <a:r>
              <a:rPr lang="en-US" dirty="0" err="1"/>
              <a:t>Banhnscrift</a:t>
            </a:r>
            <a:r>
              <a:rPr lang="en-US" dirty="0"/>
              <a:t> fifth level</a:t>
            </a:r>
          </a:p>
        </p:txBody>
      </p:sp>
    </p:spTree>
    <p:extLst>
      <p:ext uri="{BB962C8B-B14F-4D97-AF65-F5344CB8AC3E}">
        <p14:creationId xmlns:p14="http://schemas.microsoft.com/office/powerpoint/2010/main" val="1358511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INTEL CONFIDENTIAL</a:t>
            </a:r>
          </a:p>
        </p:txBody>
      </p:sp>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5613" y="718750"/>
            <a:ext cx="4006851" cy="3910400"/>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a:t>18pt </a:t>
            </a:r>
            <a:r>
              <a:rPr lang="en-US" dirty="0" err="1"/>
              <a:t>Banhnscrift</a:t>
            </a:r>
            <a:r>
              <a:rPr lang="en-US" dirty="0"/>
              <a:t> body text</a:t>
            </a:r>
          </a:p>
          <a:p>
            <a:pPr marR="0" lvl="1" fontAlgn="auto">
              <a:lnSpc>
                <a:spcPct val="100000"/>
              </a:lnSpc>
              <a:spcAft>
                <a:spcPts val="0"/>
              </a:spcAft>
              <a:buClrTx/>
              <a:buSzTx/>
              <a:tabLst/>
            </a:pPr>
            <a:r>
              <a:rPr lang="en-US" dirty="0"/>
              <a:t>16pt </a:t>
            </a:r>
            <a:r>
              <a:rPr lang="en-US" dirty="0" err="1"/>
              <a:t>Banhnscrift</a:t>
            </a:r>
            <a:r>
              <a:rPr lang="en-US" dirty="0"/>
              <a:t> bullet one</a:t>
            </a:r>
          </a:p>
          <a:p>
            <a:pPr lvl="2"/>
            <a:r>
              <a:rPr lang="en-US" dirty="0"/>
              <a:t>14pt </a:t>
            </a:r>
            <a:r>
              <a:rPr lang="en-US" dirty="0" err="1"/>
              <a:t>Banhnscrift</a:t>
            </a:r>
            <a:r>
              <a:rPr lang="en-US" dirty="0"/>
              <a:t> third level</a:t>
            </a:r>
          </a:p>
          <a:p>
            <a:pPr lvl="3"/>
            <a:r>
              <a:rPr lang="en-US" dirty="0"/>
              <a:t>12pt </a:t>
            </a:r>
            <a:r>
              <a:rPr lang="en-US" dirty="0" err="1"/>
              <a:t>Banhnscrift</a:t>
            </a:r>
            <a:r>
              <a:rPr lang="en-US" dirty="0"/>
              <a:t> fourth level</a:t>
            </a:r>
          </a:p>
          <a:p>
            <a:pPr lvl="4"/>
            <a:r>
              <a:rPr lang="en-US" dirty="0"/>
              <a:t>12pt </a:t>
            </a:r>
            <a:r>
              <a:rPr lang="en-US" dirty="0" err="1"/>
              <a:t>Banhnscrift</a:t>
            </a:r>
            <a:r>
              <a:rPr lang="en-US" dirty="0"/>
              <a:t> fifth level</a:t>
            </a:r>
          </a:p>
        </p:txBody>
      </p:sp>
      <p:sp>
        <p:nvSpPr>
          <p:cNvPr id="16" name="Content Placeholder 2"/>
          <p:cNvSpPr>
            <a:spLocks noGrp="1"/>
          </p:cNvSpPr>
          <p:nvPr>
            <p:ph sz="half" idx="13" hasCustomPrompt="1"/>
          </p:nvPr>
        </p:nvSpPr>
        <p:spPr>
          <a:xfrm>
            <a:off x="4679949" y="718749"/>
            <a:ext cx="4005264" cy="3910402"/>
          </a:xfrm>
        </p:spPr>
        <p:txBody>
          <a:bodyPr vert="horz" lIns="0" tIns="0" rIns="0" bIns="0" rtlCol="0">
            <a:noAutofit/>
          </a:bodyPr>
          <a:lstStyle>
            <a:lvl1pPr>
              <a:defRPr lang="en-US" dirty="0" smtClean="0"/>
            </a:lvl1pPr>
            <a:lvl2pPr>
              <a:defRPr lang="en-US" dirty="0" smtClean="0"/>
            </a:lvl2pPr>
            <a:lvl3pPr>
              <a:defRPr lang="en-US" sz="1400" dirty="0" smtClean="0"/>
            </a:lvl3pPr>
            <a:lvl4pPr>
              <a:defRPr lang="en-US" sz="1200" dirty="0" smtClean="0"/>
            </a:lvl4pPr>
            <a:lvl5pPr>
              <a:defRPr lang="en-US" sz="1200" dirty="0"/>
            </a:lvl5pPr>
          </a:lstStyle>
          <a:p>
            <a:pPr marR="0" lvl="0" fontAlgn="auto">
              <a:lnSpc>
                <a:spcPct val="100000"/>
              </a:lnSpc>
              <a:buClrTx/>
              <a:buSzTx/>
              <a:tabLst/>
            </a:pPr>
            <a:r>
              <a:rPr lang="en-US" dirty="0"/>
              <a:t>18pt </a:t>
            </a:r>
            <a:r>
              <a:rPr lang="en-US" dirty="0" err="1"/>
              <a:t>Banhnscrift</a:t>
            </a:r>
            <a:r>
              <a:rPr lang="en-US" dirty="0"/>
              <a:t> body text</a:t>
            </a:r>
          </a:p>
          <a:p>
            <a:pPr marR="0" lvl="1" fontAlgn="auto">
              <a:lnSpc>
                <a:spcPct val="100000"/>
              </a:lnSpc>
              <a:spcAft>
                <a:spcPts val="0"/>
              </a:spcAft>
              <a:buClrTx/>
              <a:buSzTx/>
              <a:tabLst/>
            </a:pPr>
            <a:r>
              <a:rPr lang="en-US" dirty="0"/>
              <a:t>16pt </a:t>
            </a:r>
            <a:r>
              <a:rPr lang="en-US" dirty="0" err="1"/>
              <a:t>Banhnscrift</a:t>
            </a:r>
            <a:r>
              <a:rPr lang="en-US" dirty="0"/>
              <a:t> bullet one</a:t>
            </a:r>
          </a:p>
          <a:p>
            <a:pPr lvl="2"/>
            <a:r>
              <a:rPr lang="en-US" dirty="0"/>
              <a:t>14pt </a:t>
            </a:r>
            <a:r>
              <a:rPr lang="en-US" dirty="0" err="1"/>
              <a:t>Banhnscrift</a:t>
            </a:r>
            <a:r>
              <a:rPr lang="en-US" dirty="0"/>
              <a:t> third level</a:t>
            </a:r>
          </a:p>
          <a:p>
            <a:pPr lvl="3"/>
            <a:r>
              <a:rPr lang="en-US" dirty="0"/>
              <a:t>12pt </a:t>
            </a:r>
            <a:r>
              <a:rPr lang="en-US" dirty="0" err="1"/>
              <a:t>Banhnscrift</a:t>
            </a:r>
            <a:r>
              <a:rPr lang="en-US" dirty="0"/>
              <a:t> fourth level</a:t>
            </a:r>
          </a:p>
          <a:p>
            <a:pPr lvl="4"/>
            <a:r>
              <a:rPr lang="en-US" dirty="0"/>
              <a:t>12pt </a:t>
            </a:r>
            <a:r>
              <a:rPr lang="en-US" dirty="0" err="1"/>
              <a:t>Banhnscrift</a:t>
            </a:r>
            <a:r>
              <a:rPr lang="en-US" dirty="0"/>
              <a:t> fifth level</a:t>
            </a:r>
          </a:p>
        </p:txBody>
      </p:sp>
      <p:sp>
        <p:nvSpPr>
          <p:cNvPr id="8" name="Title 6"/>
          <p:cNvSpPr>
            <a:spLocks noGrp="1"/>
          </p:cNvSpPr>
          <p:nvPr>
            <p:ph type="title" hasCustomPrompt="1"/>
          </p:nvPr>
        </p:nvSpPr>
        <p:spPr>
          <a:xfrm>
            <a:off x="455613" y="83762"/>
            <a:ext cx="8229600" cy="439749"/>
          </a:xfrm>
        </p:spPr>
        <p:txBody>
          <a:bodyPr/>
          <a:lstStyle>
            <a:lvl1pPr>
              <a:defRPr b="0" i="0" baseline="0">
                <a:solidFill>
                  <a:srgbClr val="003C71"/>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4062063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824387"/>
            <a:ext cx="2895600" cy="273844"/>
          </a:xfrm>
        </p:spPr>
        <p:txBody>
          <a:bodyPr/>
          <a:lstStyle/>
          <a:p>
            <a:r>
              <a:rPr lang="en-US" dirty="0"/>
              <a:t>INTEL CONFIDENTIAL</a:t>
            </a:r>
          </a:p>
        </p:txBody>
      </p:sp>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dirty="0"/>
          </a:p>
        </p:txBody>
      </p:sp>
      <p:sp>
        <p:nvSpPr>
          <p:cNvPr id="6" name="Title 6"/>
          <p:cNvSpPr>
            <a:spLocks noGrp="1"/>
          </p:cNvSpPr>
          <p:nvPr>
            <p:ph type="title" hasCustomPrompt="1"/>
          </p:nvPr>
        </p:nvSpPr>
        <p:spPr>
          <a:xfrm>
            <a:off x="457200" y="113404"/>
            <a:ext cx="8229600" cy="410107"/>
          </a:xfrm>
        </p:spPr>
        <p:txBody>
          <a:bodyPr/>
          <a:lstStyle>
            <a:lvl1pPr>
              <a:defRPr b="0" i="0" baseline="0">
                <a:solidFill>
                  <a:srgbClr val="003C71"/>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413716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INTEL CONFIDENTIAL</a:t>
            </a:r>
          </a:p>
        </p:txBody>
      </p:sp>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328961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2" descr="\\.psf\Home\Desktop\Intel.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477432" y="1875130"/>
            <a:ext cx="2108795" cy="138988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454026" y="4915796"/>
            <a:ext cx="1434688" cy="123111"/>
          </a:xfrm>
          <a:prstGeom prst="rect">
            <a:avLst/>
          </a:prstGeom>
        </p:spPr>
        <p:txBody>
          <a:bodyPr wrap="none" lIns="0" tIns="0" rIns="0" bIns="0">
            <a:spAutoFit/>
          </a:bodyPr>
          <a:lstStyle/>
          <a:p>
            <a:pPr algn="l" rtl="0"/>
            <a:r>
              <a:rPr lang="en-US" sz="800" b="0" i="0" u="none" strike="noStrike" kern="1200" baseline="0" dirty="0">
                <a:solidFill>
                  <a:schemeClr val="bg1"/>
                </a:solidFill>
                <a:latin typeface="+mn-lt"/>
                <a:ea typeface="+mn-ea"/>
                <a:cs typeface="Intel Clear"/>
              </a:rPr>
              <a:t>SILICON ENGINEERING GROUP</a:t>
            </a:r>
          </a:p>
        </p:txBody>
      </p:sp>
      <p:sp>
        <p:nvSpPr>
          <p:cNvPr id="5" name="Slide Number Placeholder 3"/>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557009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B77104-A983-4D72-906D-0EC39C0510C6}" type="datetimeFigureOut">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C5C1EE-EA06-4F7E-87B2-08798206A580}" type="slidenum">
              <a:rPr lang="en-US" smtClean="0"/>
              <a:t>‹#›</a:t>
            </a:fld>
            <a:endParaRPr lang="en-US"/>
          </a:p>
        </p:txBody>
      </p:sp>
    </p:spTree>
    <p:extLst>
      <p:ext uri="{BB962C8B-B14F-4D97-AF65-F5344CB8AC3E}">
        <p14:creationId xmlns:p14="http://schemas.microsoft.com/office/powerpoint/2010/main" val="248085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87" y="4759452"/>
            <a:ext cx="9144000" cy="384048"/>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p:nvSpPr>
        <p:spPr>
          <a:xfrm>
            <a:off x="454026" y="4912370"/>
            <a:ext cx="1434688" cy="123111"/>
          </a:xfrm>
          <a:prstGeom prst="rect">
            <a:avLst/>
          </a:prstGeom>
        </p:spPr>
        <p:txBody>
          <a:bodyPr wrap="none" lIns="0" tIns="0" rIns="0" bIns="0">
            <a:spAutoFit/>
          </a:bodyPr>
          <a:lstStyle/>
          <a:p>
            <a:pPr algn="l" rtl="0"/>
            <a:r>
              <a:rPr lang="en-US" sz="800" b="0" i="0" u="none" strike="noStrike" kern="1200" baseline="0" dirty="0">
                <a:solidFill>
                  <a:schemeClr val="bg1"/>
                </a:solidFill>
                <a:latin typeface="+mn-lt"/>
                <a:ea typeface="+mn-ea"/>
                <a:cs typeface="Intel Clear"/>
              </a:rPr>
              <a:t>SI</a:t>
            </a:r>
            <a:r>
              <a:rPr lang="en-US" sz="800" kern="1200" dirty="0">
                <a:solidFill>
                  <a:schemeClr val="bg1"/>
                </a:solidFill>
                <a:latin typeface="+mn-lt"/>
                <a:ea typeface="+mn-ea"/>
                <a:cs typeface="+mn-cs"/>
              </a:rPr>
              <a:t>LICON ENGINEERING GROUP</a:t>
            </a:r>
          </a:p>
        </p:txBody>
      </p:sp>
      <p:pic>
        <p:nvPicPr>
          <p:cNvPr id="11" name="Picture 2" descr="\\.psf\Home\Desktop\Intel.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39915" y="4830589"/>
            <a:ext cx="364336" cy="240131"/>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p:cNvCxnSpPr/>
          <p:nvPr/>
        </p:nvCxnSpPr>
        <p:spPr>
          <a:xfrm>
            <a:off x="8718551" y="4824510"/>
            <a:ext cx="2381" cy="237744"/>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55613" y="83762"/>
            <a:ext cx="8229600" cy="460690"/>
          </a:xfrm>
          <a:prstGeom prst="rect">
            <a:avLst/>
          </a:prstGeom>
        </p:spPr>
        <p:txBody>
          <a:bodyPr vert="horz" lIns="0" tIns="0" rIns="0" bIns="0" rtlCol="0" anchor="t" anchorCtr="0">
            <a:noAutofit/>
          </a:bodyPr>
          <a:lstStyle/>
          <a:p>
            <a:r>
              <a:rPr lang="en-US" dirty="0"/>
              <a:t>28pt Intel Clear Headline</a:t>
            </a:r>
          </a:p>
        </p:txBody>
      </p:sp>
      <p:sp>
        <p:nvSpPr>
          <p:cNvPr id="3" name="Text Placeholder 2"/>
          <p:cNvSpPr>
            <a:spLocks noGrp="1"/>
          </p:cNvSpPr>
          <p:nvPr>
            <p:ph type="body" idx="1"/>
          </p:nvPr>
        </p:nvSpPr>
        <p:spPr>
          <a:xfrm>
            <a:off x="455613" y="697371"/>
            <a:ext cx="8228012" cy="3931780"/>
          </a:xfrm>
          <a:prstGeom prst="rect">
            <a:avLst/>
          </a:prstGeom>
        </p:spPr>
        <p:txBody>
          <a:bodyPr vert="horz" lIns="0" tIns="0" rIns="0" bIns="0" rtlCol="0">
            <a:noAutofit/>
          </a:bodyPr>
          <a:lstStyle/>
          <a:p>
            <a:pPr lvl="0"/>
            <a:r>
              <a:rPr lang="en-US" dirty="0"/>
              <a:t>18pt </a:t>
            </a:r>
            <a:r>
              <a:rPr lang="en-US" dirty="0" err="1"/>
              <a:t>Banhnscrift</a:t>
            </a:r>
            <a:r>
              <a:rPr lang="en-US" dirty="0"/>
              <a:t> body text</a:t>
            </a:r>
          </a:p>
          <a:p>
            <a:pPr lvl="1"/>
            <a:r>
              <a:rPr lang="en-US" dirty="0"/>
              <a:t>16pt </a:t>
            </a:r>
            <a:r>
              <a:rPr lang="en-US" dirty="0" err="1"/>
              <a:t>Banhnscrift</a:t>
            </a:r>
            <a:r>
              <a:rPr lang="en-US" dirty="0"/>
              <a:t> bullet one</a:t>
            </a:r>
          </a:p>
          <a:p>
            <a:pPr lvl="2"/>
            <a:r>
              <a:rPr lang="en-US" dirty="0"/>
              <a:t>16pt </a:t>
            </a:r>
            <a:r>
              <a:rPr lang="en-US" dirty="0" err="1"/>
              <a:t>Banhnscrift</a:t>
            </a:r>
            <a:r>
              <a:rPr lang="en-US" dirty="0"/>
              <a:t> sub-bullet</a:t>
            </a:r>
          </a:p>
          <a:p>
            <a:pPr lvl="3"/>
            <a:r>
              <a:rPr lang="en-US" dirty="0"/>
              <a:t>14pt </a:t>
            </a:r>
            <a:r>
              <a:rPr lang="en-US" dirty="0" err="1"/>
              <a:t>Banhnscrift</a:t>
            </a:r>
            <a:r>
              <a:rPr lang="en-US" dirty="0"/>
              <a:t> fourth level</a:t>
            </a:r>
          </a:p>
          <a:p>
            <a:pPr lvl="4"/>
            <a:r>
              <a:rPr lang="en-US" dirty="0"/>
              <a:t>14pt </a:t>
            </a:r>
            <a:r>
              <a:rPr lang="en-US" dirty="0" err="1"/>
              <a:t>Banhnscrift</a:t>
            </a:r>
            <a:r>
              <a:rPr lang="en-US" dirty="0"/>
              <a:t> fifth level</a:t>
            </a:r>
          </a:p>
        </p:txBody>
      </p:sp>
      <p:sp>
        <p:nvSpPr>
          <p:cNvPr id="5" name="Footer Placeholder 4"/>
          <p:cNvSpPr>
            <a:spLocks noGrp="1"/>
          </p:cNvSpPr>
          <p:nvPr>
            <p:ph type="ftr" sz="quarter" idx="3"/>
          </p:nvPr>
        </p:nvSpPr>
        <p:spPr>
          <a:xfrm>
            <a:off x="3124200" y="4824387"/>
            <a:ext cx="2895600" cy="273844"/>
          </a:xfrm>
          <a:prstGeom prst="rect">
            <a:avLst/>
          </a:prstGeom>
        </p:spPr>
        <p:txBody>
          <a:bodyPr vert="horz" lIns="91440" tIns="45720" rIns="91440" bIns="45720" rtlCol="0" anchor="ctr"/>
          <a:lstStyle>
            <a:lvl1pPr algn="ctr">
              <a:defRPr sz="800">
                <a:solidFill>
                  <a:schemeClr val="bg1"/>
                </a:solidFill>
                <a:latin typeface="+mn-lt"/>
              </a:defRPr>
            </a:lvl1pPr>
          </a:lstStyle>
          <a:p>
            <a:r>
              <a:rPr lang="en-US" dirty="0"/>
              <a:t>INTEL CONFIDENTIAL</a:t>
            </a:r>
          </a:p>
        </p:txBody>
      </p:sp>
      <p:sp>
        <p:nvSpPr>
          <p:cNvPr id="6" name="Slide Number Placeholder 5"/>
          <p:cNvSpPr>
            <a:spLocks noGrp="1"/>
          </p:cNvSpPr>
          <p:nvPr>
            <p:ph type="sldNum" sz="quarter" idx="4"/>
          </p:nvPr>
        </p:nvSpPr>
        <p:spPr>
          <a:xfrm>
            <a:off x="6872352" y="4824387"/>
            <a:ext cx="2133600" cy="273844"/>
          </a:xfrm>
          <a:prstGeom prst="rect">
            <a:avLst/>
          </a:prstGeom>
        </p:spPr>
        <p:txBody>
          <a:bodyPr vert="horz" lIns="0" tIns="0" rIns="0" bIns="0" rtlCol="0" anchor="ctr"/>
          <a:lstStyle>
            <a:lvl1pPr algn="r">
              <a:defRPr sz="800">
                <a:solidFill>
                  <a:schemeClr val="bg1"/>
                </a:solidFill>
                <a:latin typeface="+mn-lt"/>
                <a:cs typeface="Intel Clear"/>
              </a:defRPr>
            </a:lvl1p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673" r:id="rId1"/>
    <p:sldLayoutId id="2147483650" r:id="rId2"/>
    <p:sldLayoutId id="2147483652" r:id="rId3"/>
    <p:sldLayoutId id="2147483654" r:id="rId4"/>
    <p:sldLayoutId id="2147483655" r:id="rId5"/>
    <p:sldLayoutId id="2147483676" r:id="rId6"/>
    <p:sldLayoutId id="2147483677" r:id="rId7"/>
  </p:sldLayoutIdLst>
  <p:hf hdr="0" ftr="0" dt="0"/>
  <p:txStyles>
    <p:titleStyle>
      <a:lvl1pPr algn="l" defTabSz="457200" rtl="0" eaLnBrk="1" latinLnBrk="0" hangingPunct="1">
        <a:lnSpc>
          <a:spcPct val="100000"/>
        </a:lnSpc>
        <a:spcBef>
          <a:spcPct val="0"/>
        </a:spcBef>
        <a:buNone/>
        <a:defRPr sz="2800" b="0" i="0" kern="1200" spc="0" baseline="0">
          <a:solidFill>
            <a:srgbClr val="003C71"/>
          </a:solidFill>
          <a:latin typeface="Intel Clear"/>
          <a:ea typeface="Intel Clear"/>
          <a:cs typeface="Intel Clear"/>
        </a:defRPr>
      </a:lvl1pPr>
    </p:titleStyle>
    <p:bodyStyle>
      <a:lvl1pPr marL="0" indent="0" algn="l" defTabSz="457200" rtl="0" eaLnBrk="1" latinLnBrk="0" hangingPunct="1">
        <a:spcBef>
          <a:spcPts val="48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480"/>
        </a:spcBef>
        <a:buFont typeface="Wingdings" charset="2"/>
        <a:buChar char="§"/>
        <a:defRPr sz="1600" kern="1200" baseline="0">
          <a:solidFill>
            <a:srgbClr val="003C71"/>
          </a:solidFill>
          <a:latin typeface="+mn-lt"/>
          <a:ea typeface="+mn-ea"/>
          <a:cs typeface="Intel Clear" panose="020B0604020203020204" pitchFamily="34" charset="0"/>
        </a:defRPr>
      </a:lvl2pPr>
      <a:lvl3pPr marL="571500" indent="-228600" algn="l" defTabSz="457200" rtl="0" eaLnBrk="1" latinLnBrk="0" hangingPunct="1">
        <a:spcBef>
          <a:spcPts val="480"/>
        </a:spcBef>
        <a:buFont typeface="Intel Clear" panose="020B0604020203020204" pitchFamily="34" charset="0"/>
        <a:buChar char="–"/>
        <a:defRPr sz="1600" kern="1200">
          <a:solidFill>
            <a:srgbClr val="003C71"/>
          </a:solidFill>
          <a:latin typeface="+mn-lt"/>
          <a:ea typeface="+mn-ea"/>
          <a:cs typeface="Intel Clear" panose="020B0604020203020204" pitchFamily="34" charset="0"/>
        </a:defRPr>
      </a:lvl3pPr>
      <a:lvl4pPr marL="969963" indent="-228600" algn="l" defTabSz="457200" rtl="0" eaLnBrk="1" latinLnBrk="0" hangingPunct="1">
        <a:spcBef>
          <a:spcPts val="480"/>
        </a:spcBef>
        <a:buFont typeface="Arial"/>
        <a:buChar char="–"/>
        <a:defRPr sz="1400" kern="1200">
          <a:solidFill>
            <a:srgbClr val="003C71"/>
          </a:solidFill>
          <a:latin typeface="+mn-lt"/>
          <a:ea typeface="+mn-ea"/>
          <a:cs typeface="Intel Clear" panose="020B0604020203020204" pitchFamily="34" charset="0"/>
        </a:defRPr>
      </a:lvl4pPr>
      <a:lvl5pPr marL="1319213" indent="-228600" algn="l" defTabSz="457200" rtl="0" eaLnBrk="1" latinLnBrk="0" hangingPunct="1">
        <a:spcBef>
          <a:spcPts val="480"/>
        </a:spcBef>
        <a:buFont typeface="Intel Clear" panose="020B0604020203020204" pitchFamily="34" charset="0"/>
        <a:buChar char="–"/>
        <a:defRPr sz="1400" kern="1200">
          <a:solidFill>
            <a:srgbClr val="003C71"/>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hyperlink" Target="https://netspeed.atlassian.net/browse/NS-6719" TargetMode="External"/><Relationship Id="rId3" Type="http://schemas.openxmlformats.org/officeDocument/2006/relationships/hyperlink" Target="https://netspeed.atlassian.net/browse/NS-40932" TargetMode="External"/><Relationship Id="rId7" Type="http://schemas.openxmlformats.org/officeDocument/2006/relationships/hyperlink" Target="https://netspeed.atlassian.net/browse/NS-40892" TargetMode="External"/><Relationship Id="rId2" Type="http://schemas.openxmlformats.org/officeDocument/2006/relationships/hyperlink" Target="https://netspeed.atlassian.net/browse/NS-40734" TargetMode="External"/><Relationship Id="rId1" Type="http://schemas.openxmlformats.org/officeDocument/2006/relationships/slideLayout" Target="../slideLayouts/slideLayout7.xml"/><Relationship Id="rId6" Type="http://schemas.openxmlformats.org/officeDocument/2006/relationships/hyperlink" Target="https://netspeed.atlassian.net/browse/NS-40460" TargetMode="External"/><Relationship Id="rId5" Type="http://schemas.openxmlformats.org/officeDocument/2006/relationships/hyperlink" Target="https://netspeed.atlassian.net/browse/NS-5495" TargetMode="External"/><Relationship Id="rId10" Type="http://schemas.openxmlformats.org/officeDocument/2006/relationships/hyperlink" Target="https://netspeed.atlassian.net/browse/NS-27484" TargetMode="External"/><Relationship Id="rId4" Type="http://schemas.openxmlformats.org/officeDocument/2006/relationships/hyperlink" Target="https://netspeed.atlassian.net/browse/NS-40825" TargetMode="External"/><Relationship Id="rId9" Type="http://schemas.openxmlformats.org/officeDocument/2006/relationships/hyperlink" Target="https://netspeed.atlassian.net/browse/NS-6396"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SISG_CFG_Low_Power_Test_Plan.xlsx"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60B88-C8E6-4248-A4C3-F6F3112640FA}"/>
              </a:ext>
            </a:extLst>
          </p:cNvPr>
          <p:cNvSpPr>
            <a:spLocks noGrp="1"/>
          </p:cNvSpPr>
          <p:nvPr>
            <p:ph type="ctrTitle"/>
          </p:nvPr>
        </p:nvSpPr>
        <p:spPr/>
        <p:txBody>
          <a:bodyPr>
            <a:normAutofit fontScale="90000"/>
          </a:bodyPr>
          <a:lstStyle/>
          <a:p>
            <a:r>
              <a:rPr lang="en-US" dirty="0"/>
              <a:t>SISG-CFG</a:t>
            </a:r>
            <a:br>
              <a:rPr lang="en-US" dirty="0"/>
            </a:br>
            <a:r>
              <a:rPr lang="en-US" dirty="0"/>
              <a:t>Low Power Verification Plan</a:t>
            </a:r>
          </a:p>
        </p:txBody>
      </p:sp>
      <p:sp>
        <p:nvSpPr>
          <p:cNvPr id="3" name="Subtitle 2">
            <a:extLst>
              <a:ext uri="{FF2B5EF4-FFF2-40B4-BE49-F238E27FC236}">
                <a16:creationId xmlns:a16="http://schemas.microsoft.com/office/drawing/2014/main" id="{2F4348F2-471D-4D88-A060-A86D8E1CA0BC}"/>
              </a:ext>
            </a:extLst>
          </p:cNvPr>
          <p:cNvSpPr>
            <a:spLocks noGrp="1"/>
          </p:cNvSpPr>
          <p:nvPr>
            <p:ph type="subTitle" idx="1"/>
          </p:nvPr>
        </p:nvSpPr>
        <p:spPr/>
        <p:txBody>
          <a:bodyPr/>
          <a:lstStyle/>
          <a:p>
            <a:endParaRPr lang="en-US" dirty="0"/>
          </a:p>
          <a:p>
            <a:r>
              <a:rPr lang="en-US" dirty="0"/>
              <a:t>John Pratheep Kulanthai Samy</a:t>
            </a:r>
          </a:p>
        </p:txBody>
      </p:sp>
    </p:spTree>
    <p:extLst>
      <p:ext uri="{BB962C8B-B14F-4D97-AF65-F5344CB8AC3E}">
        <p14:creationId xmlns:p14="http://schemas.microsoft.com/office/powerpoint/2010/main" val="2733481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45913-DE95-4DBD-A385-D2569109084F}"/>
              </a:ext>
            </a:extLst>
          </p:cNvPr>
          <p:cNvSpPr>
            <a:spLocks noGrp="1"/>
          </p:cNvSpPr>
          <p:nvPr>
            <p:ph type="title"/>
          </p:nvPr>
        </p:nvSpPr>
        <p:spPr/>
        <p:txBody>
          <a:bodyPr/>
          <a:lstStyle/>
          <a:p>
            <a:r>
              <a:rPr lang="en-US" dirty="0"/>
              <a:t>PMU/PMXTOR </a:t>
            </a:r>
            <a:r>
              <a:rPr lang="en-US" dirty="0">
                <a:sym typeface="Wingdings" panose="05000000000000000000" pitchFamily="2" charset="2"/>
              </a:rPr>
              <a:t> UPF</a:t>
            </a:r>
            <a:endParaRPr lang="en-US" dirty="0"/>
          </a:p>
        </p:txBody>
      </p:sp>
      <p:pic>
        <p:nvPicPr>
          <p:cNvPr id="7" name="Content Placeholder 6" descr="A picture containing screenshot&#10;&#10;Description automatically generated">
            <a:extLst>
              <a:ext uri="{FF2B5EF4-FFF2-40B4-BE49-F238E27FC236}">
                <a16:creationId xmlns:a16="http://schemas.microsoft.com/office/drawing/2014/main" id="{189513F4-56FC-4835-8161-793429238EE7}"/>
              </a:ext>
            </a:extLst>
          </p:cNvPr>
          <p:cNvPicPr>
            <a:picLocks noGrp="1" noChangeAspect="1"/>
          </p:cNvPicPr>
          <p:nvPr>
            <p:ph idx="1"/>
          </p:nvPr>
        </p:nvPicPr>
        <p:blipFill>
          <a:blip r:embed="rId3"/>
          <a:stretch>
            <a:fillRect/>
          </a:stretch>
        </p:blipFill>
        <p:spPr>
          <a:xfrm>
            <a:off x="455613" y="861225"/>
            <a:ext cx="8228012" cy="3603612"/>
          </a:xfrm>
        </p:spPr>
      </p:pic>
      <p:pic>
        <p:nvPicPr>
          <p:cNvPr id="14" name="Picture 13">
            <a:extLst>
              <a:ext uri="{FF2B5EF4-FFF2-40B4-BE49-F238E27FC236}">
                <a16:creationId xmlns:a16="http://schemas.microsoft.com/office/drawing/2014/main" id="{7CE63FDF-084D-4697-87B6-430D896ECC4E}"/>
              </a:ext>
            </a:extLst>
          </p:cNvPr>
          <p:cNvPicPr>
            <a:picLocks noChangeAspect="1"/>
          </p:cNvPicPr>
          <p:nvPr/>
        </p:nvPicPr>
        <p:blipFill>
          <a:blip r:embed="rId4"/>
          <a:stretch>
            <a:fillRect/>
          </a:stretch>
        </p:blipFill>
        <p:spPr>
          <a:xfrm>
            <a:off x="2501900" y="1658938"/>
            <a:ext cx="2444750" cy="379412"/>
          </a:xfrm>
          <a:prstGeom prst="rect">
            <a:avLst/>
          </a:prstGeom>
        </p:spPr>
      </p:pic>
      <p:pic>
        <p:nvPicPr>
          <p:cNvPr id="15" name="Picture 14">
            <a:extLst>
              <a:ext uri="{FF2B5EF4-FFF2-40B4-BE49-F238E27FC236}">
                <a16:creationId xmlns:a16="http://schemas.microsoft.com/office/drawing/2014/main" id="{6FD2F62D-405F-4077-85CC-5BE8D7E34837}"/>
              </a:ext>
            </a:extLst>
          </p:cNvPr>
          <p:cNvPicPr>
            <a:picLocks noChangeAspect="1"/>
          </p:cNvPicPr>
          <p:nvPr/>
        </p:nvPicPr>
        <p:blipFill>
          <a:blip r:embed="rId5"/>
          <a:stretch>
            <a:fillRect/>
          </a:stretch>
        </p:blipFill>
        <p:spPr>
          <a:xfrm>
            <a:off x="2373313" y="1658938"/>
            <a:ext cx="573088" cy="444785"/>
          </a:xfrm>
          <a:prstGeom prst="rect">
            <a:avLst/>
          </a:prstGeom>
        </p:spPr>
      </p:pic>
      <p:pic>
        <p:nvPicPr>
          <p:cNvPr id="3" name="Picture 2">
            <a:extLst>
              <a:ext uri="{FF2B5EF4-FFF2-40B4-BE49-F238E27FC236}">
                <a16:creationId xmlns:a16="http://schemas.microsoft.com/office/drawing/2014/main" id="{F0A59657-C80A-4F3D-B969-67CC4494B3A0}"/>
              </a:ext>
            </a:extLst>
          </p:cNvPr>
          <p:cNvPicPr>
            <a:picLocks noChangeAspect="1"/>
          </p:cNvPicPr>
          <p:nvPr/>
        </p:nvPicPr>
        <p:blipFill>
          <a:blip r:embed="rId6"/>
          <a:stretch>
            <a:fillRect/>
          </a:stretch>
        </p:blipFill>
        <p:spPr>
          <a:xfrm>
            <a:off x="7116641" y="1219200"/>
            <a:ext cx="1783495" cy="819150"/>
          </a:xfrm>
          <a:prstGeom prst="rect">
            <a:avLst/>
          </a:prstGeom>
        </p:spPr>
      </p:pic>
      <p:sp>
        <p:nvSpPr>
          <p:cNvPr id="5" name="TextBox 4">
            <a:extLst>
              <a:ext uri="{FF2B5EF4-FFF2-40B4-BE49-F238E27FC236}">
                <a16:creationId xmlns:a16="http://schemas.microsoft.com/office/drawing/2014/main" id="{EB817086-7939-4476-BE80-079A27FEC475}"/>
              </a:ext>
            </a:extLst>
          </p:cNvPr>
          <p:cNvSpPr txBox="1"/>
          <p:nvPr/>
        </p:nvSpPr>
        <p:spPr>
          <a:xfrm>
            <a:off x="7499838" y="1848644"/>
            <a:ext cx="888024" cy="189706"/>
          </a:xfrm>
          <a:prstGeom prst="rect">
            <a:avLst/>
          </a:prstGeom>
          <a:solidFill>
            <a:schemeClr val="bg2">
              <a:lumMod val="20000"/>
              <a:lumOff val="80000"/>
            </a:schemeClr>
          </a:solidFill>
        </p:spPr>
        <p:txBody>
          <a:bodyPr vert="horz" wrap="square" lIns="0" tIns="0" rIns="0" bIns="0" rtlCol="0">
            <a:noAutofit/>
          </a:bodyPr>
          <a:lstStyle/>
          <a:p>
            <a:r>
              <a:rPr lang="en-US" sz="1100" dirty="0" err="1">
                <a:solidFill>
                  <a:srgbClr val="003C71"/>
                </a:solidFill>
              </a:rPr>
              <a:t>ns_soc_ip.v</a:t>
            </a:r>
            <a:endParaRPr lang="en-US" sz="1100" dirty="0">
              <a:solidFill>
                <a:srgbClr val="003C71"/>
              </a:solidFill>
            </a:endParaRPr>
          </a:p>
        </p:txBody>
      </p:sp>
      <p:sp>
        <p:nvSpPr>
          <p:cNvPr id="6" name="Rectangle: Rounded Corners 5">
            <a:extLst>
              <a:ext uri="{FF2B5EF4-FFF2-40B4-BE49-F238E27FC236}">
                <a16:creationId xmlns:a16="http://schemas.microsoft.com/office/drawing/2014/main" id="{588CD3AD-A860-4C22-87C5-3FB96E07E2FB}"/>
              </a:ext>
            </a:extLst>
          </p:cNvPr>
          <p:cNvSpPr/>
          <p:nvPr/>
        </p:nvSpPr>
        <p:spPr>
          <a:xfrm>
            <a:off x="624254" y="3261946"/>
            <a:ext cx="2778369" cy="870439"/>
          </a:xfrm>
          <a:prstGeom prst="roundRect">
            <a:avLst/>
          </a:prstGeom>
          <a:solidFill>
            <a:srgbClr val="009CDA">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93003AB6-829C-4E12-A9DC-3063DC5ED14C}"/>
              </a:ext>
            </a:extLst>
          </p:cNvPr>
          <p:cNvSpPr txBox="1"/>
          <p:nvPr/>
        </p:nvSpPr>
        <p:spPr>
          <a:xfrm>
            <a:off x="624254" y="3072240"/>
            <a:ext cx="888024" cy="189706"/>
          </a:xfrm>
          <a:prstGeom prst="rect">
            <a:avLst/>
          </a:prstGeom>
          <a:noFill/>
        </p:spPr>
        <p:txBody>
          <a:bodyPr vert="horz" wrap="square" lIns="0" tIns="0" rIns="0" bIns="0" rtlCol="0">
            <a:noAutofit/>
          </a:bodyPr>
          <a:lstStyle/>
          <a:p>
            <a:r>
              <a:rPr lang="en-US" sz="1100" dirty="0">
                <a:solidFill>
                  <a:srgbClr val="003C71"/>
                </a:solidFill>
              </a:rPr>
              <a:t>ns_fabric.upf</a:t>
            </a:r>
          </a:p>
        </p:txBody>
      </p:sp>
    </p:spTree>
    <p:extLst>
      <p:ext uri="{BB962C8B-B14F-4D97-AF65-F5344CB8AC3E}">
        <p14:creationId xmlns:p14="http://schemas.microsoft.com/office/powerpoint/2010/main" val="3997931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1D8E-ECE4-48B6-9C84-C3CEB8558B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CF603B-925F-404B-8F49-7369E48341A7}"/>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1200" dirty="0"/>
              <a:t>Refer: https://wiki.ith.intel.com/pages/viewpage.action?spaceKey=EN&amp;title=CFG+Engineering+Home&amp;preview=/1340616179/1545289333/CFG%20Domain%20Crossing%20Support.pptx</a:t>
            </a:r>
          </a:p>
        </p:txBody>
      </p:sp>
      <p:sp>
        <p:nvSpPr>
          <p:cNvPr id="4" name="Slide Number Placeholder 3">
            <a:extLst>
              <a:ext uri="{FF2B5EF4-FFF2-40B4-BE49-F238E27FC236}">
                <a16:creationId xmlns:a16="http://schemas.microsoft.com/office/drawing/2014/main" id="{4E133D58-6AFB-4C20-AFDB-26D7329F07A2}"/>
              </a:ext>
            </a:extLst>
          </p:cNvPr>
          <p:cNvSpPr>
            <a:spLocks noGrp="1"/>
          </p:cNvSpPr>
          <p:nvPr>
            <p:ph type="sldNum" sz="quarter" idx="12"/>
          </p:nvPr>
        </p:nvSpPr>
        <p:spPr/>
        <p:txBody>
          <a:bodyPr/>
          <a:lstStyle/>
          <a:p>
            <a:fld id="{56C5C1EE-EA06-4F7E-87B2-08798206A580}" type="slidenum">
              <a:rPr lang="en-US" smtClean="0"/>
              <a:t>11</a:t>
            </a:fld>
            <a:endParaRPr lang="en-US"/>
          </a:p>
        </p:txBody>
      </p:sp>
      <p:pic>
        <p:nvPicPr>
          <p:cNvPr id="5" name="Picture 4">
            <a:extLst>
              <a:ext uri="{FF2B5EF4-FFF2-40B4-BE49-F238E27FC236}">
                <a16:creationId xmlns:a16="http://schemas.microsoft.com/office/drawing/2014/main" id="{3C7EA98D-2D11-4BD6-B261-65DAF2B209EF}"/>
              </a:ext>
            </a:extLst>
          </p:cNvPr>
          <p:cNvPicPr>
            <a:picLocks noChangeAspect="1"/>
          </p:cNvPicPr>
          <p:nvPr/>
        </p:nvPicPr>
        <p:blipFill>
          <a:blip r:embed="rId2"/>
          <a:stretch>
            <a:fillRect/>
          </a:stretch>
        </p:blipFill>
        <p:spPr>
          <a:xfrm>
            <a:off x="220179" y="83762"/>
            <a:ext cx="8228012" cy="3968333"/>
          </a:xfrm>
          <a:prstGeom prst="rect">
            <a:avLst/>
          </a:prstGeom>
        </p:spPr>
      </p:pic>
    </p:spTree>
    <p:extLst>
      <p:ext uri="{BB962C8B-B14F-4D97-AF65-F5344CB8AC3E}">
        <p14:creationId xmlns:p14="http://schemas.microsoft.com/office/powerpoint/2010/main" val="694668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F3EB6-D12D-437A-A744-BA5D9CA31FB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509267-2278-461F-8C1D-FCB71CAA62D6}"/>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637B4B18-A8E8-42A4-9BAB-FA3F415C6A5A}"/>
              </a:ext>
            </a:extLst>
          </p:cNvPr>
          <p:cNvSpPr>
            <a:spLocks noGrp="1"/>
          </p:cNvSpPr>
          <p:nvPr>
            <p:ph type="sldNum" sz="quarter" idx="12"/>
          </p:nvPr>
        </p:nvSpPr>
        <p:spPr/>
        <p:txBody>
          <a:bodyPr/>
          <a:lstStyle/>
          <a:p>
            <a:fld id="{56C5C1EE-EA06-4F7E-87B2-08798206A580}" type="slidenum">
              <a:rPr lang="en-US" smtClean="0"/>
              <a:t>12</a:t>
            </a:fld>
            <a:endParaRPr lang="en-US"/>
          </a:p>
        </p:txBody>
      </p:sp>
      <p:pic>
        <p:nvPicPr>
          <p:cNvPr id="5" name="Picture 4">
            <a:extLst>
              <a:ext uri="{FF2B5EF4-FFF2-40B4-BE49-F238E27FC236}">
                <a16:creationId xmlns:a16="http://schemas.microsoft.com/office/drawing/2014/main" id="{A8255D0E-2E35-4680-9C61-0F1F1BF2F183}"/>
              </a:ext>
            </a:extLst>
          </p:cNvPr>
          <p:cNvPicPr>
            <a:picLocks noChangeAspect="1"/>
          </p:cNvPicPr>
          <p:nvPr/>
        </p:nvPicPr>
        <p:blipFill>
          <a:blip r:embed="rId2"/>
          <a:stretch>
            <a:fillRect/>
          </a:stretch>
        </p:blipFill>
        <p:spPr>
          <a:xfrm>
            <a:off x="0" y="97206"/>
            <a:ext cx="9144000" cy="4531945"/>
          </a:xfrm>
          <a:prstGeom prst="rect">
            <a:avLst/>
          </a:prstGeom>
        </p:spPr>
      </p:pic>
    </p:spTree>
    <p:extLst>
      <p:ext uri="{BB962C8B-B14F-4D97-AF65-F5344CB8AC3E}">
        <p14:creationId xmlns:p14="http://schemas.microsoft.com/office/powerpoint/2010/main" val="313620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C3CDB-25B8-4EB5-935C-0E4E338AA346}"/>
              </a:ext>
            </a:extLst>
          </p:cNvPr>
          <p:cNvSpPr>
            <a:spLocks noGrp="1"/>
          </p:cNvSpPr>
          <p:nvPr>
            <p:ph type="title"/>
          </p:nvPr>
        </p:nvSpPr>
        <p:spPr/>
        <p:txBody>
          <a:bodyPr/>
          <a:lstStyle/>
          <a:p>
            <a:r>
              <a:rPr lang="en-US" dirty="0"/>
              <a:t>Power Down Accept Sequence..</a:t>
            </a:r>
          </a:p>
        </p:txBody>
      </p:sp>
      <p:sp>
        <p:nvSpPr>
          <p:cNvPr id="5" name="Content Placeholder 4">
            <a:extLst>
              <a:ext uri="{FF2B5EF4-FFF2-40B4-BE49-F238E27FC236}">
                <a16:creationId xmlns:a16="http://schemas.microsoft.com/office/drawing/2014/main" id="{39BA1C80-F4F9-4D43-85B8-A0F35C4B7DDB}"/>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6840DA7C-3F0F-4724-BE64-934FB27DA781}"/>
              </a:ext>
            </a:extLst>
          </p:cNvPr>
          <p:cNvPicPr>
            <a:picLocks noChangeAspect="1"/>
          </p:cNvPicPr>
          <p:nvPr/>
        </p:nvPicPr>
        <p:blipFill>
          <a:blip r:embed="rId2"/>
          <a:stretch>
            <a:fillRect/>
          </a:stretch>
        </p:blipFill>
        <p:spPr>
          <a:xfrm>
            <a:off x="711200" y="697370"/>
            <a:ext cx="6433212" cy="3529331"/>
          </a:xfrm>
          <a:prstGeom prst="rect">
            <a:avLst/>
          </a:prstGeom>
        </p:spPr>
      </p:pic>
    </p:spTree>
    <p:extLst>
      <p:ext uri="{BB962C8B-B14F-4D97-AF65-F5344CB8AC3E}">
        <p14:creationId xmlns:p14="http://schemas.microsoft.com/office/powerpoint/2010/main" val="367088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E9084-25CB-4BB3-8939-C9AE9C528FAA}"/>
              </a:ext>
            </a:extLst>
          </p:cNvPr>
          <p:cNvSpPr>
            <a:spLocks noGrp="1"/>
          </p:cNvSpPr>
          <p:nvPr>
            <p:ph type="title"/>
          </p:nvPr>
        </p:nvSpPr>
        <p:spPr/>
        <p:txBody>
          <a:bodyPr/>
          <a:lstStyle/>
          <a:p>
            <a:r>
              <a:rPr lang="en-US" dirty="0"/>
              <a:t>Power Up Accept Sequence</a:t>
            </a:r>
          </a:p>
        </p:txBody>
      </p:sp>
      <p:sp>
        <p:nvSpPr>
          <p:cNvPr id="5" name="Content Placeholder 4">
            <a:extLst>
              <a:ext uri="{FF2B5EF4-FFF2-40B4-BE49-F238E27FC236}">
                <a16:creationId xmlns:a16="http://schemas.microsoft.com/office/drawing/2014/main" id="{25FC3201-4DA1-4BAF-B660-CB7C4F243A52}"/>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14EFF4E2-7887-456C-BD19-61461CA6795B}"/>
              </a:ext>
            </a:extLst>
          </p:cNvPr>
          <p:cNvPicPr>
            <a:picLocks noChangeAspect="1"/>
          </p:cNvPicPr>
          <p:nvPr/>
        </p:nvPicPr>
        <p:blipFill>
          <a:blip r:embed="rId2"/>
          <a:stretch>
            <a:fillRect/>
          </a:stretch>
        </p:blipFill>
        <p:spPr>
          <a:xfrm>
            <a:off x="677069" y="639573"/>
            <a:ext cx="7730331" cy="3891928"/>
          </a:xfrm>
          <a:prstGeom prst="rect">
            <a:avLst/>
          </a:prstGeom>
        </p:spPr>
      </p:pic>
    </p:spTree>
    <p:extLst>
      <p:ext uri="{BB962C8B-B14F-4D97-AF65-F5344CB8AC3E}">
        <p14:creationId xmlns:p14="http://schemas.microsoft.com/office/powerpoint/2010/main" val="3301623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406EC-DB15-4EE2-BB32-D21252F83649}"/>
              </a:ext>
            </a:extLst>
          </p:cNvPr>
          <p:cNvSpPr>
            <a:spLocks noGrp="1"/>
          </p:cNvSpPr>
          <p:nvPr>
            <p:ph type="title"/>
          </p:nvPr>
        </p:nvSpPr>
        <p:spPr/>
        <p:txBody>
          <a:bodyPr/>
          <a:lstStyle/>
          <a:p>
            <a:r>
              <a:rPr lang="en-US" dirty="0"/>
              <a:t>Power Down Deny Sequence</a:t>
            </a:r>
          </a:p>
        </p:txBody>
      </p:sp>
      <p:pic>
        <p:nvPicPr>
          <p:cNvPr id="4" name="Content Placeholder 3">
            <a:extLst>
              <a:ext uri="{FF2B5EF4-FFF2-40B4-BE49-F238E27FC236}">
                <a16:creationId xmlns:a16="http://schemas.microsoft.com/office/drawing/2014/main" id="{DCA83E47-7BAC-41C7-A0BB-6ED6FDBEF2EF}"/>
              </a:ext>
            </a:extLst>
          </p:cNvPr>
          <p:cNvPicPr>
            <a:picLocks noGrp="1"/>
          </p:cNvPicPr>
          <p:nvPr>
            <p:ph idx="1"/>
          </p:nvPr>
        </p:nvPicPr>
        <p:blipFill>
          <a:blip r:embed="rId2"/>
          <a:stretch>
            <a:fillRect/>
          </a:stretch>
        </p:blipFill>
        <p:spPr>
          <a:xfrm>
            <a:off x="689040" y="613569"/>
            <a:ext cx="7002566" cy="3578339"/>
          </a:xfrm>
          <a:prstGeom prst="rect">
            <a:avLst/>
          </a:prstGeom>
        </p:spPr>
      </p:pic>
    </p:spTree>
    <p:extLst>
      <p:ext uri="{BB962C8B-B14F-4D97-AF65-F5344CB8AC3E}">
        <p14:creationId xmlns:p14="http://schemas.microsoft.com/office/powerpoint/2010/main" val="3203919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93976-27A6-465A-9350-05C9A411F162}"/>
              </a:ext>
            </a:extLst>
          </p:cNvPr>
          <p:cNvSpPr>
            <a:spLocks noGrp="1"/>
          </p:cNvSpPr>
          <p:nvPr>
            <p:ph type="title"/>
          </p:nvPr>
        </p:nvSpPr>
        <p:spPr/>
        <p:txBody>
          <a:bodyPr/>
          <a:lstStyle/>
          <a:p>
            <a:r>
              <a:rPr lang="en-US" dirty="0"/>
              <a:t>Master Bridge Power Down &amp; Up Seq</a:t>
            </a:r>
          </a:p>
        </p:txBody>
      </p:sp>
      <p:pic>
        <p:nvPicPr>
          <p:cNvPr id="4" name="Content Placeholder 3">
            <a:extLst>
              <a:ext uri="{FF2B5EF4-FFF2-40B4-BE49-F238E27FC236}">
                <a16:creationId xmlns:a16="http://schemas.microsoft.com/office/drawing/2014/main" id="{906EA513-26FC-4510-988B-18C24D12342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978" y="727869"/>
            <a:ext cx="7142276" cy="3564344"/>
          </a:xfrm>
          <a:prstGeom prst="rect">
            <a:avLst/>
          </a:prstGeom>
          <a:noFill/>
          <a:ln>
            <a:noFill/>
          </a:ln>
          <a:effectLst/>
        </p:spPr>
      </p:pic>
    </p:spTree>
    <p:extLst>
      <p:ext uri="{BB962C8B-B14F-4D97-AF65-F5344CB8AC3E}">
        <p14:creationId xmlns:p14="http://schemas.microsoft.com/office/powerpoint/2010/main" val="4060817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1ECA6-B517-4098-8CB9-7DF7B09B7BF7}"/>
              </a:ext>
            </a:extLst>
          </p:cNvPr>
          <p:cNvSpPr>
            <a:spLocks noGrp="1"/>
          </p:cNvSpPr>
          <p:nvPr>
            <p:ph type="title"/>
          </p:nvPr>
        </p:nvSpPr>
        <p:spPr/>
        <p:txBody>
          <a:bodyPr/>
          <a:lstStyle/>
          <a:p>
            <a:r>
              <a:rPr lang="en-US" dirty="0"/>
              <a:t>Slave Bridge Power Down &amp; Up Seq</a:t>
            </a:r>
          </a:p>
        </p:txBody>
      </p:sp>
      <p:pic>
        <p:nvPicPr>
          <p:cNvPr id="4" name="Content Placeholder 3">
            <a:extLst>
              <a:ext uri="{FF2B5EF4-FFF2-40B4-BE49-F238E27FC236}">
                <a16:creationId xmlns:a16="http://schemas.microsoft.com/office/drawing/2014/main" id="{9F055D2F-1A57-496F-A9C9-B2211EA4452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2628" y="778669"/>
            <a:ext cx="7142276" cy="3417386"/>
          </a:xfrm>
          <a:prstGeom prst="rect">
            <a:avLst/>
          </a:prstGeom>
          <a:noFill/>
          <a:ln>
            <a:noFill/>
          </a:ln>
          <a:effectLst/>
        </p:spPr>
      </p:pic>
    </p:spTree>
    <p:extLst>
      <p:ext uri="{BB962C8B-B14F-4D97-AF65-F5344CB8AC3E}">
        <p14:creationId xmlns:p14="http://schemas.microsoft.com/office/powerpoint/2010/main" val="3182587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03D9F-90B5-4DC9-8641-E917F7E970C1}"/>
              </a:ext>
            </a:extLst>
          </p:cNvPr>
          <p:cNvSpPr>
            <a:spLocks noGrp="1"/>
          </p:cNvSpPr>
          <p:nvPr>
            <p:ph type="title"/>
          </p:nvPr>
        </p:nvSpPr>
        <p:spPr/>
        <p:txBody>
          <a:bodyPr/>
          <a:lstStyle/>
          <a:p>
            <a:r>
              <a:rPr lang="en-US" dirty="0"/>
              <a:t>JIRA’s</a:t>
            </a:r>
          </a:p>
        </p:txBody>
      </p:sp>
      <p:sp>
        <p:nvSpPr>
          <p:cNvPr id="3" name="Content Placeholder 2">
            <a:extLst>
              <a:ext uri="{FF2B5EF4-FFF2-40B4-BE49-F238E27FC236}">
                <a16:creationId xmlns:a16="http://schemas.microsoft.com/office/drawing/2014/main" id="{89942516-29E1-46C5-9ABC-C65CAF92951B}"/>
              </a:ext>
            </a:extLst>
          </p:cNvPr>
          <p:cNvSpPr>
            <a:spLocks noGrp="1"/>
          </p:cNvSpPr>
          <p:nvPr>
            <p:ph idx="1"/>
          </p:nvPr>
        </p:nvSpPr>
        <p:spPr/>
        <p:txBody>
          <a:bodyPr/>
          <a:lstStyle/>
          <a:p>
            <a:r>
              <a:rPr lang="en-US" dirty="0"/>
              <a:t>•</a:t>
            </a:r>
            <a:r>
              <a:rPr lang="en-US" dirty="0">
                <a:hlinkClick r:id="rId2" tooltip="https://netspeed.atlassian.net/browse/ns-40734"/>
              </a:rPr>
              <a:t>NS-40734</a:t>
            </a:r>
            <a:r>
              <a:rPr lang="en-US" dirty="0"/>
              <a:t> – Multi voltage Enable – 20Q2 - Done</a:t>
            </a:r>
          </a:p>
          <a:p>
            <a:r>
              <a:rPr lang="en-US" dirty="0"/>
              <a:t>•</a:t>
            </a:r>
            <a:r>
              <a:rPr lang="en-US" dirty="0">
                <a:hlinkClick r:id="rId3" tooltip="https://netspeed.atlassian.net/browse/ns-40932"/>
              </a:rPr>
              <a:t>NS-40932</a:t>
            </a:r>
            <a:r>
              <a:rPr lang="en-US" dirty="0"/>
              <a:t> –UPF Power Switch with ACK ports - 20Q2 - Done</a:t>
            </a:r>
          </a:p>
          <a:p>
            <a:r>
              <a:rPr lang="en-US" dirty="0"/>
              <a:t>•</a:t>
            </a:r>
            <a:r>
              <a:rPr lang="en-US" dirty="0">
                <a:hlinkClick r:id="rId4" tooltip="https://netspeed.atlassian.net/browse/ns-40825"/>
              </a:rPr>
              <a:t>NS-40825</a:t>
            </a:r>
            <a:r>
              <a:rPr lang="en-US" dirty="0"/>
              <a:t>  - VCLP for all </a:t>
            </a:r>
            <a:r>
              <a:rPr lang="en-US" dirty="0" err="1"/>
              <a:t>NoCs</a:t>
            </a:r>
            <a:r>
              <a:rPr lang="en-US" dirty="0"/>
              <a:t> - 20Q2 - On going</a:t>
            </a:r>
          </a:p>
          <a:p>
            <a:r>
              <a:rPr lang="en-US" dirty="0"/>
              <a:t>•</a:t>
            </a:r>
            <a:r>
              <a:rPr lang="en-US" dirty="0">
                <a:hlinkClick r:id="rId5" tooltip="https://netspeed.atlassian.net/browse/ns-5495"/>
              </a:rPr>
              <a:t>NS-5495</a:t>
            </a:r>
            <a:r>
              <a:rPr lang="en-US" dirty="0"/>
              <a:t> – </a:t>
            </a:r>
            <a:r>
              <a:rPr lang="en-US" dirty="0" err="1"/>
              <a:t>Corekit</a:t>
            </a:r>
            <a:r>
              <a:rPr lang="en-US" dirty="0"/>
              <a:t> Support in UPF - 20Q2 - On going</a:t>
            </a:r>
          </a:p>
          <a:p>
            <a:r>
              <a:rPr lang="en-US" dirty="0"/>
              <a:t>•</a:t>
            </a:r>
            <a:r>
              <a:rPr lang="en-US" dirty="0">
                <a:hlinkClick r:id="rId6" tooltip="https://netspeed.atlassian.net/browse/ns-40460"/>
              </a:rPr>
              <a:t>NS-40460</a:t>
            </a:r>
            <a:r>
              <a:rPr lang="en-US" dirty="0"/>
              <a:t> –  IDI Power on &amp; Req -&gt; Ack sequence - 20Q2 - On going</a:t>
            </a:r>
          </a:p>
          <a:p>
            <a:r>
              <a:rPr lang="en-US" dirty="0"/>
              <a:t>•</a:t>
            </a:r>
            <a:r>
              <a:rPr lang="en-US" dirty="0">
                <a:hlinkClick r:id="rId7" tooltip="https://netspeed.atlassian.net/browse/ns-40892"/>
              </a:rPr>
              <a:t>NS-40892</a:t>
            </a:r>
            <a:r>
              <a:rPr lang="en-US" dirty="0"/>
              <a:t> – VCP upgrade (Service Package upgrade) - 20Q2 - Done</a:t>
            </a:r>
            <a:br>
              <a:rPr lang="en-US" dirty="0"/>
            </a:br>
            <a:r>
              <a:rPr lang="en-US" dirty="0"/>
              <a:t>•</a:t>
            </a:r>
            <a:r>
              <a:rPr lang="en-US" dirty="0">
                <a:hlinkClick r:id="rId8" tooltip="https://netspeed.atlassian.net/browse/ns-6719"/>
              </a:rPr>
              <a:t>NS-6719</a:t>
            </a:r>
            <a:r>
              <a:rPr lang="en-US" dirty="0"/>
              <a:t> – Low Power Tracker (RBM) - 20Q3</a:t>
            </a:r>
          </a:p>
          <a:p>
            <a:r>
              <a:rPr lang="en-US" dirty="0"/>
              <a:t>•</a:t>
            </a:r>
            <a:r>
              <a:rPr lang="en-US" dirty="0">
                <a:hlinkClick r:id="rId9" tooltip="https://netspeed.atlassian.net/browse/ns-6396"/>
              </a:rPr>
              <a:t>NS-6396</a:t>
            </a:r>
            <a:r>
              <a:rPr lang="en-US" dirty="0"/>
              <a:t> – Save/Restore (Retention) - 20Q3/4</a:t>
            </a:r>
          </a:p>
          <a:p>
            <a:r>
              <a:rPr lang="en-US" dirty="0"/>
              <a:t>•</a:t>
            </a:r>
            <a:r>
              <a:rPr lang="en-US" dirty="0">
                <a:hlinkClick r:id="rId10" tooltip="https://netspeed.atlassian.net/browse/ns-27484"/>
              </a:rPr>
              <a:t>NS-27484</a:t>
            </a:r>
            <a:r>
              <a:rPr lang="en-US" dirty="0"/>
              <a:t> – Multi Hop (Decode Error) - 20Q4</a:t>
            </a:r>
            <a:endParaRPr lang="en-US" dirty="0">
              <a:effectLst/>
            </a:endParaRPr>
          </a:p>
        </p:txBody>
      </p:sp>
      <p:sp>
        <p:nvSpPr>
          <p:cNvPr id="4" name="Slide Number Placeholder 3">
            <a:extLst>
              <a:ext uri="{FF2B5EF4-FFF2-40B4-BE49-F238E27FC236}">
                <a16:creationId xmlns:a16="http://schemas.microsoft.com/office/drawing/2014/main" id="{6D3912E7-C22D-4613-A82F-E9C377374E82}"/>
              </a:ext>
            </a:extLst>
          </p:cNvPr>
          <p:cNvSpPr>
            <a:spLocks noGrp="1"/>
          </p:cNvSpPr>
          <p:nvPr>
            <p:ph type="sldNum" sz="quarter" idx="12"/>
          </p:nvPr>
        </p:nvSpPr>
        <p:spPr/>
        <p:txBody>
          <a:bodyPr/>
          <a:lstStyle/>
          <a:p>
            <a:fld id="{56C5C1EE-EA06-4F7E-87B2-08798206A580}" type="slidenum">
              <a:rPr lang="en-US" smtClean="0"/>
              <a:t>18</a:t>
            </a:fld>
            <a:endParaRPr lang="en-US"/>
          </a:p>
        </p:txBody>
      </p:sp>
    </p:spTree>
    <p:extLst>
      <p:ext uri="{BB962C8B-B14F-4D97-AF65-F5344CB8AC3E}">
        <p14:creationId xmlns:p14="http://schemas.microsoft.com/office/powerpoint/2010/main" val="1461110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C13AD-9373-465F-B932-4B7146F19458}"/>
              </a:ext>
            </a:extLst>
          </p:cNvPr>
          <p:cNvSpPr>
            <a:spLocks noGrp="1"/>
          </p:cNvSpPr>
          <p:nvPr>
            <p:ph type="title"/>
          </p:nvPr>
        </p:nvSpPr>
        <p:spPr/>
        <p:txBody>
          <a:bodyPr/>
          <a:lstStyle/>
          <a:p>
            <a:r>
              <a:rPr lang="en-US" dirty="0"/>
              <a:t>Features per Protocol</a:t>
            </a:r>
          </a:p>
        </p:txBody>
      </p:sp>
      <p:graphicFrame>
        <p:nvGraphicFramePr>
          <p:cNvPr id="5" name="Content Placeholder 4">
            <a:extLst>
              <a:ext uri="{FF2B5EF4-FFF2-40B4-BE49-F238E27FC236}">
                <a16:creationId xmlns:a16="http://schemas.microsoft.com/office/drawing/2014/main" id="{CB4D8E28-5A95-4083-A73E-090C630CC5DE}"/>
              </a:ext>
            </a:extLst>
          </p:cNvPr>
          <p:cNvGraphicFramePr>
            <a:graphicFrameLocks noGrp="1"/>
          </p:cNvGraphicFramePr>
          <p:nvPr>
            <p:ph idx="1"/>
            <p:extLst>
              <p:ext uri="{D42A27DB-BD31-4B8C-83A1-F6EECF244321}">
                <p14:modId xmlns:p14="http://schemas.microsoft.com/office/powerpoint/2010/main" val="1052028728"/>
              </p:ext>
            </p:extLst>
          </p:nvPr>
        </p:nvGraphicFramePr>
        <p:xfrm>
          <a:off x="773723" y="640862"/>
          <a:ext cx="7330832" cy="3892060"/>
        </p:xfrm>
        <a:graphic>
          <a:graphicData uri="http://schemas.openxmlformats.org/drawingml/2006/table">
            <a:tbl>
              <a:tblPr>
                <a:tableStyleId>{5C22544A-7EE6-4342-B048-85BDC9FD1C3A}</a:tableStyleId>
              </a:tblPr>
              <a:tblGrid>
                <a:gridCol w="5096870">
                  <a:extLst>
                    <a:ext uri="{9D8B030D-6E8A-4147-A177-3AD203B41FA5}">
                      <a16:colId xmlns:a16="http://schemas.microsoft.com/office/drawing/2014/main" val="4276593650"/>
                    </a:ext>
                  </a:extLst>
                </a:gridCol>
                <a:gridCol w="744654">
                  <a:extLst>
                    <a:ext uri="{9D8B030D-6E8A-4147-A177-3AD203B41FA5}">
                      <a16:colId xmlns:a16="http://schemas.microsoft.com/office/drawing/2014/main" val="1237168444"/>
                    </a:ext>
                  </a:extLst>
                </a:gridCol>
                <a:gridCol w="744654">
                  <a:extLst>
                    <a:ext uri="{9D8B030D-6E8A-4147-A177-3AD203B41FA5}">
                      <a16:colId xmlns:a16="http://schemas.microsoft.com/office/drawing/2014/main" val="1718989394"/>
                    </a:ext>
                  </a:extLst>
                </a:gridCol>
                <a:gridCol w="744654">
                  <a:extLst>
                    <a:ext uri="{9D8B030D-6E8A-4147-A177-3AD203B41FA5}">
                      <a16:colId xmlns:a16="http://schemas.microsoft.com/office/drawing/2014/main" val="3960112984"/>
                    </a:ext>
                  </a:extLst>
                </a:gridCol>
              </a:tblGrid>
              <a:tr h="366484">
                <a:tc>
                  <a:txBody>
                    <a:bodyPr/>
                    <a:lstStyle/>
                    <a:p>
                      <a:pPr algn="l" fontAlgn="b"/>
                      <a:r>
                        <a:rPr lang="en-US" sz="1100" b="1" u="none" strike="noStrike" dirty="0">
                          <a:effectLst/>
                        </a:rPr>
                        <a:t>Low Power Features</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1" u="none" strike="noStrike">
                          <a:effectLst/>
                        </a:rPr>
                        <a:t>IDI</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1" u="none" strike="noStrike">
                          <a:effectLst/>
                        </a:rPr>
                        <a:t>CMI</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b="1" u="none" strike="noStrike" dirty="0">
                          <a:effectLst/>
                        </a:rPr>
                        <a:t>UFI</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30836253"/>
                  </a:ext>
                </a:extLst>
              </a:tr>
              <a:tr h="366484">
                <a:tc>
                  <a:txBody>
                    <a:bodyPr/>
                    <a:lstStyle/>
                    <a:p>
                      <a:pPr algn="l" fontAlgn="b"/>
                      <a:r>
                        <a:rPr lang="en-US" sz="1100" u="none" strike="noStrike">
                          <a:effectLst/>
                        </a:rPr>
                        <a:t>Multi Clock Domain Support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14303411"/>
                  </a:ext>
                </a:extLst>
              </a:tr>
              <a:tr h="366484">
                <a:tc>
                  <a:txBody>
                    <a:bodyPr/>
                    <a:lstStyle/>
                    <a:p>
                      <a:pPr algn="l" fontAlgn="b"/>
                      <a:r>
                        <a:rPr lang="en-US" sz="1100" u="none" strike="noStrike">
                          <a:effectLst/>
                        </a:rPr>
                        <a:t>Clock Domain Crossing (Host &lt;=&gt; Bridges/ Within Bridges) Support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NO</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5137363"/>
                  </a:ext>
                </a:extLst>
              </a:tr>
              <a:tr h="366484">
                <a:tc>
                  <a:txBody>
                    <a:bodyPr/>
                    <a:lstStyle/>
                    <a:p>
                      <a:pPr algn="l" fontAlgn="b"/>
                      <a:r>
                        <a:rPr lang="en-US" sz="1100" u="none" strike="noStrike">
                          <a:effectLst/>
                        </a:rPr>
                        <a:t>Multi Voltage Domain Support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0747522"/>
                  </a:ext>
                </a:extLst>
              </a:tr>
              <a:tr h="663336">
                <a:tc>
                  <a:txBody>
                    <a:bodyPr/>
                    <a:lstStyle/>
                    <a:p>
                      <a:pPr algn="l" fontAlgn="b"/>
                      <a:r>
                        <a:rPr lang="en-US" sz="1100" u="none" strike="noStrike">
                          <a:effectLst/>
                        </a:rPr>
                        <a:t>Voltage Domain Crossing  (Host &lt;=&gt; Bridges/ Within  Bridges) Support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NO</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4230009"/>
                  </a:ext>
                </a:extLst>
              </a:tr>
              <a:tr h="366484">
                <a:tc>
                  <a:txBody>
                    <a:bodyPr/>
                    <a:lstStyle/>
                    <a:p>
                      <a:pPr algn="l" fontAlgn="b"/>
                      <a:r>
                        <a:rPr lang="en-US" sz="1100" u="none" strike="noStrike">
                          <a:effectLst/>
                        </a:rPr>
                        <a:t>Multi Power Domain Support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63559978"/>
                  </a:ext>
                </a:extLst>
              </a:tr>
              <a:tr h="663336">
                <a:tc>
                  <a:txBody>
                    <a:bodyPr/>
                    <a:lstStyle/>
                    <a:p>
                      <a:pPr algn="l" fontAlgn="b"/>
                      <a:r>
                        <a:rPr lang="en-US" sz="1100" u="none" strike="noStrike">
                          <a:effectLst/>
                        </a:rPr>
                        <a:t>Power Domain Crossing  (Host &lt;=&gt; Bridges/ Within  Bridges) Support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44607256"/>
                  </a:ext>
                </a:extLst>
              </a:tr>
              <a:tr h="366484">
                <a:tc>
                  <a:txBody>
                    <a:bodyPr/>
                    <a:lstStyle/>
                    <a:p>
                      <a:pPr algn="l" fontAlgn="b"/>
                      <a:r>
                        <a:rPr lang="en-US" sz="1100" u="none" strike="noStrike">
                          <a:effectLst/>
                        </a:rPr>
                        <a:t>Autowake / Decode Error Support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AUTO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AUTO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AUTO</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8394790"/>
                  </a:ext>
                </a:extLst>
              </a:tr>
              <a:tr h="366484">
                <a:tc>
                  <a:txBody>
                    <a:bodyPr/>
                    <a:lstStyle/>
                    <a:p>
                      <a:pPr algn="l" fontAlgn="b"/>
                      <a:r>
                        <a:rPr lang="en-US" sz="1100" u="none" strike="noStrike">
                          <a:effectLst/>
                        </a:rPr>
                        <a:t>Host and Converters are same power domain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YES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YES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91807017"/>
                  </a:ext>
                </a:extLst>
              </a:tr>
            </a:tbl>
          </a:graphicData>
        </a:graphic>
      </p:graphicFrame>
      <p:sp>
        <p:nvSpPr>
          <p:cNvPr id="4" name="Slide Number Placeholder 3">
            <a:extLst>
              <a:ext uri="{FF2B5EF4-FFF2-40B4-BE49-F238E27FC236}">
                <a16:creationId xmlns:a16="http://schemas.microsoft.com/office/drawing/2014/main" id="{2C3554D8-9A1E-4E41-8C77-CA560B0913FB}"/>
              </a:ext>
            </a:extLst>
          </p:cNvPr>
          <p:cNvSpPr>
            <a:spLocks noGrp="1"/>
          </p:cNvSpPr>
          <p:nvPr>
            <p:ph type="sldNum" sz="quarter" idx="12"/>
          </p:nvPr>
        </p:nvSpPr>
        <p:spPr/>
        <p:txBody>
          <a:bodyPr/>
          <a:lstStyle/>
          <a:p>
            <a:fld id="{56C5C1EE-EA06-4F7E-87B2-08798206A580}" type="slidenum">
              <a:rPr lang="en-US" smtClean="0"/>
              <a:t>19</a:t>
            </a:fld>
            <a:endParaRPr lang="en-US"/>
          </a:p>
        </p:txBody>
      </p:sp>
    </p:spTree>
    <p:extLst>
      <p:ext uri="{BB962C8B-B14F-4D97-AF65-F5344CB8AC3E}">
        <p14:creationId xmlns:p14="http://schemas.microsoft.com/office/powerpoint/2010/main" val="2157022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8779E-4026-4BA9-AC18-8D58E42595A7}"/>
              </a:ext>
            </a:extLst>
          </p:cNvPr>
          <p:cNvSpPr>
            <a:spLocks noGrp="1"/>
          </p:cNvSpPr>
          <p:nvPr>
            <p:ph type="title"/>
          </p:nvPr>
        </p:nvSpPr>
        <p:spPr/>
        <p:txBody>
          <a:bodyPr/>
          <a:lstStyle/>
          <a:p>
            <a:r>
              <a:rPr lang="en-US" dirty="0"/>
              <a:t>Why important?</a:t>
            </a:r>
          </a:p>
        </p:txBody>
      </p:sp>
      <p:sp>
        <p:nvSpPr>
          <p:cNvPr id="3" name="Content Placeholder 2">
            <a:extLst>
              <a:ext uri="{FF2B5EF4-FFF2-40B4-BE49-F238E27FC236}">
                <a16:creationId xmlns:a16="http://schemas.microsoft.com/office/drawing/2014/main" id="{8CDA02FB-D466-4E4A-B8B6-2015221CD704}"/>
              </a:ext>
            </a:extLst>
          </p:cNvPr>
          <p:cNvSpPr>
            <a:spLocks noGrp="1"/>
          </p:cNvSpPr>
          <p:nvPr>
            <p:ph idx="1"/>
          </p:nvPr>
        </p:nvSpPr>
        <p:spPr/>
        <p:txBody>
          <a:bodyPr/>
          <a:lstStyle/>
          <a:p>
            <a:r>
              <a:rPr lang="en-US" dirty="0"/>
              <a:t>Power aware verification has become an increasingly critical issue for the semiconductor industry. </a:t>
            </a:r>
          </a:p>
          <a:p>
            <a:endParaRPr lang="en-US" dirty="0"/>
          </a:p>
          <a:p>
            <a:r>
              <a:rPr lang="en-US" dirty="0"/>
              <a:t>Total power consumption </a:t>
            </a:r>
          </a:p>
          <a:p>
            <a:r>
              <a:rPr lang="en-US" dirty="0"/>
              <a:t>	Power </a:t>
            </a:r>
            <a:r>
              <a:rPr lang="en-US" baseline="-25000" dirty="0"/>
              <a:t>Total</a:t>
            </a:r>
            <a:r>
              <a:rPr lang="en-US" dirty="0"/>
              <a:t> = Power </a:t>
            </a:r>
            <a:r>
              <a:rPr lang="en-US" baseline="-25000" dirty="0"/>
              <a:t>Dynamic</a:t>
            </a:r>
            <a:r>
              <a:rPr lang="en-US" dirty="0"/>
              <a:t> + Power </a:t>
            </a:r>
            <a:r>
              <a:rPr lang="en-US" baseline="-25000" dirty="0"/>
              <a:t>Static </a:t>
            </a:r>
            <a:r>
              <a:rPr lang="en-US" dirty="0"/>
              <a:t>+</a:t>
            </a:r>
            <a:r>
              <a:rPr lang="en-US" baseline="-25000" dirty="0"/>
              <a:t> </a:t>
            </a:r>
            <a:r>
              <a:rPr lang="en-US" dirty="0"/>
              <a:t>Power </a:t>
            </a:r>
            <a:r>
              <a:rPr lang="en-US" baseline="-25000" dirty="0"/>
              <a:t>Short-circuit</a:t>
            </a:r>
            <a:r>
              <a:rPr lang="en-US" dirty="0"/>
              <a:t> </a:t>
            </a:r>
          </a:p>
          <a:p>
            <a:endParaRPr lang="en-US" dirty="0"/>
          </a:p>
          <a:p>
            <a:pPr marL="285750" indent="-285750">
              <a:buFont typeface="Arial" panose="020B0604020202020204" pitchFamily="34" charset="0"/>
              <a:buChar char="•"/>
            </a:pPr>
            <a:r>
              <a:rPr lang="en-US" dirty="0"/>
              <a:t>Static power consumption is a function of supply voltage, transistor threshold voltage and transistor size.</a:t>
            </a:r>
          </a:p>
          <a:p>
            <a:pPr marL="285750" indent="-285750">
              <a:buFont typeface="Arial" panose="020B0604020202020204" pitchFamily="34" charset="0"/>
              <a:buChar char="•"/>
            </a:pPr>
            <a:r>
              <a:rPr lang="en-US" dirty="0"/>
              <a:t>When operating at a higher frequency, dynamic power consumption contributes significantly to overall power consumption and is given by:</a:t>
            </a:r>
          </a:p>
          <a:p>
            <a:r>
              <a:rPr lang="en-US" dirty="0"/>
              <a:t>	Power </a:t>
            </a:r>
            <a:r>
              <a:rPr lang="en-US" baseline="-25000" dirty="0"/>
              <a:t>Dynamic</a:t>
            </a:r>
            <a:r>
              <a:rPr lang="en-US" dirty="0"/>
              <a:t> = a F </a:t>
            </a:r>
            <a:r>
              <a:rPr lang="en-US" dirty="0" err="1"/>
              <a:t>C</a:t>
            </a:r>
            <a:r>
              <a:rPr lang="en-US" baseline="-25000" dirty="0" err="1"/>
              <a:t>load</a:t>
            </a:r>
            <a:r>
              <a:rPr lang="en-US" dirty="0"/>
              <a:t> VDD</a:t>
            </a:r>
            <a:r>
              <a:rPr lang="en-US" baseline="30000" dirty="0"/>
              <a:t>2</a:t>
            </a:r>
            <a:r>
              <a:rPr lang="en-US" dirty="0"/>
              <a:t>      </a:t>
            </a:r>
          </a:p>
          <a:p>
            <a:endParaRPr lang="en-US" dirty="0"/>
          </a:p>
        </p:txBody>
      </p:sp>
      <p:sp>
        <p:nvSpPr>
          <p:cNvPr id="4" name="Slide Number Placeholder 3">
            <a:extLst>
              <a:ext uri="{FF2B5EF4-FFF2-40B4-BE49-F238E27FC236}">
                <a16:creationId xmlns:a16="http://schemas.microsoft.com/office/drawing/2014/main" id="{FE17221C-86B3-4523-AC91-EA7942F41B60}"/>
              </a:ext>
            </a:extLst>
          </p:cNvPr>
          <p:cNvSpPr>
            <a:spLocks noGrp="1"/>
          </p:cNvSpPr>
          <p:nvPr>
            <p:ph type="sldNum" sz="quarter" idx="12"/>
          </p:nvPr>
        </p:nvSpPr>
        <p:spPr/>
        <p:txBody>
          <a:bodyPr/>
          <a:lstStyle/>
          <a:p>
            <a:fld id="{56C5C1EE-EA06-4F7E-87B2-08798206A580}" type="slidenum">
              <a:rPr lang="en-US" smtClean="0"/>
              <a:t>2</a:t>
            </a:fld>
            <a:endParaRPr lang="en-US"/>
          </a:p>
        </p:txBody>
      </p:sp>
    </p:spTree>
    <p:extLst>
      <p:ext uri="{BB962C8B-B14F-4D97-AF65-F5344CB8AC3E}">
        <p14:creationId xmlns:p14="http://schemas.microsoft.com/office/powerpoint/2010/main" val="228791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FCABA-2BB1-4CC7-8E0B-0A6BCE0637D0}"/>
              </a:ext>
            </a:extLst>
          </p:cNvPr>
          <p:cNvSpPr>
            <a:spLocks noGrp="1"/>
          </p:cNvSpPr>
          <p:nvPr>
            <p:ph type="title"/>
          </p:nvPr>
        </p:nvSpPr>
        <p:spPr/>
        <p:txBody>
          <a:bodyPr/>
          <a:lstStyle/>
          <a:p>
            <a:r>
              <a:rPr lang="en-US" b="1" dirty="0"/>
              <a:t>Power simulation Tools</a:t>
            </a:r>
            <a:endParaRPr lang="en-US" dirty="0"/>
          </a:p>
        </p:txBody>
      </p:sp>
      <p:sp>
        <p:nvSpPr>
          <p:cNvPr id="3" name="Content Placeholder 2">
            <a:extLst>
              <a:ext uri="{FF2B5EF4-FFF2-40B4-BE49-F238E27FC236}">
                <a16:creationId xmlns:a16="http://schemas.microsoft.com/office/drawing/2014/main" id="{B4FAC3AA-FCD8-4653-A9E1-0C94A08E4A7D}"/>
              </a:ext>
            </a:extLst>
          </p:cNvPr>
          <p:cNvSpPr>
            <a:spLocks noGrp="1"/>
          </p:cNvSpPr>
          <p:nvPr>
            <p:ph idx="1"/>
          </p:nvPr>
        </p:nvSpPr>
        <p:spPr/>
        <p:txBody>
          <a:bodyPr>
            <a:normAutofit/>
          </a:bodyPr>
          <a:lstStyle/>
          <a:p>
            <a:r>
              <a:rPr lang="en-US" dirty="0"/>
              <a:t>Static</a:t>
            </a:r>
          </a:p>
          <a:p>
            <a:pPr lvl="1"/>
            <a:r>
              <a:rPr lang="en-US" dirty="0"/>
              <a:t>CLP (Cadence)</a:t>
            </a:r>
          </a:p>
          <a:p>
            <a:pPr lvl="2"/>
            <a:r>
              <a:rPr lang="en-US" dirty="0" err="1"/>
              <a:t>confrml</a:t>
            </a:r>
            <a:r>
              <a:rPr lang="en-US" dirty="0"/>
              <a:t>/191/19.10.300</a:t>
            </a:r>
          </a:p>
          <a:p>
            <a:pPr lvl="1"/>
            <a:r>
              <a:rPr lang="en-US" dirty="0"/>
              <a:t>VCLP (Synopsys)</a:t>
            </a:r>
          </a:p>
          <a:p>
            <a:pPr lvl="2"/>
            <a:r>
              <a:rPr lang="en-US" dirty="0" err="1"/>
              <a:t>vcsmx</a:t>
            </a:r>
            <a:r>
              <a:rPr lang="en-US" dirty="0"/>
              <a:t>/P-2019.06-SP2</a:t>
            </a:r>
          </a:p>
          <a:p>
            <a:r>
              <a:rPr lang="en-US" dirty="0"/>
              <a:t>Dynamic</a:t>
            </a:r>
          </a:p>
          <a:p>
            <a:pPr lvl="1"/>
            <a:r>
              <a:rPr lang="en-US" dirty="0" err="1"/>
              <a:t>Xcelium</a:t>
            </a:r>
            <a:r>
              <a:rPr lang="en-US" dirty="0"/>
              <a:t> (Cadence)</a:t>
            </a:r>
          </a:p>
          <a:p>
            <a:pPr lvl="2"/>
            <a:r>
              <a:rPr lang="en-US" dirty="0" err="1"/>
              <a:t>xcelium</a:t>
            </a:r>
            <a:r>
              <a:rPr lang="en-US" dirty="0"/>
              <a:t>/19.03-s003</a:t>
            </a:r>
          </a:p>
          <a:p>
            <a:pPr lvl="1"/>
            <a:r>
              <a:rPr lang="en-US" dirty="0"/>
              <a:t>NLP (Synopsys)</a:t>
            </a:r>
          </a:p>
          <a:p>
            <a:pPr lvl="2"/>
            <a:r>
              <a:rPr lang="en-US" dirty="0" err="1"/>
              <a:t>verdi</a:t>
            </a:r>
            <a:r>
              <a:rPr lang="en-US" dirty="0"/>
              <a:t>/P-2019.06-SP2</a:t>
            </a:r>
          </a:p>
        </p:txBody>
      </p:sp>
    </p:spTree>
    <p:extLst>
      <p:ext uri="{BB962C8B-B14F-4D97-AF65-F5344CB8AC3E}">
        <p14:creationId xmlns:p14="http://schemas.microsoft.com/office/powerpoint/2010/main" val="4116032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34941-3BB8-4FD8-918B-57A012330E20}"/>
              </a:ext>
            </a:extLst>
          </p:cNvPr>
          <p:cNvSpPr>
            <a:spLocks noGrp="1"/>
          </p:cNvSpPr>
          <p:nvPr>
            <p:ph type="title"/>
          </p:nvPr>
        </p:nvSpPr>
        <p:spPr/>
        <p:txBody>
          <a:bodyPr/>
          <a:lstStyle/>
          <a:p>
            <a:r>
              <a:rPr lang="en-US" dirty="0"/>
              <a:t>Test Flow &amp; Plan</a:t>
            </a:r>
          </a:p>
        </p:txBody>
      </p:sp>
      <p:sp>
        <p:nvSpPr>
          <p:cNvPr id="3" name="Content Placeholder 2">
            <a:extLst>
              <a:ext uri="{FF2B5EF4-FFF2-40B4-BE49-F238E27FC236}">
                <a16:creationId xmlns:a16="http://schemas.microsoft.com/office/drawing/2014/main" id="{F84F87B0-DAA7-4533-AF32-8081E483F394}"/>
              </a:ext>
            </a:extLst>
          </p:cNvPr>
          <p:cNvSpPr>
            <a:spLocks noGrp="1"/>
          </p:cNvSpPr>
          <p:nvPr>
            <p:ph idx="1"/>
          </p:nvPr>
        </p:nvSpPr>
        <p:spPr/>
        <p:txBody>
          <a:bodyPr>
            <a:normAutofit fontScale="92500" lnSpcReduction="10000"/>
          </a:bodyPr>
          <a:lstStyle/>
          <a:p>
            <a:r>
              <a:rPr lang="en-US" dirty="0" err="1"/>
              <a:t>NocWeaver</a:t>
            </a:r>
            <a:r>
              <a:rPr lang="en-US" dirty="0"/>
              <a:t>, </a:t>
            </a:r>
          </a:p>
          <a:p>
            <a:pPr lvl="2"/>
            <a:r>
              <a:rPr lang="en-US" dirty="0"/>
              <a:t>Generates </a:t>
            </a:r>
            <a:r>
              <a:rPr lang="en-US" dirty="0" err="1"/>
              <a:t>NocStudio</a:t>
            </a:r>
            <a:r>
              <a:rPr lang="en-US" dirty="0"/>
              <a:t> configs, based on </a:t>
            </a:r>
            <a:r>
              <a:rPr lang="en-US" dirty="0" err="1"/>
              <a:t>Nocweaver</a:t>
            </a:r>
            <a:r>
              <a:rPr lang="en-US" dirty="0"/>
              <a:t> constraint</a:t>
            </a:r>
          </a:p>
          <a:p>
            <a:r>
              <a:rPr lang="en-US" dirty="0" err="1"/>
              <a:t>NocStudio</a:t>
            </a:r>
            <a:r>
              <a:rPr lang="en-US" dirty="0"/>
              <a:t>, </a:t>
            </a:r>
          </a:p>
          <a:p>
            <a:pPr lvl="2"/>
            <a:r>
              <a:rPr lang="en-US" dirty="0"/>
              <a:t>Generates RTL &amp; UPF, based </a:t>
            </a:r>
            <a:r>
              <a:rPr lang="en-US" dirty="0" err="1"/>
              <a:t>NocStudio</a:t>
            </a:r>
            <a:r>
              <a:rPr lang="en-US" dirty="0"/>
              <a:t> configs</a:t>
            </a:r>
          </a:p>
          <a:p>
            <a:r>
              <a:rPr lang="en-US" dirty="0" err="1"/>
              <a:t>GenStreamX</a:t>
            </a:r>
            <a:r>
              <a:rPr lang="en-US" dirty="0"/>
              <a:t>  </a:t>
            </a:r>
          </a:p>
          <a:p>
            <a:pPr lvl="2"/>
            <a:r>
              <a:rPr lang="en-US" dirty="0"/>
              <a:t>Instantiate PMXTOR &amp; QCD at Top</a:t>
            </a:r>
          </a:p>
          <a:p>
            <a:pPr lvl="2"/>
            <a:r>
              <a:rPr lang="en-US" dirty="0"/>
              <a:t>Stitch XTORs and UPFs</a:t>
            </a:r>
          </a:p>
          <a:p>
            <a:pPr lvl="2"/>
            <a:r>
              <a:rPr lang="en-US" dirty="0"/>
              <a:t>Bind checkers</a:t>
            </a:r>
          </a:p>
          <a:p>
            <a:r>
              <a:rPr lang="en-US" dirty="0"/>
              <a:t>Nemesis  </a:t>
            </a:r>
          </a:p>
          <a:p>
            <a:pPr lvl="2"/>
            <a:r>
              <a:rPr lang="en-US" dirty="0"/>
              <a:t>Generates </a:t>
            </a:r>
            <a:r>
              <a:rPr lang="en-US"/>
              <a:t>random tests </a:t>
            </a:r>
            <a:r>
              <a:rPr lang="en-US" dirty="0"/>
              <a:t>and checks</a:t>
            </a:r>
          </a:p>
          <a:p>
            <a:endParaRPr lang="en-US" dirty="0"/>
          </a:p>
          <a:p>
            <a:r>
              <a:rPr lang="en-US" dirty="0"/>
              <a:t>Verification &amp; Test Plan</a:t>
            </a:r>
          </a:p>
          <a:p>
            <a:pPr lvl="2"/>
            <a:r>
              <a:rPr lang="en-US" dirty="0">
                <a:hlinkClick r:id="rId2" action="ppaction://hlinkfile"/>
              </a:rPr>
              <a:t>SISG_CFG_Low_Power_Test_Plan.xlsx</a:t>
            </a:r>
            <a:endParaRPr lang="en-US" dirty="0"/>
          </a:p>
          <a:p>
            <a:pPr lvl="2"/>
            <a:r>
              <a:rPr lang="en-US" dirty="0"/>
              <a:t>Located at &lt;&gt;/doc/</a:t>
            </a:r>
            <a:r>
              <a:rPr lang="en-US" dirty="0" err="1"/>
              <a:t>internal_docs</a:t>
            </a:r>
            <a:r>
              <a:rPr lang="en-US" dirty="0"/>
              <a:t>/</a:t>
            </a:r>
            <a:r>
              <a:rPr lang="en-US" dirty="0" err="1"/>
              <a:t>Low_Power_Docs</a:t>
            </a:r>
            <a:endParaRPr lang="en-US" dirty="0"/>
          </a:p>
          <a:p>
            <a:pPr marL="342900" lvl="2" indent="0">
              <a:buNone/>
            </a:pPr>
            <a:endParaRPr lang="en-US" dirty="0"/>
          </a:p>
        </p:txBody>
      </p:sp>
      <p:sp>
        <p:nvSpPr>
          <p:cNvPr id="4" name="Rectangle 2">
            <a:extLst>
              <a:ext uri="{FF2B5EF4-FFF2-40B4-BE49-F238E27FC236}">
                <a16:creationId xmlns:a16="http://schemas.microsoft.com/office/drawing/2014/main" id="{A531B75B-FA5D-48A1-A0F1-B26203320FB3}"/>
              </a:ext>
            </a:extLst>
          </p:cNvPr>
          <p:cNvSpPr>
            <a:spLocks noChangeArrowheads="1"/>
          </p:cNvSpPr>
          <p:nvPr/>
        </p:nvSpPr>
        <p:spPr bwMode="auto">
          <a:xfrm>
            <a:off x="1" y="-13849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1101764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2238E-4AFE-467F-AA8B-3CD336146828}"/>
              </a:ext>
            </a:extLst>
          </p:cNvPr>
          <p:cNvSpPr>
            <a:spLocks noGrp="1"/>
          </p:cNvSpPr>
          <p:nvPr>
            <p:ph type="title"/>
          </p:nvPr>
        </p:nvSpPr>
        <p:spPr/>
        <p:txBody>
          <a:bodyPr/>
          <a:lstStyle/>
          <a:p>
            <a:r>
              <a:rPr lang="en-US" dirty="0"/>
              <a:t>Where are we?</a:t>
            </a:r>
          </a:p>
        </p:txBody>
      </p:sp>
      <p:grpSp>
        <p:nvGrpSpPr>
          <p:cNvPr id="20" name="Group 19">
            <a:extLst>
              <a:ext uri="{FF2B5EF4-FFF2-40B4-BE49-F238E27FC236}">
                <a16:creationId xmlns:a16="http://schemas.microsoft.com/office/drawing/2014/main" id="{F5234DA3-3AE0-4364-AC4F-D66631CD89A6}"/>
              </a:ext>
            </a:extLst>
          </p:cNvPr>
          <p:cNvGrpSpPr/>
          <p:nvPr/>
        </p:nvGrpSpPr>
        <p:grpSpPr>
          <a:xfrm>
            <a:off x="899861" y="-52264"/>
            <a:ext cx="7528230" cy="4943645"/>
            <a:chOff x="1197477" y="199855"/>
            <a:chExt cx="7528230" cy="4943645"/>
          </a:xfrm>
        </p:grpSpPr>
        <p:graphicFrame>
          <p:nvGraphicFramePr>
            <p:cNvPr id="4" name="Diagram 3">
              <a:extLst>
                <a:ext uri="{FF2B5EF4-FFF2-40B4-BE49-F238E27FC236}">
                  <a16:creationId xmlns:a16="http://schemas.microsoft.com/office/drawing/2014/main" id="{38E1FE2E-98BB-4B1E-8E9A-9B3580F3A6D4}"/>
                </a:ext>
              </a:extLst>
            </p:cNvPr>
            <p:cNvGraphicFramePr/>
            <p:nvPr>
              <p:extLst>
                <p:ext uri="{D42A27DB-BD31-4B8C-83A1-F6EECF244321}">
                  <p14:modId xmlns:p14="http://schemas.microsoft.com/office/powerpoint/2010/main" val="1000536090"/>
                </p:ext>
              </p:extLst>
            </p:nvPr>
          </p:nvGraphicFramePr>
          <p:xfrm>
            <a:off x="2173515" y="199855"/>
            <a:ext cx="6552192" cy="4943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roup 4">
              <a:extLst>
                <a:ext uri="{FF2B5EF4-FFF2-40B4-BE49-F238E27FC236}">
                  <a16:creationId xmlns:a16="http://schemas.microsoft.com/office/drawing/2014/main" id="{F25D62B6-AFF7-461C-B317-89DF3C2DFA82}"/>
                </a:ext>
              </a:extLst>
            </p:cNvPr>
            <p:cNvGrpSpPr/>
            <p:nvPr/>
          </p:nvGrpSpPr>
          <p:grpSpPr>
            <a:xfrm>
              <a:off x="1197477" y="921667"/>
              <a:ext cx="7528230" cy="3884601"/>
              <a:chOff x="19050" y="33716"/>
              <a:chExt cx="5024465" cy="2964126"/>
            </a:xfrm>
          </p:grpSpPr>
          <p:sp>
            <p:nvSpPr>
              <p:cNvPr id="6" name="Rectangle: Rounded Corners 5">
                <a:extLst>
                  <a:ext uri="{FF2B5EF4-FFF2-40B4-BE49-F238E27FC236}">
                    <a16:creationId xmlns:a16="http://schemas.microsoft.com/office/drawing/2014/main" id="{E5834878-431F-43FF-8AC3-A427C4CAD574}"/>
                  </a:ext>
                </a:extLst>
              </p:cNvPr>
              <p:cNvSpPr/>
              <p:nvPr/>
            </p:nvSpPr>
            <p:spPr>
              <a:xfrm>
                <a:off x="28573" y="33716"/>
                <a:ext cx="5005415" cy="359417"/>
              </a:xfrm>
              <a:prstGeom prst="roundRect">
                <a:avLst/>
              </a:prstGeom>
              <a:solidFill>
                <a:srgbClr val="FFC000">
                  <a:alpha val="18000"/>
                </a:srgbClr>
              </a:solidFill>
              <a:ln>
                <a:noFill/>
              </a:ln>
              <a:effectLst>
                <a:outerShdw blurRad="50800" dist="50800" dir="5400000" algn="ctr" rotWithShape="0">
                  <a:srgbClr val="002060"/>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10000"/>
                  </a:lnSpc>
                  <a:spcAft>
                    <a:spcPts val="450"/>
                  </a:spcAft>
                </a:pPr>
                <a:r>
                  <a:rPr lang="en-US" sz="788" dirty="0">
                    <a:solidFill>
                      <a:srgbClr val="000000">
                        <a:alpha val="99000"/>
                      </a:srgbClr>
                    </a:solidFill>
                    <a:ea typeface="Times New Roman" panose="02020603050405020304" pitchFamily="18" charset="0"/>
                    <a:cs typeface="Times New Roman" panose="02020603050405020304" pitchFamily="18" charset="0"/>
                  </a:rPr>
                  <a:t>Techniques</a:t>
                </a:r>
                <a:endParaRPr lang="en-US" sz="788" dirty="0">
                  <a:ea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BD6CDA10-B883-4EF5-B473-10FFE65899C6}"/>
                  </a:ext>
                </a:extLst>
              </p:cNvPr>
              <p:cNvSpPr/>
              <p:nvPr/>
            </p:nvSpPr>
            <p:spPr>
              <a:xfrm>
                <a:off x="19050" y="371475"/>
                <a:ext cx="5005415" cy="359417"/>
              </a:xfrm>
              <a:prstGeom prst="roundRect">
                <a:avLst/>
              </a:prstGeom>
              <a:solidFill>
                <a:schemeClr val="accent6">
                  <a:lumMod val="60000"/>
                  <a:lumOff val="40000"/>
                  <a:alpha val="18000"/>
                </a:schemeClr>
              </a:solidFill>
              <a:ln>
                <a:noFill/>
              </a:ln>
              <a:effectLst>
                <a:outerShdw blurRad="50800" dist="50800" dir="5400000" algn="ctr" rotWithShape="0">
                  <a:srgbClr val="002060"/>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10000"/>
                  </a:lnSpc>
                  <a:spcAft>
                    <a:spcPts val="450"/>
                  </a:spcAft>
                </a:pPr>
                <a:r>
                  <a:rPr lang="en-US" sz="788" dirty="0">
                    <a:solidFill>
                      <a:srgbClr val="000000">
                        <a:alpha val="99000"/>
                      </a:srgbClr>
                    </a:solidFill>
                    <a:ea typeface="Times New Roman" panose="02020603050405020304" pitchFamily="18" charset="0"/>
                    <a:cs typeface="Times New Roman" panose="02020603050405020304" pitchFamily="18" charset="0"/>
                  </a:rPr>
                  <a:t>Technologies</a:t>
                </a:r>
                <a:endParaRPr lang="en-US" sz="788" dirty="0">
                  <a:ea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4F274D0C-8C31-4AA4-A204-B9FCDF01D350}"/>
                  </a:ext>
                </a:extLst>
              </p:cNvPr>
              <p:cNvSpPr/>
              <p:nvPr/>
            </p:nvSpPr>
            <p:spPr>
              <a:xfrm>
                <a:off x="19050" y="714375"/>
                <a:ext cx="5005415" cy="359417"/>
              </a:xfrm>
              <a:prstGeom prst="roundRect">
                <a:avLst/>
              </a:prstGeom>
              <a:solidFill>
                <a:schemeClr val="accent4">
                  <a:lumMod val="60000"/>
                  <a:lumOff val="40000"/>
                  <a:alpha val="18000"/>
                </a:schemeClr>
              </a:solidFill>
              <a:ln>
                <a:noFill/>
              </a:ln>
              <a:effectLst>
                <a:outerShdw blurRad="50800" dist="50800" dir="5400000" algn="ctr" rotWithShape="0">
                  <a:srgbClr val="002060"/>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10000"/>
                  </a:lnSpc>
                  <a:spcAft>
                    <a:spcPts val="450"/>
                  </a:spcAft>
                </a:pPr>
                <a:r>
                  <a:rPr lang="en-US" sz="788">
                    <a:solidFill>
                      <a:srgbClr val="000000">
                        <a:alpha val="99000"/>
                      </a:srgbClr>
                    </a:solidFill>
                    <a:ea typeface="Times New Roman" panose="02020603050405020304" pitchFamily="18" charset="0"/>
                    <a:cs typeface="Times New Roman" panose="02020603050405020304" pitchFamily="18" charset="0"/>
                  </a:rPr>
                  <a:t>Standards</a:t>
                </a:r>
                <a:endParaRPr lang="en-US" sz="788">
                  <a:ea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7B6266AE-6502-4A3C-98DF-E89AF6BE79C7}"/>
                  </a:ext>
                </a:extLst>
              </p:cNvPr>
              <p:cNvSpPr/>
              <p:nvPr/>
            </p:nvSpPr>
            <p:spPr>
              <a:xfrm>
                <a:off x="19050" y="1057275"/>
                <a:ext cx="5005415" cy="359417"/>
              </a:xfrm>
              <a:prstGeom prst="roundRect">
                <a:avLst/>
              </a:prstGeom>
              <a:solidFill>
                <a:srgbClr val="00B050">
                  <a:alpha val="18000"/>
                </a:srgbClr>
              </a:solidFill>
              <a:ln>
                <a:noFill/>
              </a:ln>
              <a:effectLst>
                <a:outerShdw blurRad="50800" dist="50800" dir="5400000" algn="ctr" rotWithShape="0">
                  <a:srgbClr val="002060"/>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10000"/>
                  </a:lnSpc>
                  <a:spcAft>
                    <a:spcPts val="450"/>
                  </a:spcAft>
                </a:pPr>
                <a:r>
                  <a:rPr lang="en-US" sz="788" dirty="0">
                    <a:solidFill>
                      <a:srgbClr val="000000">
                        <a:alpha val="99000"/>
                      </a:srgbClr>
                    </a:solidFill>
                    <a:ea typeface="Times New Roman" panose="02020603050405020304" pitchFamily="18" charset="0"/>
                    <a:cs typeface="Times New Roman" panose="02020603050405020304" pitchFamily="18" charset="0"/>
                  </a:rPr>
                  <a:t>Stages</a:t>
                </a:r>
                <a:endParaRPr lang="en-US" sz="788" dirty="0">
                  <a:ea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B2D3026D-9B23-4A48-81CA-5FA2F086B3C7}"/>
                  </a:ext>
                </a:extLst>
              </p:cNvPr>
              <p:cNvSpPr/>
              <p:nvPr/>
            </p:nvSpPr>
            <p:spPr>
              <a:xfrm>
                <a:off x="38100" y="1381125"/>
                <a:ext cx="5005415" cy="560268"/>
              </a:xfrm>
              <a:prstGeom prst="roundRect">
                <a:avLst/>
              </a:prstGeom>
              <a:solidFill>
                <a:schemeClr val="accent2">
                  <a:lumMod val="60000"/>
                  <a:lumOff val="40000"/>
                  <a:alpha val="18000"/>
                </a:schemeClr>
              </a:solidFill>
              <a:ln>
                <a:noFill/>
              </a:ln>
              <a:effectLst>
                <a:outerShdw blurRad="50800" dist="50800" dir="5400000" algn="ctr" rotWithShape="0">
                  <a:srgbClr val="002060"/>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10000"/>
                  </a:lnSpc>
                  <a:spcAft>
                    <a:spcPts val="450"/>
                  </a:spcAft>
                </a:pPr>
                <a:r>
                  <a:rPr lang="en-US" sz="788" dirty="0">
                    <a:solidFill>
                      <a:srgbClr val="000000">
                        <a:alpha val="99000"/>
                      </a:srgbClr>
                    </a:solidFill>
                    <a:ea typeface="Times New Roman" panose="02020603050405020304" pitchFamily="18" charset="0"/>
                    <a:cs typeface="Times New Roman" panose="02020603050405020304" pitchFamily="18" charset="0"/>
                  </a:rPr>
                  <a:t>Features</a:t>
                </a:r>
                <a:endParaRPr lang="en-US" sz="788" dirty="0">
                  <a:ea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0B7B26DC-0C07-43D2-A334-C152C4747ED8}"/>
                  </a:ext>
                </a:extLst>
              </p:cNvPr>
              <p:cNvSpPr/>
              <p:nvPr/>
            </p:nvSpPr>
            <p:spPr>
              <a:xfrm>
                <a:off x="38100" y="1943100"/>
                <a:ext cx="5005415" cy="359417"/>
              </a:xfrm>
              <a:prstGeom prst="roundRect">
                <a:avLst/>
              </a:prstGeom>
              <a:solidFill>
                <a:schemeClr val="accent6">
                  <a:lumMod val="60000"/>
                  <a:lumOff val="40000"/>
                  <a:alpha val="18000"/>
                </a:schemeClr>
              </a:solidFill>
              <a:ln>
                <a:noFill/>
              </a:ln>
              <a:effectLst>
                <a:outerShdw blurRad="50800" dist="50800" dir="5400000" algn="ctr" rotWithShape="0">
                  <a:srgbClr val="002060"/>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10000"/>
                  </a:lnSpc>
                  <a:spcAft>
                    <a:spcPts val="450"/>
                  </a:spcAft>
                </a:pPr>
                <a:r>
                  <a:rPr lang="en-US" sz="788">
                    <a:solidFill>
                      <a:srgbClr val="000000">
                        <a:alpha val="99000"/>
                      </a:srgbClr>
                    </a:solidFill>
                    <a:ea typeface="Times New Roman" panose="02020603050405020304" pitchFamily="18" charset="0"/>
                    <a:cs typeface="Times New Roman" panose="02020603050405020304" pitchFamily="18" charset="0"/>
                  </a:rPr>
                  <a:t>Protocols</a:t>
                </a:r>
                <a:endParaRPr lang="en-US" sz="788">
                  <a:ea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6A6A586E-35C0-40D5-977E-5E0836F8F339}"/>
                  </a:ext>
                </a:extLst>
              </p:cNvPr>
              <p:cNvSpPr/>
              <p:nvPr/>
            </p:nvSpPr>
            <p:spPr>
              <a:xfrm>
                <a:off x="38100" y="2305050"/>
                <a:ext cx="5005415" cy="359417"/>
              </a:xfrm>
              <a:prstGeom prst="roundRect">
                <a:avLst/>
              </a:prstGeom>
              <a:solidFill>
                <a:schemeClr val="accent1">
                  <a:lumMod val="60000"/>
                  <a:lumOff val="40000"/>
                  <a:alpha val="18000"/>
                </a:schemeClr>
              </a:solidFill>
              <a:ln>
                <a:noFill/>
              </a:ln>
              <a:effectLst>
                <a:outerShdw blurRad="50800" dist="50800" dir="5400000" algn="ctr" rotWithShape="0">
                  <a:srgbClr val="002060"/>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10000"/>
                  </a:lnSpc>
                  <a:spcAft>
                    <a:spcPts val="450"/>
                  </a:spcAft>
                </a:pPr>
                <a:r>
                  <a:rPr lang="en-US" sz="788">
                    <a:solidFill>
                      <a:srgbClr val="000000">
                        <a:alpha val="99000"/>
                      </a:srgbClr>
                    </a:solidFill>
                    <a:ea typeface="Times New Roman" panose="02020603050405020304" pitchFamily="18" charset="0"/>
                    <a:cs typeface="Times New Roman" panose="02020603050405020304" pitchFamily="18" charset="0"/>
                  </a:rPr>
                  <a:t>Power Aware</a:t>
                </a:r>
                <a:endParaRPr lang="en-US" sz="788">
                  <a:ea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57805686-F5EC-4BB2-80E7-95EB2DCC74F7}"/>
                  </a:ext>
                </a:extLst>
              </p:cNvPr>
              <p:cNvSpPr/>
              <p:nvPr/>
            </p:nvSpPr>
            <p:spPr>
              <a:xfrm>
                <a:off x="28575" y="2638425"/>
                <a:ext cx="5005415" cy="359417"/>
              </a:xfrm>
              <a:prstGeom prst="roundRect">
                <a:avLst/>
              </a:prstGeom>
              <a:solidFill>
                <a:schemeClr val="bg2">
                  <a:lumMod val="50000"/>
                  <a:alpha val="18000"/>
                </a:schemeClr>
              </a:solidFill>
              <a:ln>
                <a:noFill/>
              </a:ln>
              <a:effectLst>
                <a:outerShdw blurRad="50800" dist="50800" dir="5400000" algn="ctr" rotWithShape="0">
                  <a:srgbClr val="002060"/>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10000"/>
                  </a:lnSpc>
                  <a:spcAft>
                    <a:spcPts val="450"/>
                  </a:spcAft>
                </a:pPr>
                <a:r>
                  <a:rPr lang="en-US" sz="788">
                    <a:solidFill>
                      <a:srgbClr val="000000">
                        <a:alpha val="99000"/>
                      </a:srgbClr>
                    </a:solidFill>
                    <a:ea typeface="Times New Roman" panose="02020603050405020304" pitchFamily="18" charset="0"/>
                    <a:cs typeface="Times New Roman" panose="02020603050405020304" pitchFamily="18" charset="0"/>
                  </a:rPr>
                  <a:t>Tools</a:t>
                </a:r>
                <a:endParaRPr lang="en-US" sz="788">
                  <a:ea typeface="Times New Roman" panose="02020603050405020304" pitchFamily="18" charset="0"/>
                  <a:cs typeface="Times New Roman" panose="02020603050405020304" pitchFamily="18" charset="0"/>
                </a:endParaRPr>
              </a:p>
            </p:txBody>
          </p:sp>
        </p:grpSp>
      </p:grpSp>
      <p:cxnSp>
        <p:nvCxnSpPr>
          <p:cNvPr id="14" name="Straight Connector 13">
            <a:extLst>
              <a:ext uri="{FF2B5EF4-FFF2-40B4-BE49-F238E27FC236}">
                <a16:creationId xmlns:a16="http://schemas.microsoft.com/office/drawing/2014/main" id="{C9DE96B7-0738-47A4-BE1A-5F0767EAB60E}"/>
              </a:ext>
            </a:extLst>
          </p:cNvPr>
          <p:cNvCxnSpPr>
            <a:cxnSpLocks/>
          </p:cNvCxnSpPr>
          <p:nvPr/>
        </p:nvCxnSpPr>
        <p:spPr>
          <a:xfrm>
            <a:off x="5146334" y="1672918"/>
            <a:ext cx="706812" cy="13199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FCE9C88-1B81-45F3-BD8D-08E5BF7E0B10}"/>
              </a:ext>
            </a:extLst>
          </p:cNvPr>
          <p:cNvCxnSpPr>
            <a:cxnSpLocks/>
          </p:cNvCxnSpPr>
          <p:nvPr/>
        </p:nvCxnSpPr>
        <p:spPr>
          <a:xfrm flipH="1">
            <a:off x="5853146" y="1698893"/>
            <a:ext cx="781922" cy="9994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6" name="Rectangle 13">
            <a:extLst>
              <a:ext uri="{FF2B5EF4-FFF2-40B4-BE49-F238E27FC236}">
                <a16:creationId xmlns:a16="http://schemas.microsoft.com/office/drawing/2014/main" id="{FF84B33D-02C4-4237-83E6-A5068C091C1E}"/>
              </a:ext>
            </a:extLst>
          </p:cNvPr>
          <p:cNvSpPr>
            <a:spLocks noChangeArrowheads="1"/>
          </p:cNvSpPr>
          <p:nvPr/>
        </p:nvSpPr>
        <p:spPr bwMode="auto">
          <a:xfrm>
            <a:off x="795867" y="402078"/>
            <a:ext cx="207988" cy="419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05913" tIns="190440" rIns="0" bIns="19044" numCol="1" anchor="ctr" anchorCtr="0" compatLnSpc="1">
            <a:prstTxWarp prst="textNoShape">
              <a:avLst/>
            </a:prstTxWarp>
            <a:spAutoFit/>
          </a:bodyPr>
          <a:lstStyle/>
          <a:p>
            <a:pPr defTabSz="685800" eaLnBrk="0" fontAlgn="base" hangingPunct="0">
              <a:spcBef>
                <a:spcPct val="0"/>
              </a:spcBef>
              <a:spcAft>
                <a:spcPct val="0"/>
              </a:spcAft>
            </a:pPr>
            <a:endParaRPr lang="en-US" altLang="en-US" sz="1350" dirty="0">
              <a:latin typeface="Arial" panose="020B0604020202020204" pitchFamily="34" charset="0"/>
            </a:endParaRPr>
          </a:p>
        </p:txBody>
      </p:sp>
      <p:sp>
        <p:nvSpPr>
          <p:cNvPr id="17" name="Rectangle 22">
            <a:extLst>
              <a:ext uri="{FF2B5EF4-FFF2-40B4-BE49-F238E27FC236}">
                <a16:creationId xmlns:a16="http://schemas.microsoft.com/office/drawing/2014/main" id="{35530D8A-E54C-465B-899F-B199BA0CD916}"/>
              </a:ext>
            </a:extLst>
          </p:cNvPr>
          <p:cNvSpPr>
            <a:spLocks noChangeArrowheads="1"/>
          </p:cNvSpPr>
          <p:nvPr/>
        </p:nvSpPr>
        <p:spPr bwMode="auto">
          <a:xfrm>
            <a:off x="795867" y="64466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2373946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4152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64E3-ED95-494E-BACF-F673C7974781}"/>
              </a:ext>
            </a:extLst>
          </p:cNvPr>
          <p:cNvSpPr>
            <a:spLocks noGrp="1"/>
          </p:cNvSpPr>
          <p:nvPr>
            <p:ph type="title"/>
          </p:nvPr>
        </p:nvSpPr>
        <p:spPr/>
        <p:txBody>
          <a:bodyPr/>
          <a:lstStyle/>
          <a:p>
            <a:r>
              <a:rPr lang="en-US" dirty="0"/>
              <a:t>Clock Gating Vs Power Gating</a:t>
            </a:r>
          </a:p>
        </p:txBody>
      </p:sp>
      <p:sp>
        <p:nvSpPr>
          <p:cNvPr id="3" name="Content Placeholder 2">
            <a:extLst>
              <a:ext uri="{FF2B5EF4-FFF2-40B4-BE49-F238E27FC236}">
                <a16:creationId xmlns:a16="http://schemas.microsoft.com/office/drawing/2014/main" id="{922A6FD1-0133-4926-BBA6-1260C6D51874}"/>
              </a:ext>
            </a:extLst>
          </p:cNvPr>
          <p:cNvSpPr>
            <a:spLocks noGrp="1"/>
          </p:cNvSpPr>
          <p:nvPr>
            <p:ph idx="1"/>
          </p:nvPr>
        </p:nvSpPr>
        <p:spPr/>
        <p:txBody>
          <a:bodyPr/>
          <a:lstStyle/>
          <a:p>
            <a:r>
              <a:rPr lang="en-US" dirty="0"/>
              <a:t>Power gating is used for reducing LEAKAGE POWER</a:t>
            </a:r>
          </a:p>
          <a:p>
            <a:br>
              <a:rPr lang="en-US" dirty="0"/>
            </a:br>
            <a:r>
              <a:rPr lang="en-US" dirty="0"/>
              <a:t>Clock gating is used for reducing DYNAMIC POWER</a:t>
            </a:r>
          </a:p>
          <a:p>
            <a:endParaRPr lang="en-US" dirty="0"/>
          </a:p>
          <a:p>
            <a:r>
              <a:rPr lang="en-US" dirty="0"/>
              <a:t>Clock Domain</a:t>
            </a:r>
          </a:p>
          <a:p>
            <a:r>
              <a:rPr lang="en-US" dirty="0"/>
              <a:t>	- Independent of  Power Domains</a:t>
            </a:r>
          </a:p>
          <a:p>
            <a:r>
              <a:rPr lang="en-US" dirty="0"/>
              <a:t>Voltage Domain (VDDs)</a:t>
            </a:r>
          </a:p>
          <a:p>
            <a:r>
              <a:rPr lang="en-US" dirty="0"/>
              <a:t>	- Different voltage domains must have different clock domains.</a:t>
            </a:r>
          </a:p>
          <a:p>
            <a:r>
              <a:rPr lang="en-US"/>
              <a:t>Power </a:t>
            </a:r>
            <a:r>
              <a:rPr lang="en-US" dirty="0"/>
              <a:t>Domain</a:t>
            </a:r>
          </a:p>
          <a:p>
            <a:r>
              <a:rPr lang="en-US" dirty="0"/>
              <a:t>	- Can have 1 or more Voltage Domains and Clock Domains</a:t>
            </a:r>
          </a:p>
          <a:p>
            <a:endParaRPr lang="en-US" dirty="0"/>
          </a:p>
        </p:txBody>
      </p:sp>
      <p:sp>
        <p:nvSpPr>
          <p:cNvPr id="4" name="Slide Number Placeholder 3">
            <a:extLst>
              <a:ext uri="{FF2B5EF4-FFF2-40B4-BE49-F238E27FC236}">
                <a16:creationId xmlns:a16="http://schemas.microsoft.com/office/drawing/2014/main" id="{7B953935-746A-4528-8F94-B893B8D228A7}"/>
              </a:ext>
            </a:extLst>
          </p:cNvPr>
          <p:cNvSpPr>
            <a:spLocks noGrp="1"/>
          </p:cNvSpPr>
          <p:nvPr>
            <p:ph type="sldNum" sz="quarter" idx="12"/>
          </p:nvPr>
        </p:nvSpPr>
        <p:spPr/>
        <p:txBody>
          <a:bodyPr/>
          <a:lstStyle/>
          <a:p>
            <a:fld id="{56C5C1EE-EA06-4F7E-87B2-08798206A580}" type="slidenum">
              <a:rPr lang="en-US" smtClean="0"/>
              <a:t>3</a:t>
            </a:fld>
            <a:endParaRPr lang="en-US"/>
          </a:p>
        </p:txBody>
      </p:sp>
    </p:spTree>
    <p:extLst>
      <p:ext uri="{BB962C8B-B14F-4D97-AF65-F5344CB8AC3E}">
        <p14:creationId xmlns:p14="http://schemas.microsoft.com/office/powerpoint/2010/main" val="3884892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CF192-501B-4AD2-A77E-321DADB6A266}"/>
              </a:ext>
            </a:extLst>
          </p:cNvPr>
          <p:cNvSpPr>
            <a:spLocks noGrp="1"/>
          </p:cNvSpPr>
          <p:nvPr>
            <p:ph type="title"/>
          </p:nvPr>
        </p:nvSpPr>
        <p:spPr/>
        <p:txBody>
          <a:bodyPr/>
          <a:lstStyle/>
          <a:p>
            <a:r>
              <a:rPr lang="en-US" dirty="0"/>
              <a:t>Power Management Techniques </a:t>
            </a:r>
          </a:p>
        </p:txBody>
      </p:sp>
      <p:sp>
        <p:nvSpPr>
          <p:cNvPr id="3" name="Content Placeholder 2">
            <a:extLst>
              <a:ext uri="{FF2B5EF4-FFF2-40B4-BE49-F238E27FC236}">
                <a16:creationId xmlns:a16="http://schemas.microsoft.com/office/drawing/2014/main" id="{27C04023-D7E7-4844-9528-573373459F35}"/>
              </a:ext>
            </a:extLst>
          </p:cNvPr>
          <p:cNvSpPr>
            <a:spLocks noGrp="1"/>
          </p:cNvSpPr>
          <p:nvPr>
            <p:ph idx="1"/>
          </p:nvPr>
        </p:nvSpPr>
        <p:spPr/>
        <p:txBody>
          <a:bodyPr>
            <a:normAutofit/>
          </a:bodyPr>
          <a:lstStyle/>
          <a:p>
            <a:endParaRPr lang="en-US" dirty="0"/>
          </a:p>
          <a:p>
            <a:r>
              <a:rPr lang="en-US" dirty="0"/>
              <a:t>Power Gating </a:t>
            </a:r>
          </a:p>
          <a:p>
            <a:r>
              <a:rPr lang="en-US" dirty="0"/>
              <a:t>	- shut down when is not active</a:t>
            </a:r>
          </a:p>
          <a:p>
            <a:endParaRPr lang="en-US" dirty="0"/>
          </a:p>
          <a:p>
            <a:r>
              <a:rPr lang="en-US" dirty="0"/>
              <a:t>Multi Voltage</a:t>
            </a:r>
          </a:p>
          <a:p>
            <a:r>
              <a:rPr lang="en-US" dirty="0"/>
              <a:t>	- Multi VDDs in the design</a:t>
            </a:r>
          </a:p>
          <a:p>
            <a:r>
              <a:rPr lang="en-US" dirty="0"/>
              <a:t>	- Multi Threshold Voltage per domain</a:t>
            </a:r>
          </a:p>
          <a:p>
            <a:endParaRPr lang="en-US" dirty="0"/>
          </a:p>
          <a:p>
            <a:r>
              <a:rPr lang="en-US" dirty="0"/>
              <a:t>Dynamic Voltage and Frequency Scaling (DVFS) </a:t>
            </a:r>
          </a:p>
          <a:p>
            <a:r>
              <a:rPr lang="en-US" dirty="0"/>
              <a:t>	- change dynamically as per </a:t>
            </a:r>
          </a:p>
          <a:p>
            <a:r>
              <a:rPr lang="en-US" dirty="0"/>
              <a:t>	the different operating modes of the design</a:t>
            </a:r>
          </a:p>
          <a:p>
            <a:endParaRPr lang="en-US" dirty="0"/>
          </a:p>
        </p:txBody>
      </p:sp>
      <p:pic>
        <p:nvPicPr>
          <p:cNvPr id="10" name="Picture 9">
            <a:extLst>
              <a:ext uri="{FF2B5EF4-FFF2-40B4-BE49-F238E27FC236}">
                <a16:creationId xmlns:a16="http://schemas.microsoft.com/office/drawing/2014/main" id="{608E1D71-E911-4543-A084-A71D2F8249E7}"/>
              </a:ext>
            </a:extLst>
          </p:cNvPr>
          <p:cNvPicPr/>
          <p:nvPr/>
        </p:nvPicPr>
        <p:blipFill>
          <a:blip r:embed="rId3"/>
          <a:stretch>
            <a:fillRect/>
          </a:stretch>
        </p:blipFill>
        <p:spPr>
          <a:xfrm>
            <a:off x="1917460" y="804802"/>
            <a:ext cx="323374" cy="509111"/>
          </a:xfrm>
          <a:prstGeom prst="rect">
            <a:avLst/>
          </a:prstGeom>
        </p:spPr>
      </p:pic>
      <p:pic>
        <p:nvPicPr>
          <p:cNvPr id="11" name="Picture 10">
            <a:extLst>
              <a:ext uri="{FF2B5EF4-FFF2-40B4-BE49-F238E27FC236}">
                <a16:creationId xmlns:a16="http://schemas.microsoft.com/office/drawing/2014/main" id="{8D021594-63A6-4B27-8DFC-E223D1137361}"/>
              </a:ext>
            </a:extLst>
          </p:cNvPr>
          <p:cNvPicPr/>
          <p:nvPr/>
        </p:nvPicPr>
        <p:blipFill>
          <a:blip r:embed="rId4"/>
          <a:stretch>
            <a:fillRect/>
          </a:stretch>
        </p:blipFill>
        <p:spPr>
          <a:xfrm>
            <a:off x="1879359" y="1817873"/>
            <a:ext cx="477203" cy="598170"/>
          </a:xfrm>
          <a:prstGeom prst="rect">
            <a:avLst/>
          </a:prstGeom>
        </p:spPr>
      </p:pic>
      <p:pic>
        <p:nvPicPr>
          <p:cNvPr id="13" name="Picture 12">
            <a:extLst>
              <a:ext uri="{FF2B5EF4-FFF2-40B4-BE49-F238E27FC236}">
                <a16:creationId xmlns:a16="http://schemas.microsoft.com/office/drawing/2014/main" id="{BD866792-E4A3-48A3-84DA-6C086D8BCA9C}"/>
              </a:ext>
            </a:extLst>
          </p:cNvPr>
          <p:cNvPicPr/>
          <p:nvPr/>
        </p:nvPicPr>
        <p:blipFill>
          <a:blip r:embed="rId5"/>
          <a:stretch>
            <a:fillRect/>
          </a:stretch>
        </p:blipFill>
        <p:spPr>
          <a:xfrm>
            <a:off x="6514147" y="606610"/>
            <a:ext cx="1848803" cy="1745933"/>
          </a:xfrm>
          <a:prstGeom prst="rect">
            <a:avLst/>
          </a:prstGeom>
        </p:spPr>
      </p:pic>
      <p:pic>
        <p:nvPicPr>
          <p:cNvPr id="14" name="Picture 13">
            <a:extLst>
              <a:ext uri="{FF2B5EF4-FFF2-40B4-BE49-F238E27FC236}">
                <a16:creationId xmlns:a16="http://schemas.microsoft.com/office/drawing/2014/main" id="{1B919640-612D-4632-B9A0-B727F779E0C9}"/>
              </a:ext>
            </a:extLst>
          </p:cNvPr>
          <p:cNvPicPr/>
          <p:nvPr/>
        </p:nvPicPr>
        <p:blipFill>
          <a:blip r:embed="rId6"/>
          <a:stretch>
            <a:fillRect/>
          </a:stretch>
        </p:blipFill>
        <p:spPr>
          <a:xfrm>
            <a:off x="5304422" y="3179341"/>
            <a:ext cx="294323" cy="625316"/>
          </a:xfrm>
          <a:prstGeom prst="rect">
            <a:avLst/>
          </a:prstGeom>
        </p:spPr>
      </p:pic>
      <p:pic>
        <p:nvPicPr>
          <p:cNvPr id="15" name="Picture 14">
            <a:extLst>
              <a:ext uri="{FF2B5EF4-FFF2-40B4-BE49-F238E27FC236}">
                <a16:creationId xmlns:a16="http://schemas.microsoft.com/office/drawing/2014/main" id="{DBCE692B-39E1-4668-AE9B-1D1607FA5989}"/>
              </a:ext>
            </a:extLst>
          </p:cNvPr>
          <p:cNvPicPr/>
          <p:nvPr/>
        </p:nvPicPr>
        <p:blipFill>
          <a:blip r:embed="rId7"/>
          <a:stretch>
            <a:fillRect/>
          </a:stretch>
        </p:blipFill>
        <p:spPr>
          <a:xfrm>
            <a:off x="6514147" y="2505462"/>
            <a:ext cx="1975009" cy="1799273"/>
          </a:xfrm>
          <a:prstGeom prst="rect">
            <a:avLst/>
          </a:prstGeom>
        </p:spPr>
      </p:pic>
    </p:spTree>
    <p:extLst>
      <p:ext uri="{BB962C8B-B14F-4D97-AF65-F5344CB8AC3E}">
        <p14:creationId xmlns:p14="http://schemas.microsoft.com/office/powerpoint/2010/main" val="493616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32267-3DA6-43AC-857E-9BD7F91A94AC}"/>
              </a:ext>
            </a:extLst>
          </p:cNvPr>
          <p:cNvSpPr>
            <a:spLocks noGrp="1"/>
          </p:cNvSpPr>
          <p:nvPr>
            <p:ph type="title"/>
          </p:nvPr>
        </p:nvSpPr>
        <p:spPr/>
        <p:txBody>
          <a:bodyPr/>
          <a:lstStyle/>
          <a:p>
            <a:r>
              <a:rPr lang="en-US" dirty="0"/>
              <a:t>Power Management Cells</a:t>
            </a:r>
          </a:p>
        </p:txBody>
      </p:sp>
      <p:sp>
        <p:nvSpPr>
          <p:cNvPr id="3" name="Content Placeholder 2">
            <a:extLst>
              <a:ext uri="{FF2B5EF4-FFF2-40B4-BE49-F238E27FC236}">
                <a16:creationId xmlns:a16="http://schemas.microsoft.com/office/drawing/2014/main" id="{06C4F7C8-19D2-4D22-B2F4-5B9E33ECA014}"/>
              </a:ext>
            </a:extLst>
          </p:cNvPr>
          <p:cNvSpPr>
            <a:spLocks noGrp="1"/>
          </p:cNvSpPr>
          <p:nvPr>
            <p:ph idx="1"/>
          </p:nvPr>
        </p:nvSpPr>
        <p:spPr/>
        <p:txBody>
          <a:bodyPr>
            <a:normAutofit/>
          </a:bodyPr>
          <a:lstStyle/>
          <a:p>
            <a:r>
              <a:rPr lang="en-US" dirty="0"/>
              <a:t>Power Switch</a:t>
            </a:r>
          </a:p>
          <a:p>
            <a:pPr lvl="1"/>
            <a:r>
              <a:rPr lang="en-US" dirty="0"/>
              <a:t>Switch to OFF or ON </a:t>
            </a:r>
          </a:p>
          <a:p>
            <a:r>
              <a:rPr lang="en-US" dirty="0"/>
              <a:t>Isolation</a:t>
            </a:r>
          </a:p>
          <a:p>
            <a:pPr lvl="1"/>
            <a:r>
              <a:rPr lang="en-US" dirty="0"/>
              <a:t> Either output ports of ON or input ports of OFF domains</a:t>
            </a:r>
          </a:p>
          <a:p>
            <a:pPr lvl="1"/>
            <a:r>
              <a:rPr lang="en-US" dirty="0"/>
              <a:t>Clamp logical value to output ports of OFF domains to ON</a:t>
            </a:r>
          </a:p>
          <a:p>
            <a:r>
              <a:rPr lang="en-US" dirty="0"/>
              <a:t>Level Shifter </a:t>
            </a:r>
          </a:p>
          <a:p>
            <a:pPr lvl="1"/>
            <a:r>
              <a:rPr lang="en-US" dirty="0"/>
              <a:t>to convert the signal from one to another voltage level (from low voltage level to high voltage level and vice versa). </a:t>
            </a:r>
          </a:p>
          <a:p>
            <a:r>
              <a:rPr lang="en-US" dirty="0"/>
              <a:t>Retention  </a:t>
            </a:r>
          </a:p>
          <a:p>
            <a:pPr lvl="1"/>
            <a:r>
              <a:rPr lang="en-US" dirty="0"/>
              <a:t>to save content of a power gated block before it switches off.</a:t>
            </a:r>
          </a:p>
          <a:p>
            <a:pPr lvl="1"/>
            <a:r>
              <a:rPr lang="en-US" dirty="0"/>
              <a:t>register contains one shadow register along with the main register</a:t>
            </a:r>
          </a:p>
        </p:txBody>
      </p:sp>
      <p:pic>
        <p:nvPicPr>
          <p:cNvPr id="4" name="Picture 3">
            <a:extLst>
              <a:ext uri="{FF2B5EF4-FFF2-40B4-BE49-F238E27FC236}">
                <a16:creationId xmlns:a16="http://schemas.microsoft.com/office/drawing/2014/main" id="{C2C00934-B085-4A6C-8B5E-248E5D326A80}"/>
              </a:ext>
            </a:extLst>
          </p:cNvPr>
          <p:cNvPicPr/>
          <p:nvPr/>
        </p:nvPicPr>
        <p:blipFill>
          <a:blip r:embed="rId3"/>
          <a:stretch>
            <a:fillRect/>
          </a:stretch>
        </p:blipFill>
        <p:spPr>
          <a:xfrm>
            <a:off x="2181743" y="695780"/>
            <a:ext cx="526256" cy="290036"/>
          </a:xfrm>
          <a:prstGeom prst="rect">
            <a:avLst/>
          </a:prstGeom>
        </p:spPr>
      </p:pic>
      <p:pic>
        <p:nvPicPr>
          <p:cNvPr id="5" name="Picture 4">
            <a:extLst>
              <a:ext uri="{FF2B5EF4-FFF2-40B4-BE49-F238E27FC236}">
                <a16:creationId xmlns:a16="http://schemas.microsoft.com/office/drawing/2014/main" id="{9A8B5F94-B5C6-4D52-A842-3BFD0765163D}"/>
              </a:ext>
            </a:extLst>
          </p:cNvPr>
          <p:cNvPicPr/>
          <p:nvPr/>
        </p:nvPicPr>
        <p:blipFill>
          <a:blip r:embed="rId4"/>
          <a:stretch>
            <a:fillRect/>
          </a:stretch>
        </p:blipFill>
        <p:spPr>
          <a:xfrm>
            <a:off x="1532853" y="1334696"/>
            <a:ext cx="368750" cy="407670"/>
          </a:xfrm>
          <a:prstGeom prst="rect">
            <a:avLst/>
          </a:prstGeom>
        </p:spPr>
      </p:pic>
      <p:pic>
        <p:nvPicPr>
          <p:cNvPr id="6" name="Picture 5">
            <a:extLst>
              <a:ext uri="{FF2B5EF4-FFF2-40B4-BE49-F238E27FC236}">
                <a16:creationId xmlns:a16="http://schemas.microsoft.com/office/drawing/2014/main" id="{F38EA8CB-E399-40DD-9796-F4D3D9C3C30C}"/>
              </a:ext>
            </a:extLst>
          </p:cNvPr>
          <p:cNvPicPr/>
          <p:nvPr/>
        </p:nvPicPr>
        <p:blipFill>
          <a:blip r:embed="rId5"/>
          <a:stretch>
            <a:fillRect/>
          </a:stretch>
        </p:blipFill>
        <p:spPr>
          <a:xfrm>
            <a:off x="1872959" y="2278382"/>
            <a:ext cx="448733" cy="290036"/>
          </a:xfrm>
          <a:prstGeom prst="rect">
            <a:avLst/>
          </a:prstGeom>
        </p:spPr>
      </p:pic>
      <p:pic>
        <p:nvPicPr>
          <p:cNvPr id="7" name="Picture 6">
            <a:extLst>
              <a:ext uri="{FF2B5EF4-FFF2-40B4-BE49-F238E27FC236}">
                <a16:creationId xmlns:a16="http://schemas.microsoft.com/office/drawing/2014/main" id="{12F15CC7-F0BC-40E0-8955-E2D5A87ADB7B}"/>
              </a:ext>
            </a:extLst>
          </p:cNvPr>
          <p:cNvPicPr/>
          <p:nvPr/>
        </p:nvPicPr>
        <p:blipFill>
          <a:blip r:embed="rId6"/>
          <a:stretch>
            <a:fillRect/>
          </a:stretch>
        </p:blipFill>
        <p:spPr>
          <a:xfrm>
            <a:off x="1591924" y="3095395"/>
            <a:ext cx="368750" cy="407670"/>
          </a:xfrm>
          <a:prstGeom prst="rect">
            <a:avLst/>
          </a:prstGeom>
        </p:spPr>
      </p:pic>
      <p:pic>
        <p:nvPicPr>
          <p:cNvPr id="8" name="Picture 7">
            <a:extLst>
              <a:ext uri="{FF2B5EF4-FFF2-40B4-BE49-F238E27FC236}">
                <a16:creationId xmlns:a16="http://schemas.microsoft.com/office/drawing/2014/main" id="{DE6A7ED2-E911-4E1F-A592-18191EAA83F0}"/>
              </a:ext>
            </a:extLst>
          </p:cNvPr>
          <p:cNvPicPr/>
          <p:nvPr/>
        </p:nvPicPr>
        <p:blipFill>
          <a:blip r:embed="rId7"/>
          <a:stretch>
            <a:fillRect/>
          </a:stretch>
        </p:blipFill>
        <p:spPr>
          <a:xfrm>
            <a:off x="4834301" y="729417"/>
            <a:ext cx="2995136" cy="569119"/>
          </a:xfrm>
          <a:prstGeom prst="rect">
            <a:avLst/>
          </a:prstGeom>
        </p:spPr>
      </p:pic>
      <p:pic>
        <p:nvPicPr>
          <p:cNvPr id="9" name="Picture 8">
            <a:extLst>
              <a:ext uri="{FF2B5EF4-FFF2-40B4-BE49-F238E27FC236}">
                <a16:creationId xmlns:a16="http://schemas.microsoft.com/office/drawing/2014/main" id="{F12117F8-6D5C-4FEA-B899-34506A1E6C84}"/>
              </a:ext>
            </a:extLst>
          </p:cNvPr>
          <p:cNvPicPr/>
          <p:nvPr/>
        </p:nvPicPr>
        <p:blipFill>
          <a:blip r:embed="rId8"/>
          <a:stretch>
            <a:fillRect/>
          </a:stretch>
        </p:blipFill>
        <p:spPr>
          <a:xfrm>
            <a:off x="5727214" y="1380774"/>
            <a:ext cx="1396262" cy="777116"/>
          </a:xfrm>
          <a:prstGeom prst="rect">
            <a:avLst/>
          </a:prstGeom>
        </p:spPr>
      </p:pic>
      <p:pic>
        <p:nvPicPr>
          <p:cNvPr id="10" name="Picture 9">
            <a:extLst>
              <a:ext uri="{FF2B5EF4-FFF2-40B4-BE49-F238E27FC236}">
                <a16:creationId xmlns:a16="http://schemas.microsoft.com/office/drawing/2014/main" id="{AA18622F-88F9-4CA3-B907-B33D5C6CFF59}"/>
              </a:ext>
            </a:extLst>
          </p:cNvPr>
          <p:cNvPicPr/>
          <p:nvPr/>
        </p:nvPicPr>
        <p:blipFill>
          <a:blip r:embed="rId9"/>
          <a:stretch>
            <a:fillRect/>
          </a:stretch>
        </p:blipFill>
        <p:spPr>
          <a:xfrm>
            <a:off x="7123476" y="1922251"/>
            <a:ext cx="1498607" cy="712262"/>
          </a:xfrm>
          <a:prstGeom prst="rect">
            <a:avLst/>
          </a:prstGeom>
        </p:spPr>
      </p:pic>
      <p:pic>
        <p:nvPicPr>
          <p:cNvPr id="11" name="Picture 10">
            <a:extLst>
              <a:ext uri="{FF2B5EF4-FFF2-40B4-BE49-F238E27FC236}">
                <a16:creationId xmlns:a16="http://schemas.microsoft.com/office/drawing/2014/main" id="{1CEE68E6-9E04-41F8-8887-0C61E3B72530}"/>
              </a:ext>
            </a:extLst>
          </p:cNvPr>
          <p:cNvPicPr/>
          <p:nvPr/>
        </p:nvPicPr>
        <p:blipFill>
          <a:blip r:embed="rId10"/>
          <a:stretch>
            <a:fillRect/>
          </a:stretch>
        </p:blipFill>
        <p:spPr>
          <a:xfrm>
            <a:off x="6878048" y="3147778"/>
            <a:ext cx="1168241" cy="1206341"/>
          </a:xfrm>
          <a:prstGeom prst="rect">
            <a:avLst/>
          </a:prstGeom>
        </p:spPr>
      </p:pic>
    </p:spTree>
    <p:extLst>
      <p:ext uri="{BB962C8B-B14F-4D97-AF65-F5344CB8AC3E}">
        <p14:creationId xmlns:p14="http://schemas.microsoft.com/office/powerpoint/2010/main" val="4009717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C719B-6440-4AA7-991B-21DB99FBAF01}"/>
              </a:ext>
            </a:extLst>
          </p:cNvPr>
          <p:cNvSpPr>
            <a:spLocks noGrp="1"/>
          </p:cNvSpPr>
          <p:nvPr>
            <p:ph type="title"/>
          </p:nvPr>
        </p:nvSpPr>
        <p:spPr/>
        <p:txBody>
          <a:bodyPr/>
          <a:lstStyle/>
          <a:p>
            <a:r>
              <a:rPr lang="en-US" b="1" dirty="0"/>
              <a:t>Multi Voltage with cell requirements</a:t>
            </a:r>
            <a:endParaRPr lang="en-US" dirty="0"/>
          </a:p>
        </p:txBody>
      </p:sp>
      <p:pic>
        <p:nvPicPr>
          <p:cNvPr id="4" name="Content Placeholder 3">
            <a:extLst>
              <a:ext uri="{FF2B5EF4-FFF2-40B4-BE49-F238E27FC236}">
                <a16:creationId xmlns:a16="http://schemas.microsoft.com/office/drawing/2014/main" id="{AF9FBD38-B838-4212-84BC-339B40B22058}"/>
              </a:ext>
            </a:extLst>
          </p:cNvPr>
          <p:cNvPicPr>
            <a:picLocks noGrp="1"/>
          </p:cNvPicPr>
          <p:nvPr>
            <p:ph idx="1"/>
          </p:nvPr>
        </p:nvPicPr>
        <p:blipFill>
          <a:blip r:embed="rId2"/>
          <a:stretch>
            <a:fillRect/>
          </a:stretch>
        </p:blipFill>
        <p:spPr>
          <a:xfrm>
            <a:off x="1209999" y="927533"/>
            <a:ext cx="6543092" cy="3288433"/>
          </a:xfrm>
          <a:prstGeom prst="rect">
            <a:avLst/>
          </a:prstGeom>
        </p:spPr>
      </p:pic>
    </p:spTree>
    <p:extLst>
      <p:ext uri="{BB962C8B-B14F-4D97-AF65-F5344CB8AC3E}">
        <p14:creationId xmlns:p14="http://schemas.microsoft.com/office/powerpoint/2010/main" val="1814326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90EF0-6D69-4DD0-91A9-F494A17EB8B4}"/>
              </a:ext>
            </a:extLst>
          </p:cNvPr>
          <p:cNvSpPr>
            <a:spLocks noGrp="1"/>
          </p:cNvSpPr>
          <p:nvPr>
            <p:ph type="title"/>
          </p:nvPr>
        </p:nvSpPr>
        <p:spPr/>
        <p:txBody>
          <a:bodyPr/>
          <a:lstStyle/>
          <a:p>
            <a:r>
              <a:rPr lang="en-US" dirty="0"/>
              <a:t>UPF 2.0</a:t>
            </a:r>
          </a:p>
        </p:txBody>
      </p:sp>
      <p:pic>
        <p:nvPicPr>
          <p:cNvPr id="5" name="Content Placeholder 4">
            <a:extLst>
              <a:ext uri="{FF2B5EF4-FFF2-40B4-BE49-F238E27FC236}">
                <a16:creationId xmlns:a16="http://schemas.microsoft.com/office/drawing/2014/main" id="{DA9C18B0-BC56-4A4B-9973-7D8B4B3E2FC1}"/>
              </a:ext>
            </a:extLst>
          </p:cNvPr>
          <p:cNvPicPr>
            <a:picLocks noGrp="1" noChangeAspect="1"/>
          </p:cNvPicPr>
          <p:nvPr>
            <p:ph idx="1"/>
          </p:nvPr>
        </p:nvPicPr>
        <p:blipFill>
          <a:blip r:embed="rId3"/>
          <a:stretch>
            <a:fillRect/>
          </a:stretch>
        </p:blipFill>
        <p:spPr>
          <a:xfrm>
            <a:off x="1789057" y="395021"/>
            <a:ext cx="5988072" cy="4234129"/>
          </a:xfrm>
          <a:prstGeom prst="rect">
            <a:avLst/>
          </a:prstGeom>
        </p:spPr>
      </p:pic>
      <p:sp>
        <p:nvSpPr>
          <p:cNvPr id="4" name="Slide Number Placeholder 3">
            <a:extLst>
              <a:ext uri="{FF2B5EF4-FFF2-40B4-BE49-F238E27FC236}">
                <a16:creationId xmlns:a16="http://schemas.microsoft.com/office/drawing/2014/main" id="{3C52E2D7-F914-4AAF-9AE0-9994A2152294}"/>
              </a:ext>
            </a:extLst>
          </p:cNvPr>
          <p:cNvSpPr>
            <a:spLocks noGrp="1"/>
          </p:cNvSpPr>
          <p:nvPr>
            <p:ph type="sldNum" sz="quarter" idx="12"/>
          </p:nvPr>
        </p:nvSpPr>
        <p:spPr/>
        <p:txBody>
          <a:bodyPr/>
          <a:lstStyle/>
          <a:p>
            <a:fld id="{56C5C1EE-EA06-4F7E-87B2-08798206A580}" type="slidenum">
              <a:rPr lang="en-US" smtClean="0"/>
              <a:t>7</a:t>
            </a:fld>
            <a:endParaRPr lang="en-US"/>
          </a:p>
        </p:txBody>
      </p:sp>
    </p:spTree>
    <p:extLst>
      <p:ext uri="{BB962C8B-B14F-4D97-AF65-F5344CB8AC3E}">
        <p14:creationId xmlns:p14="http://schemas.microsoft.com/office/powerpoint/2010/main" val="2155334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705BF-EBC8-43F3-AA21-E1303EF9005E}"/>
              </a:ext>
            </a:extLst>
          </p:cNvPr>
          <p:cNvSpPr>
            <a:spLocks noGrp="1"/>
          </p:cNvSpPr>
          <p:nvPr>
            <p:ph type="title"/>
          </p:nvPr>
        </p:nvSpPr>
        <p:spPr/>
        <p:txBody>
          <a:bodyPr/>
          <a:lstStyle/>
          <a:p>
            <a:r>
              <a:rPr lang="en-US" altLang="en-US" dirty="0"/>
              <a:t>LP TB Block Diagram</a:t>
            </a:r>
            <a:endParaRPr lang="en-US" dirty="0"/>
          </a:p>
        </p:txBody>
      </p:sp>
      <p:grpSp>
        <p:nvGrpSpPr>
          <p:cNvPr id="4" name="Group 2">
            <a:extLst>
              <a:ext uri="{FF2B5EF4-FFF2-40B4-BE49-F238E27FC236}">
                <a16:creationId xmlns:a16="http://schemas.microsoft.com/office/drawing/2014/main" id="{3C88A344-4E69-4946-B904-5548F39CD633}"/>
              </a:ext>
            </a:extLst>
          </p:cNvPr>
          <p:cNvGrpSpPr>
            <a:grpSpLocks/>
          </p:cNvGrpSpPr>
          <p:nvPr/>
        </p:nvGrpSpPr>
        <p:grpSpPr bwMode="auto">
          <a:xfrm>
            <a:off x="1390910" y="794147"/>
            <a:ext cx="6146674" cy="3550031"/>
            <a:chOff x="1613" y="922"/>
            <a:chExt cx="4376" cy="2776"/>
          </a:xfrm>
        </p:grpSpPr>
        <p:sp>
          <p:nvSpPr>
            <p:cNvPr id="5" name="AutoShape 3">
              <a:extLst>
                <a:ext uri="{FF2B5EF4-FFF2-40B4-BE49-F238E27FC236}">
                  <a16:creationId xmlns:a16="http://schemas.microsoft.com/office/drawing/2014/main" id="{C98755C1-D935-4F7C-9AA6-7C425E9D9848}"/>
                </a:ext>
              </a:extLst>
            </p:cNvPr>
            <p:cNvSpPr>
              <a:spLocks noChangeArrowheads="1"/>
            </p:cNvSpPr>
            <p:nvPr/>
          </p:nvSpPr>
          <p:spPr bwMode="auto">
            <a:xfrm>
              <a:off x="3110" y="922"/>
              <a:ext cx="1669" cy="1900"/>
            </a:xfrm>
            <a:prstGeom prst="roundRect">
              <a:avLst>
                <a:gd name="adj" fmla="val 56"/>
              </a:avLst>
            </a:prstGeom>
            <a:solidFill>
              <a:srgbClr val="FFFFCC"/>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3750" rIns="67500" bIns="33750" anchor="ctr"/>
            <a:lstStyle>
              <a:lvl1pPr>
                <a:lnSpc>
                  <a:spcPct val="92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1pPr>
              <a:lvl2pPr>
                <a:lnSpc>
                  <a:spcPct val="92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2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2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2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algn="ctr" eaLnBrk="1">
                <a:lnSpc>
                  <a:spcPct val="93000"/>
                </a:lnSpc>
                <a:spcAft>
                  <a:spcPct val="0"/>
                </a:spcAft>
                <a:buClrTx/>
                <a:buFontTx/>
                <a:buNone/>
              </a:pPr>
              <a:r>
                <a:rPr lang="en-US" altLang="en-US" sz="1350">
                  <a:latin typeface="Arial" panose="020B0604020202020204" pitchFamily="34" charset="0"/>
                </a:rPr>
                <a:t>NoC</a:t>
              </a:r>
            </a:p>
          </p:txBody>
        </p:sp>
        <p:sp>
          <p:nvSpPr>
            <p:cNvPr id="6" name="AutoShape 4">
              <a:extLst>
                <a:ext uri="{FF2B5EF4-FFF2-40B4-BE49-F238E27FC236}">
                  <a16:creationId xmlns:a16="http://schemas.microsoft.com/office/drawing/2014/main" id="{DFCE3AB9-E56F-4179-9E03-6965FFA0DC52}"/>
                </a:ext>
              </a:extLst>
            </p:cNvPr>
            <p:cNvSpPr>
              <a:spLocks noChangeArrowheads="1"/>
            </p:cNvSpPr>
            <p:nvPr/>
          </p:nvSpPr>
          <p:spPr bwMode="auto">
            <a:xfrm>
              <a:off x="3559" y="2717"/>
              <a:ext cx="805" cy="101"/>
            </a:xfrm>
            <a:prstGeom prst="roundRect">
              <a:avLst>
                <a:gd name="adj" fmla="val 287"/>
              </a:avLst>
            </a:prstGeom>
            <a:solidFill>
              <a:srgbClr val="CCFFFF"/>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3750" rIns="67500" bIns="33750" anchor="ctr"/>
            <a:lstStyle>
              <a:lvl1pPr>
                <a:lnSpc>
                  <a:spcPct val="92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1pPr>
              <a:lvl2pPr>
                <a:lnSpc>
                  <a:spcPct val="92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2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2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2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algn="ctr" eaLnBrk="1">
                <a:lnSpc>
                  <a:spcPct val="93000"/>
                </a:lnSpc>
                <a:spcAft>
                  <a:spcPct val="0"/>
                </a:spcAft>
                <a:buClrTx/>
                <a:buFontTx/>
                <a:buNone/>
              </a:pPr>
              <a:r>
                <a:rPr lang="en-US" altLang="en-US" sz="1350">
                  <a:latin typeface="Arial" panose="020B0604020202020204" pitchFamily="34" charset="0"/>
                </a:rPr>
                <a:t>NSPS</a:t>
              </a:r>
            </a:p>
          </p:txBody>
        </p:sp>
        <p:sp>
          <p:nvSpPr>
            <p:cNvPr id="7" name="AutoShape 5">
              <a:extLst>
                <a:ext uri="{FF2B5EF4-FFF2-40B4-BE49-F238E27FC236}">
                  <a16:creationId xmlns:a16="http://schemas.microsoft.com/office/drawing/2014/main" id="{FD9ED047-CE83-440D-A456-D341F67F8416}"/>
                </a:ext>
              </a:extLst>
            </p:cNvPr>
            <p:cNvSpPr>
              <a:spLocks noChangeArrowheads="1"/>
            </p:cNvSpPr>
            <p:nvPr/>
          </p:nvSpPr>
          <p:spPr bwMode="auto">
            <a:xfrm>
              <a:off x="3110" y="3226"/>
              <a:ext cx="1669" cy="345"/>
            </a:xfrm>
            <a:prstGeom prst="roundRect">
              <a:avLst>
                <a:gd name="adj" fmla="val 287"/>
              </a:avLst>
            </a:prstGeom>
            <a:solidFill>
              <a:srgbClr val="FFD320"/>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3750" rIns="67500" bIns="33750" anchor="ctr"/>
            <a:lstStyle>
              <a:lvl1pPr>
                <a:lnSpc>
                  <a:spcPct val="92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1pPr>
              <a:lvl2pPr>
                <a:lnSpc>
                  <a:spcPct val="92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2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2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2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algn="ctr" eaLnBrk="1">
                <a:lnSpc>
                  <a:spcPct val="93000"/>
                </a:lnSpc>
                <a:spcAft>
                  <a:spcPct val="0"/>
                </a:spcAft>
                <a:buClrTx/>
                <a:buFontTx/>
                <a:buNone/>
              </a:pPr>
              <a:r>
                <a:rPr lang="en-US" altLang="en-US" sz="1350">
                  <a:latin typeface="Arial" panose="020B0604020202020204" pitchFamily="34" charset="0"/>
                </a:rPr>
                <a:t>PMXTOR</a:t>
              </a:r>
            </a:p>
          </p:txBody>
        </p:sp>
        <p:sp>
          <p:nvSpPr>
            <p:cNvPr id="8" name="AutoShape 6">
              <a:extLst>
                <a:ext uri="{FF2B5EF4-FFF2-40B4-BE49-F238E27FC236}">
                  <a16:creationId xmlns:a16="http://schemas.microsoft.com/office/drawing/2014/main" id="{70C7DBC1-55D3-4CB4-B0B9-F81D3C385A62}"/>
                </a:ext>
              </a:extLst>
            </p:cNvPr>
            <p:cNvSpPr>
              <a:spLocks noChangeArrowheads="1"/>
            </p:cNvSpPr>
            <p:nvPr/>
          </p:nvSpPr>
          <p:spPr bwMode="auto">
            <a:xfrm>
              <a:off x="2246" y="990"/>
              <a:ext cx="402" cy="345"/>
            </a:xfrm>
            <a:prstGeom prst="roundRect">
              <a:avLst>
                <a:gd name="adj" fmla="val 287"/>
              </a:avLst>
            </a:prstGeom>
            <a:solidFill>
              <a:srgbClr val="C0C0C0"/>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3750" rIns="67500" bIns="33750" anchor="ctr"/>
            <a:lstStyle>
              <a:lvl1pPr>
                <a:lnSpc>
                  <a:spcPct val="92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1pPr>
              <a:lvl2pPr>
                <a:lnSpc>
                  <a:spcPct val="92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2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2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2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algn="ctr" eaLnBrk="1">
                <a:lnSpc>
                  <a:spcPct val="93000"/>
                </a:lnSpc>
                <a:spcAft>
                  <a:spcPct val="0"/>
                </a:spcAft>
                <a:buClrTx/>
                <a:buFontTx/>
                <a:buNone/>
              </a:pPr>
              <a:r>
                <a:rPr lang="en-US" altLang="en-US" sz="750" dirty="0">
                  <a:latin typeface="Arial" panose="020B0604020202020204" pitchFamily="34" charset="0"/>
                </a:rPr>
                <a:t>CXT</a:t>
              </a:r>
            </a:p>
          </p:txBody>
        </p:sp>
        <p:sp>
          <p:nvSpPr>
            <p:cNvPr id="9" name="AutoShape 7">
              <a:extLst>
                <a:ext uri="{FF2B5EF4-FFF2-40B4-BE49-F238E27FC236}">
                  <a16:creationId xmlns:a16="http://schemas.microsoft.com/office/drawing/2014/main" id="{A4783DF2-4011-410E-9D72-0D928AAC9D3E}"/>
                </a:ext>
              </a:extLst>
            </p:cNvPr>
            <p:cNvSpPr>
              <a:spLocks noChangeArrowheads="1"/>
            </p:cNvSpPr>
            <p:nvPr/>
          </p:nvSpPr>
          <p:spPr bwMode="auto">
            <a:xfrm>
              <a:off x="2246" y="1783"/>
              <a:ext cx="402" cy="345"/>
            </a:xfrm>
            <a:prstGeom prst="roundRect">
              <a:avLst>
                <a:gd name="adj" fmla="val 287"/>
              </a:avLst>
            </a:prstGeom>
            <a:solidFill>
              <a:srgbClr val="C0C0C0"/>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3750" rIns="67500" bIns="33750" anchor="ctr"/>
            <a:lstStyle>
              <a:lvl1pPr>
                <a:lnSpc>
                  <a:spcPct val="92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1pPr>
              <a:lvl2pPr>
                <a:lnSpc>
                  <a:spcPct val="92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2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2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2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algn="ctr" eaLnBrk="1">
                <a:lnSpc>
                  <a:spcPct val="93000"/>
                </a:lnSpc>
                <a:spcAft>
                  <a:spcPct val="0"/>
                </a:spcAft>
                <a:buClrTx/>
                <a:buFontTx/>
                <a:buNone/>
              </a:pPr>
              <a:r>
                <a:rPr lang="en-US" altLang="en-US" sz="750" dirty="0">
                  <a:latin typeface="Arial" panose="020B0604020202020204" pitchFamily="34" charset="0"/>
                </a:rPr>
                <a:t>IDI</a:t>
              </a:r>
            </a:p>
          </p:txBody>
        </p:sp>
        <p:sp>
          <p:nvSpPr>
            <p:cNvPr id="10" name="AutoShape 8">
              <a:extLst>
                <a:ext uri="{FF2B5EF4-FFF2-40B4-BE49-F238E27FC236}">
                  <a16:creationId xmlns:a16="http://schemas.microsoft.com/office/drawing/2014/main" id="{BFBA6DCC-5E08-49C7-B36B-15DAD67A9AC8}"/>
                </a:ext>
              </a:extLst>
            </p:cNvPr>
            <p:cNvSpPr>
              <a:spLocks noChangeArrowheads="1"/>
            </p:cNvSpPr>
            <p:nvPr/>
          </p:nvSpPr>
          <p:spPr bwMode="auto">
            <a:xfrm>
              <a:off x="2246" y="2314"/>
              <a:ext cx="402" cy="345"/>
            </a:xfrm>
            <a:prstGeom prst="roundRect">
              <a:avLst>
                <a:gd name="adj" fmla="val 287"/>
              </a:avLst>
            </a:prstGeom>
            <a:solidFill>
              <a:srgbClr val="C0C0C0"/>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3750" rIns="67500" bIns="33750" anchor="ctr"/>
            <a:lstStyle>
              <a:lvl1pPr>
                <a:lnSpc>
                  <a:spcPct val="92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1pPr>
              <a:lvl2pPr>
                <a:lnSpc>
                  <a:spcPct val="92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2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2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2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algn="ctr" eaLnBrk="1">
                <a:lnSpc>
                  <a:spcPct val="93000"/>
                </a:lnSpc>
                <a:spcAft>
                  <a:spcPct val="0"/>
                </a:spcAft>
                <a:buClrTx/>
                <a:buFontTx/>
                <a:buNone/>
              </a:pPr>
              <a:r>
                <a:rPr lang="en-US" altLang="en-US" sz="750" dirty="0">
                  <a:latin typeface="Arial" panose="020B0604020202020204" pitchFamily="34" charset="0"/>
                </a:rPr>
                <a:t>CMI</a:t>
              </a:r>
            </a:p>
          </p:txBody>
        </p:sp>
        <p:sp>
          <p:nvSpPr>
            <p:cNvPr id="11" name="AutoShape 9">
              <a:extLst>
                <a:ext uri="{FF2B5EF4-FFF2-40B4-BE49-F238E27FC236}">
                  <a16:creationId xmlns:a16="http://schemas.microsoft.com/office/drawing/2014/main" id="{EA1F816B-887A-41F6-9456-DE33F6A616F8}"/>
                </a:ext>
              </a:extLst>
            </p:cNvPr>
            <p:cNvSpPr>
              <a:spLocks noChangeArrowheads="1"/>
            </p:cNvSpPr>
            <p:nvPr/>
          </p:nvSpPr>
          <p:spPr bwMode="auto">
            <a:xfrm>
              <a:off x="5184" y="979"/>
              <a:ext cx="402" cy="345"/>
            </a:xfrm>
            <a:prstGeom prst="roundRect">
              <a:avLst>
                <a:gd name="adj" fmla="val 287"/>
              </a:avLst>
            </a:prstGeom>
            <a:solidFill>
              <a:srgbClr val="99CCFF"/>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3750" rIns="67500" bIns="33750" anchor="ctr"/>
            <a:lstStyle>
              <a:lvl1pPr>
                <a:lnSpc>
                  <a:spcPct val="92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1pPr>
              <a:lvl2pPr>
                <a:lnSpc>
                  <a:spcPct val="92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2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2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2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algn="ctr" eaLnBrk="1">
                <a:lnSpc>
                  <a:spcPct val="93000"/>
                </a:lnSpc>
                <a:spcAft>
                  <a:spcPct val="0"/>
                </a:spcAft>
                <a:buClrTx/>
                <a:buFontTx/>
                <a:buNone/>
              </a:pPr>
              <a:r>
                <a:rPr lang="en-US" altLang="en-US" sz="750" dirty="0">
                  <a:latin typeface="Arial" panose="020B0604020202020204" pitchFamily="34" charset="0"/>
                </a:rPr>
                <a:t>AXI </a:t>
              </a:r>
              <a:br>
                <a:rPr lang="en-US" altLang="en-US" sz="750" dirty="0">
                  <a:latin typeface="Arial" panose="020B0604020202020204" pitchFamily="34" charset="0"/>
                </a:rPr>
              </a:br>
              <a:r>
                <a:rPr lang="en-US" altLang="en-US" sz="750" dirty="0">
                  <a:latin typeface="Arial" panose="020B0604020202020204" pitchFamily="34" charset="0"/>
                </a:rPr>
                <a:t>SLV</a:t>
              </a:r>
            </a:p>
          </p:txBody>
        </p:sp>
        <p:sp>
          <p:nvSpPr>
            <p:cNvPr id="12" name="AutoShape 10">
              <a:extLst>
                <a:ext uri="{FF2B5EF4-FFF2-40B4-BE49-F238E27FC236}">
                  <a16:creationId xmlns:a16="http://schemas.microsoft.com/office/drawing/2014/main" id="{2182E78C-1EEE-42F7-A6D9-9E7CE22323DD}"/>
                </a:ext>
              </a:extLst>
            </p:cNvPr>
            <p:cNvSpPr>
              <a:spLocks noChangeArrowheads="1"/>
            </p:cNvSpPr>
            <p:nvPr/>
          </p:nvSpPr>
          <p:spPr bwMode="auto">
            <a:xfrm>
              <a:off x="5184" y="1434"/>
              <a:ext cx="460" cy="345"/>
            </a:xfrm>
            <a:prstGeom prst="roundRect">
              <a:avLst>
                <a:gd name="adj" fmla="val 287"/>
              </a:avLst>
            </a:prstGeom>
            <a:solidFill>
              <a:srgbClr val="99CCFF"/>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3750" rIns="67500" bIns="33750" anchor="ctr"/>
            <a:lstStyle>
              <a:lvl1pPr>
                <a:lnSpc>
                  <a:spcPct val="92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1pPr>
              <a:lvl2pPr>
                <a:lnSpc>
                  <a:spcPct val="92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2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2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2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algn="ctr" eaLnBrk="1">
                <a:lnSpc>
                  <a:spcPct val="93000"/>
                </a:lnSpc>
                <a:spcAft>
                  <a:spcPct val="0"/>
                </a:spcAft>
                <a:buClrTx/>
                <a:buFontTx/>
                <a:buNone/>
              </a:pPr>
              <a:r>
                <a:rPr lang="en-US" altLang="en-US" sz="750" dirty="0">
                  <a:latin typeface="Arial" panose="020B0604020202020204" pitchFamily="34" charset="0"/>
                </a:rPr>
                <a:t>AHB </a:t>
              </a:r>
              <a:br>
                <a:rPr lang="en-US" altLang="en-US" sz="750" dirty="0">
                  <a:latin typeface="Arial" panose="020B0604020202020204" pitchFamily="34" charset="0"/>
                </a:rPr>
              </a:br>
              <a:r>
                <a:rPr lang="en-US" altLang="en-US" sz="750" dirty="0">
                  <a:latin typeface="Arial" panose="020B0604020202020204" pitchFamily="34" charset="0"/>
                </a:rPr>
                <a:t>SLV</a:t>
              </a:r>
            </a:p>
          </p:txBody>
        </p:sp>
        <p:sp>
          <p:nvSpPr>
            <p:cNvPr id="13" name="AutoShape 11">
              <a:extLst>
                <a:ext uri="{FF2B5EF4-FFF2-40B4-BE49-F238E27FC236}">
                  <a16:creationId xmlns:a16="http://schemas.microsoft.com/office/drawing/2014/main" id="{E058AF2B-0AA3-400B-BD1D-C5F42D7D730B}"/>
                </a:ext>
              </a:extLst>
            </p:cNvPr>
            <p:cNvSpPr>
              <a:spLocks noChangeArrowheads="1"/>
            </p:cNvSpPr>
            <p:nvPr/>
          </p:nvSpPr>
          <p:spPr bwMode="auto">
            <a:xfrm>
              <a:off x="5184" y="2304"/>
              <a:ext cx="460" cy="345"/>
            </a:xfrm>
            <a:prstGeom prst="roundRect">
              <a:avLst>
                <a:gd name="adj" fmla="val 287"/>
              </a:avLst>
            </a:prstGeom>
            <a:solidFill>
              <a:srgbClr val="99CCFF"/>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3750" rIns="67500" bIns="33750" anchor="ctr"/>
            <a:lstStyle>
              <a:lvl1pPr>
                <a:lnSpc>
                  <a:spcPct val="92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1pPr>
              <a:lvl2pPr>
                <a:lnSpc>
                  <a:spcPct val="92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2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2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2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algn="ctr" eaLnBrk="1">
                <a:lnSpc>
                  <a:spcPct val="93000"/>
                </a:lnSpc>
                <a:spcAft>
                  <a:spcPct val="0"/>
                </a:spcAft>
                <a:buClrTx/>
                <a:buFontTx/>
                <a:buNone/>
              </a:pPr>
              <a:r>
                <a:rPr lang="en-US" altLang="en-US" sz="750" dirty="0">
                  <a:latin typeface="Arial" panose="020B0604020202020204" pitchFamily="34" charset="0"/>
                </a:rPr>
                <a:t>CMIS</a:t>
              </a:r>
              <a:br>
                <a:rPr lang="en-US" altLang="en-US" sz="750" dirty="0">
                  <a:latin typeface="Arial" panose="020B0604020202020204" pitchFamily="34" charset="0"/>
                </a:rPr>
              </a:br>
              <a:r>
                <a:rPr lang="en-US" altLang="en-US" sz="750" dirty="0">
                  <a:latin typeface="Arial" panose="020B0604020202020204" pitchFamily="34" charset="0"/>
                </a:rPr>
                <a:t>SLV</a:t>
              </a:r>
            </a:p>
          </p:txBody>
        </p:sp>
        <p:sp>
          <p:nvSpPr>
            <p:cNvPr id="14" name="AutoShape 12">
              <a:extLst>
                <a:ext uri="{FF2B5EF4-FFF2-40B4-BE49-F238E27FC236}">
                  <a16:creationId xmlns:a16="http://schemas.microsoft.com/office/drawing/2014/main" id="{EB04A77B-AD77-4998-A94D-8781B859BFE4}"/>
                </a:ext>
              </a:extLst>
            </p:cNvPr>
            <p:cNvSpPr>
              <a:spLocks noChangeArrowheads="1"/>
            </p:cNvSpPr>
            <p:nvPr/>
          </p:nvSpPr>
          <p:spPr bwMode="auto">
            <a:xfrm>
              <a:off x="1613" y="979"/>
              <a:ext cx="287" cy="2591"/>
            </a:xfrm>
            <a:prstGeom prst="roundRect">
              <a:avLst>
                <a:gd name="adj" fmla="val 245"/>
              </a:avLst>
            </a:prstGeom>
            <a:solidFill>
              <a:srgbClr val="00DCFF"/>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3750" rIns="67500" bIns="33750" anchor="ctr"/>
            <a:lstStyle>
              <a:lvl1pPr>
                <a:lnSpc>
                  <a:spcPct val="92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1pPr>
              <a:lvl2pPr>
                <a:lnSpc>
                  <a:spcPct val="92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2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2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2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algn="ctr" eaLnBrk="1">
                <a:lnSpc>
                  <a:spcPct val="93000"/>
                </a:lnSpc>
                <a:spcAft>
                  <a:spcPct val="0"/>
                </a:spcAft>
                <a:buClrTx/>
                <a:buFontTx/>
                <a:buNone/>
              </a:pPr>
              <a:r>
                <a:rPr lang="en-US" altLang="en-US" sz="1350">
                  <a:latin typeface="Arial" panose="020B0604020202020204" pitchFamily="34" charset="0"/>
                </a:rPr>
                <a:t>S</a:t>
              </a:r>
            </a:p>
            <a:p>
              <a:pPr algn="ctr" eaLnBrk="1">
                <a:lnSpc>
                  <a:spcPct val="93000"/>
                </a:lnSpc>
                <a:spcAft>
                  <a:spcPct val="0"/>
                </a:spcAft>
                <a:buClrTx/>
                <a:buFontTx/>
                <a:buNone/>
              </a:pPr>
              <a:r>
                <a:rPr lang="en-US" altLang="en-US" sz="1350">
                  <a:latin typeface="Arial" panose="020B0604020202020204" pitchFamily="34" charset="0"/>
                </a:rPr>
                <a:t>Y</a:t>
              </a:r>
            </a:p>
            <a:p>
              <a:pPr algn="ctr" eaLnBrk="1">
                <a:lnSpc>
                  <a:spcPct val="93000"/>
                </a:lnSpc>
                <a:spcAft>
                  <a:spcPct val="0"/>
                </a:spcAft>
                <a:buClrTx/>
                <a:buFontTx/>
                <a:buNone/>
              </a:pPr>
              <a:r>
                <a:rPr lang="en-US" altLang="en-US" sz="1350">
                  <a:latin typeface="Arial" panose="020B0604020202020204" pitchFamily="34" charset="0"/>
                </a:rPr>
                <a:t>N</a:t>
              </a:r>
            </a:p>
            <a:p>
              <a:pPr algn="ctr" eaLnBrk="1">
                <a:lnSpc>
                  <a:spcPct val="93000"/>
                </a:lnSpc>
                <a:spcAft>
                  <a:spcPct val="0"/>
                </a:spcAft>
                <a:buClrTx/>
                <a:buFontTx/>
                <a:buNone/>
              </a:pPr>
              <a:r>
                <a:rPr lang="en-US" altLang="en-US" sz="1350">
                  <a:latin typeface="Arial" panose="020B0604020202020204" pitchFamily="34" charset="0"/>
                </a:rPr>
                <a:t>C</a:t>
              </a:r>
            </a:p>
            <a:p>
              <a:pPr algn="ctr" eaLnBrk="1">
                <a:lnSpc>
                  <a:spcPct val="93000"/>
                </a:lnSpc>
                <a:spcAft>
                  <a:spcPct val="0"/>
                </a:spcAft>
                <a:buClrTx/>
                <a:buFontTx/>
                <a:buNone/>
              </a:pPr>
              <a:endParaRPr lang="en-US" altLang="en-US" sz="750">
                <a:latin typeface="Arial" panose="020B0604020202020204" pitchFamily="34" charset="0"/>
              </a:endParaRPr>
            </a:p>
            <a:p>
              <a:pPr algn="ctr" eaLnBrk="1">
                <a:lnSpc>
                  <a:spcPct val="93000"/>
                </a:lnSpc>
                <a:spcAft>
                  <a:spcPct val="0"/>
                </a:spcAft>
                <a:buClrTx/>
                <a:buFontTx/>
                <a:buNone/>
              </a:pPr>
              <a:r>
                <a:rPr lang="en-US" altLang="en-US" sz="1350">
                  <a:latin typeface="Arial" panose="020B0604020202020204" pitchFamily="34" charset="0"/>
                </a:rPr>
                <a:t> U</a:t>
              </a:r>
            </a:p>
            <a:p>
              <a:pPr algn="ctr" eaLnBrk="1">
                <a:lnSpc>
                  <a:spcPct val="93000"/>
                </a:lnSpc>
                <a:spcAft>
                  <a:spcPct val="0"/>
                </a:spcAft>
                <a:buClrTx/>
                <a:buFontTx/>
                <a:buNone/>
              </a:pPr>
              <a:r>
                <a:rPr lang="en-US" altLang="en-US" sz="1350">
                  <a:latin typeface="Arial" panose="020B0604020202020204" pitchFamily="34" charset="0"/>
                </a:rPr>
                <a:t>N</a:t>
              </a:r>
            </a:p>
            <a:p>
              <a:pPr algn="ctr" eaLnBrk="1">
                <a:lnSpc>
                  <a:spcPct val="93000"/>
                </a:lnSpc>
                <a:spcAft>
                  <a:spcPct val="0"/>
                </a:spcAft>
                <a:buClrTx/>
                <a:buFontTx/>
                <a:buNone/>
              </a:pPr>
              <a:r>
                <a:rPr lang="en-US" altLang="en-US" sz="1350">
                  <a:latin typeface="Arial" panose="020B0604020202020204" pitchFamily="34" charset="0"/>
                </a:rPr>
                <a:t>I</a:t>
              </a:r>
            </a:p>
            <a:p>
              <a:pPr algn="ctr" eaLnBrk="1">
                <a:lnSpc>
                  <a:spcPct val="93000"/>
                </a:lnSpc>
                <a:spcAft>
                  <a:spcPct val="0"/>
                </a:spcAft>
                <a:buClrTx/>
                <a:buFontTx/>
                <a:buNone/>
              </a:pPr>
              <a:r>
                <a:rPr lang="en-US" altLang="en-US" sz="1350">
                  <a:latin typeface="Arial" panose="020B0604020202020204" pitchFamily="34" charset="0"/>
                </a:rPr>
                <a:t>T</a:t>
              </a:r>
            </a:p>
          </p:txBody>
        </p:sp>
        <p:sp>
          <p:nvSpPr>
            <p:cNvPr id="15" name="Line 13">
              <a:extLst>
                <a:ext uri="{FF2B5EF4-FFF2-40B4-BE49-F238E27FC236}">
                  <a16:creationId xmlns:a16="http://schemas.microsoft.com/office/drawing/2014/main" id="{CBDA34DC-F32B-4649-BABA-00AB42FBD400}"/>
                </a:ext>
              </a:extLst>
            </p:cNvPr>
            <p:cNvSpPr>
              <a:spLocks noChangeShapeType="1"/>
            </p:cNvSpPr>
            <p:nvPr/>
          </p:nvSpPr>
          <p:spPr bwMode="auto">
            <a:xfrm>
              <a:off x="1901" y="1207"/>
              <a:ext cx="345" cy="0"/>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350"/>
            </a:p>
          </p:txBody>
        </p:sp>
        <p:sp>
          <p:nvSpPr>
            <p:cNvPr id="16" name="Line 14">
              <a:extLst>
                <a:ext uri="{FF2B5EF4-FFF2-40B4-BE49-F238E27FC236}">
                  <a16:creationId xmlns:a16="http://schemas.microsoft.com/office/drawing/2014/main" id="{5ED8B90A-B0A9-4E83-94E7-8EF0C27151FD}"/>
                </a:ext>
              </a:extLst>
            </p:cNvPr>
            <p:cNvSpPr>
              <a:spLocks noChangeShapeType="1"/>
            </p:cNvSpPr>
            <p:nvPr/>
          </p:nvSpPr>
          <p:spPr bwMode="auto">
            <a:xfrm flipH="1">
              <a:off x="1900" y="1109"/>
              <a:ext cx="349" cy="0"/>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350"/>
            </a:p>
          </p:txBody>
        </p:sp>
        <p:sp>
          <p:nvSpPr>
            <p:cNvPr id="17" name="AutoShape 15">
              <a:extLst>
                <a:ext uri="{FF2B5EF4-FFF2-40B4-BE49-F238E27FC236}">
                  <a16:creationId xmlns:a16="http://schemas.microsoft.com/office/drawing/2014/main" id="{C8855B52-6A61-4FD0-ABB1-73BF7EF2BC49}"/>
                </a:ext>
              </a:extLst>
            </p:cNvPr>
            <p:cNvSpPr>
              <a:spLocks noChangeArrowheads="1"/>
            </p:cNvSpPr>
            <p:nvPr/>
          </p:nvSpPr>
          <p:spPr bwMode="auto">
            <a:xfrm>
              <a:off x="2650" y="1107"/>
              <a:ext cx="460" cy="114"/>
            </a:xfrm>
            <a:prstGeom prst="leftRightArrow">
              <a:avLst>
                <a:gd name="adj1" fmla="val 50000"/>
                <a:gd name="adj2" fmla="val 80328"/>
              </a:avLst>
            </a:prstGeom>
            <a:solidFill>
              <a:srgbClr val="CFE7F5"/>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sz="1350"/>
            </a:p>
          </p:txBody>
        </p:sp>
        <p:sp>
          <p:nvSpPr>
            <p:cNvPr id="18" name="AutoShape 16">
              <a:extLst>
                <a:ext uri="{FF2B5EF4-FFF2-40B4-BE49-F238E27FC236}">
                  <a16:creationId xmlns:a16="http://schemas.microsoft.com/office/drawing/2014/main" id="{BCC4EC7D-2F73-403B-A9EC-191212748CA0}"/>
                </a:ext>
              </a:extLst>
            </p:cNvPr>
            <p:cNvSpPr>
              <a:spLocks noChangeArrowheads="1"/>
            </p:cNvSpPr>
            <p:nvPr/>
          </p:nvSpPr>
          <p:spPr bwMode="auto">
            <a:xfrm>
              <a:off x="2650" y="1878"/>
              <a:ext cx="460" cy="114"/>
            </a:xfrm>
            <a:prstGeom prst="leftRightArrow">
              <a:avLst>
                <a:gd name="adj1" fmla="val 50000"/>
                <a:gd name="adj2" fmla="val 80328"/>
              </a:avLst>
            </a:prstGeom>
            <a:solidFill>
              <a:srgbClr val="CFE7F5"/>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sz="1350"/>
            </a:p>
          </p:txBody>
        </p:sp>
        <p:sp>
          <p:nvSpPr>
            <p:cNvPr id="19" name="AutoShape 17">
              <a:extLst>
                <a:ext uri="{FF2B5EF4-FFF2-40B4-BE49-F238E27FC236}">
                  <a16:creationId xmlns:a16="http://schemas.microsoft.com/office/drawing/2014/main" id="{5D4934EB-16A9-4470-83C3-1AE35EC1D492}"/>
                </a:ext>
              </a:extLst>
            </p:cNvPr>
            <p:cNvSpPr>
              <a:spLocks noChangeArrowheads="1"/>
            </p:cNvSpPr>
            <p:nvPr/>
          </p:nvSpPr>
          <p:spPr bwMode="auto">
            <a:xfrm>
              <a:off x="2650" y="2422"/>
              <a:ext cx="460" cy="114"/>
            </a:xfrm>
            <a:prstGeom prst="leftRightArrow">
              <a:avLst>
                <a:gd name="adj1" fmla="val 50000"/>
                <a:gd name="adj2" fmla="val 80328"/>
              </a:avLst>
            </a:prstGeom>
            <a:solidFill>
              <a:srgbClr val="CFE7F5"/>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sz="1350"/>
            </a:p>
          </p:txBody>
        </p:sp>
        <p:sp>
          <p:nvSpPr>
            <p:cNvPr id="20" name="Line 18">
              <a:extLst>
                <a:ext uri="{FF2B5EF4-FFF2-40B4-BE49-F238E27FC236}">
                  <a16:creationId xmlns:a16="http://schemas.microsoft.com/office/drawing/2014/main" id="{3EDBCF68-5861-4DC0-8AB0-53BE1CE64424}"/>
                </a:ext>
              </a:extLst>
            </p:cNvPr>
            <p:cNvSpPr>
              <a:spLocks noChangeShapeType="1"/>
            </p:cNvSpPr>
            <p:nvPr/>
          </p:nvSpPr>
          <p:spPr bwMode="auto">
            <a:xfrm>
              <a:off x="2418" y="1381"/>
              <a:ext cx="0" cy="369"/>
            </a:xfrm>
            <a:prstGeom prst="line">
              <a:avLst/>
            </a:prstGeom>
            <a:noFill/>
            <a:ln w="18360">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350"/>
            </a:p>
          </p:txBody>
        </p:sp>
        <p:sp>
          <p:nvSpPr>
            <p:cNvPr id="21" name="Line 19">
              <a:extLst>
                <a:ext uri="{FF2B5EF4-FFF2-40B4-BE49-F238E27FC236}">
                  <a16:creationId xmlns:a16="http://schemas.microsoft.com/office/drawing/2014/main" id="{BB8BCDBD-EDFB-4A39-9BA6-4C720755B1DB}"/>
                </a:ext>
              </a:extLst>
            </p:cNvPr>
            <p:cNvSpPr>
              <a:spLocks noChangeShapeType="1"/>
            </p:cNvSpPr>
            <p:nvPr/>
          </p:nvSpPr>
          <p:spPr bwMode="auto">
            <a:xfrm>
              <a:off x="1901" y="3523"/>
              <a:ext cx="1209" cy="0"/>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350"/>
            </a:p>
          </p:txBody>
        </p:sp>
        <p:sp>
          <p:nvSpPr>
            <p:cNvPr id="22" name="Line 20">
              <a:extLst>
                <a:ext uri="{FF2B5EF4-FFF2-40B4-BE49-F238E27FC236}">
                  <a16:creationId xmlns:a16="http://schemas.microsoft.com/office/drawing/2014/main" id="{632B6B9D-EBD5-4DB2-B5E9-A76BA83F8EEF}"/>
                </a:ext>
              </a:extLst>
            </p:cNvPr>
            <p:cNvSpPr>
              <a:spLocks noChangeShapeType="1"/>
            </p:cNvSpPr>
            <p:nvPr/>
          </p:nvSpPr>
          <p:spPr bwMode="auto">
            <a:xfrm flipH="1">
              <a:off x="1898" y="3401"/>
              <a:ext cx="1213" cy="0"/>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350"/>
            </a:p>
          </p:txBody>
        </p:sp>
        <p:sp>
          <p:nvSpPr>
            <p:cNvPr id="23" name="Line 21">
              <a:extLst>
                <a:ext uri="{FF2B5EF4-FFF2-40B4-BE49-F238E27FC236}">
                  <a16:creationId xmlns:a16="http://schemas.microsoft.com/office/drawing/2014/main" id="{1EDF2460-C21C-472D-A68B-78215D733228}"/>
                </a:ext>
              </a:extLst>
            </p:cNvPr>
            <p:cNvSpPr>
              <a:spLocks noChangeShapeType="1"/>
            </p:cNvSpPr>
            <p:nvPr/>
          </p:nvSpPr>
          <p:spPr bwMode="auto">
            <a:xfrm>
              <a:off x="1898" y="1999"/>
              <a:ext cx="345" cy="0"/>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350"/>
            </a:p>
          </p:txBody>
        </p:sp>
        <p:sp>
          <p:nvSpPr>
            <p:cNvPr id="24" name="Line 22">
              <a:extLst>
                <a:ext uri="{FF2B5EF4-FFF2-40B4-BE49-F238E27FC236}">
                  <a16:creationId xmlns:a16="http://schemas.microsoft.com/office/drawing/2014/main" id="{6C2A3999-CB43-4493-9659-4800EF59779C}"/>
                </a:ext>
              </a:extLst>
            </p:cNvPr>
            <p:cNvSpPr>
              <a:spLocks noChangeShapeType="1"/>
            </p:cNvSpPr>
            <p:nvPr/>
          </p:nvSpPr>
          <p:spPr bwMode="auto">
            <a:xfrm flipH="1">
              <a:off x="1897" y="1901"/>
              <a:ext cx="349" cy="0"/>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350"/>
            </a:p>
          </p:txBody>
        </p:sp>
        <p:sp>
          <p:nvSpPr>
            <p:cNvPr id="25" name="Line 23">
              <a:extLst>
                <a:ext uri="{FF2B5EF4-FFF2-40B4-BE49-F238E27FC236}">
                  <a16:creationId xmlns:a16="http://schemas.microsoft.com/office/drawing/2014/main" id="{98F8F70E-721E-4A03-BC2C-0C3EA77CC8AC}"/>
                </a:ext>
              </a:extLst>
            </p:cNvPr>
            <p:cNvSpPr>
              <a:spLocks noChangeShapeType="1"/>
            </p:cNvSpPr>
            <p:nvPr/>
          </p:nvSpPr>
          <p:spPr bwMode="auto">
            <a:xfrm>
              <a:off x="1898" y="2533"/>
              <a:ext cx="345" cy="0"/>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350"/>
            </a:p>
          </p:txBody>
        </p:sp>
        <p:sp>
          <p:nvSpPr>
            <p:cNvPr id="26" name="Line 24">
              <a:extLst>
                <a:ext uri="{FF2B5EF4-FFF2-40B4-BE49-F238E27FC236}">
                  <a16:creationId xmlns:a16="http://schemas.microsoft.com/office/drawing/2014/main" id="{163C6404-C742-411A-905E-1599774CCA60}"/>
                </a:ext>
              </a:extLst>
            </p:cNvPr>
            <p:cNvSpPr>
              <a:spLocks noChangeShapeType="1"/>
            </p:cNvSpPr>
            <p:nvPr/>
          </p:nvSpPr>
          <p:spPr bwMode="auto">
            <a:xfrm flipH="1">
              <a:off x="1897" y="2398"/>
              <a:ext cx="349" cy="0"/>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350"/>
            </a:p>
          </p:txBody>
        </p:sp>
        <p:sp>
          <p:nvSpPr>
            <p:cNvPr id="27" name="Text Box 25">
              <a:extLst>
                <a:ext uri="{FF2B5EF4-FFF2-40B4-BE49-F238E27FC236}">
                  <a16:creationId xmlns:a16="http://schemas.microsoft.com/office/drawing/2014/main" id="{85784250-E559-43EF-AF87-8FA22E05F019}"/>
                </a:ext>
              </a:extLst>
            </p:cNvPr>
            <p:cNvSpPr txBox="1">
              <a:spLocks noChangeArrowheads="1"/>
            </p:cNvSpPr>
            <p:nvPr/>
          </p:nvSpPr>
          <p:spPr bwMode="auto">
            <a:xfrm>
              <a:off x="1901" y="979"/>
              <a:ext cx="460"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3750" rIns="67500" bIns="33750"/>
            <a:lstStyle>
              <a:lvl1pPr>
                <a:lnSpc>
                  <a:spcPct val="92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1pPr>
              <a:lvl2pPr>
                <a:lnSpc>
                  <a:spcPct val="92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2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2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2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eaLnBrk="1">
                <a:lnSpc>
                  <a:spcPct val="93000"/>
                </a:lnSpc>
                <a:spcAft>
                  <a:spcPct val="0"/>
                </a:spcAft>
              </a:pPr>
              <a:r>
                <a:rPr lang="en-US" altLang="en-US" sz="825">
                  <a:latin typeface="Arial" panose="020B0604020202020204" pitchFamily="34" charset="0"/>
                </a:rPr>
                <a:t>req</a:t>
              </a:r>
            </a:p>
          </p:txBody>
        </p:sp>
        <p:sp>
          <p:nvSpPr>
            <p:cNvPr id="28" name="Text Box 26">
              <a:extLst>
                <a:ext uri="{FF2B5EF4-FFF2-40B4-BE49-F238E27FC236}">
                  <a16:creationId xmlns:a16="http://schemas.microsoft.com/office/drawing/2014/main" id="{D07FA890-2E6A-4062-A21E-12183FACAFB4}"/>
                </a:ext>
              </a:extLst>
            </p:cNvPr>
            <p:cNvSpPr txBox="1">
              <a:spLocks noChangeArrowheads="1"/>
            </p:cNvSpPr>
            <p:nvPr/>
          </p:nvSpPr>
          <p:spPr bwMode="auto">
            <a:xfrm>
              <a:off x="1901" y="1172"/>
              <a:ext cx="460"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3750" rIns="67500" bIns="33750"/>
            <a:lstStyle>
              <a:lvl1pPr>
                <a:lnSpc>
                  <a:spcPct val="92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1pPr>
              <a:lvl2pPr>
                <a:lnSpc>
                  <a:spcPct val="92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2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2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2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eaLnBrk="1">
                <a:lnSpc>
                  <a:spcPct val="93000"/>
                </a:lnSpc>
                <a:spcAft>
                  <a:spcPct val="0"/>
                </a:spcAft>
              </a:pPr>
              <a:r>
                <a:rPr lang="en-US" altLang="en-US" sz="825">
                  <a:latin typeface="Arial" panose="020B0604020202020204" pitchFamily="34" charset="0"/>
                </a:rPr>
                <a:t>ack</a:t>
              </a:r>
            </a:p>
          </p:txBody>
        </p:sp>
        <p:sp>
          <p:nvSpPr>
            <p:cNvPr id="29" name="Text Box 27">
              <a:extLst>
                <a:ext uri="{FF2B5EF4-FFF2-40B4-BE49-F238E27FC236}">
                  <a16:creationId xmlns:a16="http://schemas.microsoft.com/office/drawing/2014/main" id="{E006C676-7674-4C88-A7DC-2302301CC693}"/>
                </a:ext>
              </a:extLst>
            </p:cNvPr>
            <p:cNvSpPr txBox="1">
              <a:spLocks noChangeArrowheads="1"/>
            </p:cNvSpPr>
            <p:nvPr/>
          </p:nvSpPr>
          <p:spPr bwMode="auto">
            <a:xfrm>
              <a:off x="1901" y="1772"/>
              <a:ext cx="460"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3750" rIns="67500" bIns="33750"/>
            <a:lstStyle>
              <a:lvl1pPr>
                <a:lnSpc>
                  <a:spcPct val="92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1pPr>
              <a:lvl2pPr>
                <a:lnSpc>
                  <a:spcPct val="92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2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2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2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eaLnBrk="1">
                <a:lnSpc>
                  <a:spcPct val="93000"/>
                </a:lnSpc>
                <a:spcAft>
                  <a:spcPct val="0"/>
                </a:spcAft>
              </a:pPr>
              <a:r>
                <a:rPr lang="en-US" altLang="en-US" sz="825" dirty="0">
                  <a:latin typeface="Arial" panose="020B0604020202020204" pitchFamily="34" charset="0"/>
                </a:rPr>
                <a:t>req</a:t>
              </a:r>
            </a:p>
          </p:txBody>
        </p:sp>
        <p:sp>
          <p:nvSpPr>
            <p:cNvPr id="30" name="Text Box 28">
              <a:extLst>
                <a:ext uri="{FF2B5EF4-FFF2-40B4-BE49-F238E27FC236}">
                  <a16:creationId xmlns:a16="http://schemas.microsoft.com/office/drawing/2014/main" id="{E4CECD3A-A72E-43A9-B878-431207F32480}"/>
                </a:ext>
              </a:extLst>
            </p:cNvPr>
            <p:cNvSpPr txBox="1">
              <a:spLocks noChangeArrowheads="1"/>
            </p:cNvSpPr>
            <p:nvPr/>
          </p:nvSpPr>
          <p:spPr bwMode="auto">
            <a:xfrm>
              <a:off x="1901" y="1965"/>
              <a:ext cx="460"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3750" rIns="67500" bIns="33750"/>
            <a:lstStyle>
              <a:lvl1pPr>
                <a:lnSpc>
                  <a:spcPct val="92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1pPr>
              <a:lvl2pPr>
                <a:lnSpc>
                  <a:spcPct val="92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2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2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2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eaLnBrk="1">
                <a:lnSpc>
                  <a:spcPct val="93000"/>
                </a:lnSpc>
                <a:spcAft>
                  <a:spcPct val="0"/>
                </a:spcAft>
              </a:pPr>
              <a:r>
                <a:rPr lang="en-US" altLang="en-US" sz="825" dirty="0">
                  <a:latin typeface="Arial" panose="020B0604020202020204" pitchFamily="34" charset="0"/>
                </a:rPr>
                <a:t>ack</a:t>
              </a:r>
            </a:p>
          </p:txBody>
        </p:sp>
        <p:sp>
          <p:nvSpPr>
            <p:cNvPr id="31" name="Text Box 29">
              <a:extLst>
                <a:ext uri="{FF2B5EF4-FFF2-40B4-BE49-F238E27FC236}">
                  <a16:creationId xmlns:a16="http://schemas.microsoft.com/office/drawing/2014/main" id="{E90D04AB-5BD0-46C4-9C66-8D503A45BB38}"/>
                </a:ext>
              </a:extLst>
            </p:cNvPr>
            <p:cNvSpPr txBox="1">
              <a:spLocks noChangeArrowheads="1"/>
            </p:cNvSpPr>
            <p:nvPr/>
          </p:nvSpPr>
          <p:spPr bwMode="auto">
            <a:xfrm>
              <a:off x="1944" y="2281"/>
              <a:ext cx="460"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3750" rIns="67500" bIns="33750"/>
            <a:lstStyle>
              <a:lvl1pPr>
                <a:lnSpc>
                  <a:spcPct val="92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1pPr>
              <a:lvl2pPr>
                <a:lnSpc>
                  <a:spcPct val="92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2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2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2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eaLnBrk="1">
                <a:lnSpc>
                  <a:spcPct val="93000"/>
                </a:lnSpc>
                <a:spcAft>
                  <a:spcPct val="0"/>
                </a:spcAft>
              </a:pPr>
              <a:r>
                <a:rPr lang="en-US" altLang="en-US" sz="825" dirty="0">
                  <a:latin typeface="Arial" panose="020B0604020202020204" pitchFamily="34" charset="0"/>
                </a:rPr>
                <a:t>req</a:t>
              </a:r>
            </a:p>
          </p:txBody>
        </p:sp>
        <p:sp>
          <p:nvSpPr>
            <p:cNvPr id="32" name="Text Box 30">
              <a:extLst>
                <a:ext uri="{FF2B5EF4-FFF2-40B4-BE49-F238E27FC236}">
                  <a16:creationId xmlns:a16="http://schemas.microsoft.com/office/drawing/2014/main" id="{9AA43F1C-1ECD-4F10-A4E2-D50FF3502DA9}"/>
                </a:ext>
              </a:extLst>
            </p:cNvPr>
            <p:cNvSpPr txBox="1">
              <a:spLocks noChangeArrowheads="1"/>
            </p:cNvSpPr>
            <p:nvPr/>
          </p:nvSpPr>
          <p:spPr bwMode="auto">
            <a:xfrm>
              <a:off x="1935" y="2428"/>
              <a:ext cx="460"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3750" rIns="67500" bIns="33750"/>
            <a:lstStyle>
              <a:lvl1pPr>
                <a:lnSpc>
                  <a:spcPct val="92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1pPr>
              <a:lvl2pPr>
                <a:lnSpc>
                  <a:spcPct val="92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2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2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2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eaLnBrk="1">
                <a:lnSpc>
                  <a:spcPct val="93000"/>
                </a:lnSpc>
                <a:spcAft>
                  <a:spcPct val="0"/>
                </a:spcAft>
              </a:pPr>
              <a:r>
                <a:rPr lang="en-US" altLang="en-US" sz="825" dirty="0">
                  <a:latin typeface="Arial" panose="020B0604020202020204" pitchFamily="34" charset="0"/>
                </a:rPr>
                <a:t>ack</a:t>
              </a:r>
            </a:p>
          </p:txBody>
        </p:sp>
        <p:sp>
          <p:nvSpPr>
            <p:cNvPr id="33" name="Text Box 31">
              <a:extLst>
                <a:ext uri="{FF2B5EF4-FFF2-40B4-BE49-F238E27FC236}">
                  <a16:creationId xmlns:a16="http://schemas.microsoft.com/office/drawing/2014/main" id="{6BE0C795-6E4C-4F93-8865-EAF2FFE4A679}"/>
                </a:ext>
              </a:extLst>
            </p:cNvPr>
            <p:cNvSpPr txBox="1">
              <a:spLocks noChangeArrowheads="1"/>
            </p:cNvSpPr>
            <p:nvPr/>
          </p:nvSpPr>
          <p:spPr bwMode="auto">
            <a:xfrm>
              <a:off x="1958" y="3499"/>
              <a:ext cx="460" cy="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3750" rIns="67500" bIns="33750"/>
            <a:lstStyle>
              <a:lvl1pPr>
                <a:lnSpc>
                  <a:spcPct val="92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1pPr>
              <a:lvl2pPr>
                <a:lnSpc>
                  <a:spcPct val="92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2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2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2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eaLnBrk="1">
                <a:lnSpc>
                  <a:spcPct val="93000"/>
                </a:lnSpc>
                <a:spcAft>
                  <a:spcPct val="0"/>
                </a:spcAft>
              </a:pPr>
              <a:r>
                <a:rPr lang="en-US" altLang="en-US" sz="825">
                  <a:latin typeface="Arial" panose="020B0604020202020204" pitchFamily="34" charset="0"/>
                </a:rPr>
                <a:t>ack</a:t>
              </a:r>
            </a:p>
          </p:txBody>
        </p:sp>
        <p:sp>
          <p:nvSpPr>
            <p:cNvPr id="34" name="Text Box 32">
              <a:extLst>
                <a:ext uri="{FF2B5EF4-FFF2-40B4-BE49-F238E27FC236}">
                  <a16:creationId xmlns:a16="http://schemas.microsoft.com/office/drawing/2014/main" id="{0A507813-3B0F-4757-8798-3096F5709AAB}"/>
                </a:ext>
              </a:extLst>
            </p:cNvPr>
            <p:cNvSpPr txBox="1">
              <a:spLocks noChangeArrowheads="1"/>
            </p:cNvSpPr>
            <p:nvPr/>
          </p:nvSpPr>
          <p:spPr bwMode="auto">
            <a:xfrm>
              <a:off x="1958" y="3284"/>
              <a:ext cx="460"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3750" rIns="67500" bIns="33750"/>
            <a:lstStyle>
              <a:lvl1pPr>
                <a:lnSpc>
                  <a:spcPct val="92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1pPr>
              <a:lvl2pPr>
                <a:lnSpc>
                  <a:spcPct val="92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2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2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2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eaLnBrk="1">
                <a:lnSpc>
                  <a:spcPct val="93000"/>
                </a:lnSpc>
                <a:spcAft>
                  <a:spcPct val="0"/>
                </a:spcAft>
              </a:pPr>
              <a:r>
                <a:rPr lang="en-US" altLang="en-US" sz="825">
                  <a:latin typeface="Arial" panose="020B0604020202020204" pitchFamily="34" charset="0"/>
                </a:rPr>
                <a:t>req</a:t>
              </a:r>
            </a:p>
          </p:txBody>
        </p:sp>
        <p:sp>
          <p:nvSpPr>
            <p:cNvPr id="35" name="AutoShape 33">
              <a:extLst>
                <a:ext uri="{FF2B5EF4-FFF2-40B4-BE49-F238E27FC236}">
                  <a16:creationId xmlns:a16="http://schemas.microsoft.com/office/drawing/2014/main" id="{42A19659-AC55-4F54-B568-AD7B12A4C074}"/>
                </a:ext>
              </a:extLst>
            </p:cNvPr>
            <p:cNvSpPr>
              <a:spLocks noChangeArrowheads="1"/>
            </p:cNvSpPr>
            <p:nvPr/>
          </p:nvSpPr>
          <p:spPr bwMode="auto">
            <a:xfrm>
              <a:off x="4780" y="1094"/>
              <a:ext cx="403" cy="114"/>
            </a:xfrm>
            <a:prstGeom prst="leftRightArrow">
              <a:avLst>
                <a:gd name="adj1" fmla="val 50000"/>
                <a:gd name="adj2" fmla="val 70374"/>
              </a:avLst>
            </a:prstGeom>
            <a:solidFill>
              <a:srgbClr val="CFE7F5"/>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sz="1350"/>
            </a:p>
          </p:txBody>
        </p:sp>
        <p:sp>
          <p:nvSpPr>
            <p:cNvPr id="36" name="AutoShape 34">
              <a:extLst>
                <a:ext uri="{FF2B5EF4-FFF2-40B4-BE49-F238E27FC236}">
                  <a16:creationId xmlns:a16="http://schemas.microsoft.com/office/drawing/2014/main" id="{DDB8CB03-6C55-4C2B-A56D-D6ADF74B0CAD}"/>
                </a:ext>
              </a:extLst>
            </p:cNvPr>
            <p:cNvSpPr>
              <a:spLocks noChangeArrowheads="1"/>
            </p:cNvSpPr>
            <p:nvPr/>
          </p:nvSpPr>
          <p:spPr bwMode="auto">
            <a:xfrm>
              <a:off x="4780" y="1571"/>
              <a:ext cx="403" cy="114"/>
            </a:xfrm>
            <a:prstGeom prst="leftRightArrow">
              <a:avLst>
                <a:gd name="adj1" fmla="val 50000"/>
                <a:gd name="adj2" fmla="val 70374"/>
              </a:avLst>
            </a:prstGeom>
            <a:solidFill>
              <a:srgbClr val="CFE7F5"/>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sz="1350"/>
            </a:p>
          </p:txBody>
        </p:sp>
        <p:sp>
          <p:nvSpPr>
            <p:cNvPr id="37" name="AutoShape 35">
              <a:extLst>
                <a:ext uri="{FF2B5EF4-FFF2-40B4-BE49-F238E27FC236}">
                  <a16:creationId xmlns:a16="http://schemas.microsoft.com/office/drawing/2014/main" id="{AF79643F-4533-42AA-896E-8FA65E9959CF}"/>
                </a:ext>
              </a:extLst>
            </p:cNvPr>
            <p:cNvSpPr>
              <a:spLocks noChangeArrowheads="1"/>
            </p:cNvSpPr>
            <p:nvPr/>
          </p:nvSpPr>
          <p:spPr bwMode="auto">
            <a:xfrm>
              <a:off x="4780" y="2409"/>
              <a:ext cx="403" cy="114"/>
            </a:xfrm>
            <a:prstGeom prst="leftRightArrow">
              <a:avLst>
                <a:gd name="adj1" fmla="val 50000"/>
                <a:gd name="adj2" fmla="val 70374"/>
              </a:avLst>
            </a:prstGeom>
            <a:solidFill>
              <a:srgbClr val="CFE7F5"/>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sz="1350"/>
            </a:p>
          </p:txBody>
        </p:sp>
        <p:sp>
          <p:nvSpPr>
            <p:cNvPr id="38" name="AutoShape 36">
              <a:extLst>
                <a:ext uri="{FF2B5EF4-FFF2-40B4-BE49-F238E27FC236}">
                  <a16:creationId xmlns:a16="http://schemas.microsoft.com/office/drawing/2014/main" id="{F4AA3FF9-884D-4FE7-BBAC-BC223833252A}"/>
                </a:ext>
              </a:extLst>
            </p:cNvPr>
            <p:cNvSpPr>
              <a:spLocks noChangeArrowheads="1"/>
            </p:cNvSpPr>
            <p:nvPr/>
          </p:nvSpPr>
          <p:spPr bwMode="auto">
            <a:xfrm>
              <a:off x="3709" y="2819"/>
              <a:ext cx="114" cy="402"/>
            </a:xfrm>
            <a:prstGeom prst="upDownArrow">
              <a:avLst>
                <a:gd name="adj1" fmla="val 50000"/>
                <a:gd name="adj2" fmla="val 70200"/>
              </a:avLst>
            </a:prstGeom>
            <a:solidFill>
              <a:srgbClr val="CFE7F5"/>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sz="1350"/>
            </a:p>
          </p:txBody>
        </p:sp>
        <p:sp>
          <p:nvSpPr>
            <p:cNvPr id="39" name="Text Box 37">
              <a:extLst>
                <a:ext uri="{FF2B5EF4-FFF2-40B4-BE49-F238E27FC236}">
                  <a16:creationId xmlns:a16="http://schemas.microsoft.com/office/drawing/2014/main" id="{18BED8A3-9EE0-4CD5-9A35-139D46804AA1}"/>
                </a:ext>
              </a:extLst>
            </p:cNvPr>
            <p:cNvSpPr txBox="1">
              <a:spLocks noChangeArrowheads="1"/>
            </p:cNvSpPr>
            <p:nvPr/>
          </p:nvSpPr>
          <p:spPr bwMode="auto">
            <a:xfrm>
              <a:off x="3479" y="2924"/>
              <a:ext cx="460"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3750" rIns="67500" bIns="33750"/>
            <a:lstStyle>
              <a:lvl1pPr>
                <a:lnSpc>
                  <a:spcPct val="92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1pPr>
              <a:lvl2pPr>
                <a:lnSpc>
                  <a:spcPct val="92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2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2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2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eaLnBrk="1">
                <a:lnSpc>
                  <a:spcPct val="93000"/>
                </a:lnSpc>
                <a:spcAft>
                  <a:spcPct val="0"/>
                </a:spcAft>
              </a:pPr>
              <a:r>
                <a:rPr lang="en-US" altLang="en-US" sz="825" dirty="0">
                  <a:latin typeface="Arial" panose="020B0604020202020204" pitchFamily="34" charset="0"/>
                </a:rPr>
                <a:t>QC</a:t>
              </a:r>
            </a:p>
            <a:p>
              <a:pPr eaLnBrk="1">
                <a:lnSpc>
                  <a:spcPct val="93000"/>
                </a:lnSpc>
                <a:spcAft>
                  <a:spcPct val="0"/>
                </a:spcAft>
              </a:pPr>
              <a:r>
                <a:rPr lang="en-US" altLang="en-US" sz="825" dirty="0">
                  <a:latin typeface="Arial" panose="020B0604020202020204" pitchFamily="34" charset="0"/>
                </a:rPr>
                <a:t>I/f</a:t>
              </a:r>
            </a:p>
          </p:txBody>
        </p:sp>
        <p:sp>
          <p:nvSpPr>
            <p:cNvPr id="40" name="Text Box 38">
              <a:extLst>
                <a:ext uri="{FF2B5EF4-FFF2-40B4-BE49-F238E27FC236}">
                  <a16:creationId xmlns:a16="http://schemas.microsoft.com/office/drawing/2014/main" id="{08835F65-4D87-4354-86EE-EBDA203CD022}"/>
                </a:ext>
              </a:extLst>
            </p:cNvPr>
            <p:cNvSpPr txBox="1">
              <a:spLocks noChangeArrowheads="1"/>
            </p:cNvSpPr>
            <p:nvPr/>
          </p:nvSpPr>
          <p:spPr bwMode="auto">
            <a:xfrm>
              <a:off x="4056" y="2929"/>
              <a:ext cx="493"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3750" rIns="67500" bIns="33750"/>
            <a:lstStyle>
              <a:lvl1pPr>
                <a:lnSpc>
                  <a:spcPct val="92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1pPr>
              <a:lvl2pPr>
                <a:lnSpc>
                  <a:spcPct val="92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2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2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2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eaLnBrk="1">
                <a:lnSpc>
                  <a:spcPct val="93000"/>
                </a:lnSpc>
                <a:spcAft>
                  <a:spcPct val="0"/>
                </a:spcAft>
              </a:pPr>
              <a:r>
                <a:rPr lang="en-US" altLang="en-US" sz="825">
                  <a:latin typeface="Arial" panose="020B0604020202020204" pitchFamily="34" charset="0"/>
                </a:rPr>
                <a:t>rst_&lt;pd&gt;</a:t>
              </a:r>
            </a:p>
          </p:txBody>
        </p:sp>
        <p:sp>
          <p:nvSpPr>
            <p:cNvPr id="41" name="Line 39">
              <a:extLst>
                <a:ext uri="{FF2B5EF4-FFF2-40B4-BE49-F238E27FC236}">
                  <a16:creationId xmlns:a16="http://schemas.microsoft.com/office/drawing/2014/main" id="{D2CF0EDE-4595-451F-B4B0-303E595C4FF6}"/>
                </a:ext>
              </a:extLst>
            </p:cNvPr>
            <p:cNvSpPr>
              <a:spLocks noChangeShapeType="1"/>
            </p:cNvSpPr>
            <p:nvPr/>
          </p:nvSpPr>
          <p:spPr bwMode="auto">
            <a:xfrm flipH="1">
              <a:off x="2441" y="3283"/>
              <a:ext cx="669"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350"/>
            </a:p>
          </p:txBody>
        </p:sp>
        <p:sp>
          <p:nvSpPr>
            <p:cNvPr id="42" name="Line 40">
              <a:extLst>
                <a:ext uri="{FF2B5EF4-FFF2-40B4-BE49-F238E27FC236}">
                  <a16:creationId xmlns:a16="http://schemas.microsoft.com/office/drawing/2014/main" id="{F8E054C9-301B-40FE-9FF9-800443C6EBF0}"/>
                </a:ext>
              </a:extLst>
            </p:cNvPr>
            <p:cNvSpPr>
              <a:spLocks noChangeShapeType="1"/>
            </p:cNvSpPr>
            <p:nvPr/>
          </p:nvSpPr>
          <p:spPr bwMode="auto">
            <a:xfrm flipV="1">
              <a:off x="2442" y="2659"/>
              <a:ext cx="0" cy="624"/>
            </a:xfrm>
            <a:prstGeom prst="line">
              <a:avLst/>
            </a:prstGeom>
            <a:noFill/>
            <a:ln w="952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350"/>
            </a:p>
          </p:txBody>
        </p:sp>
        <p:sp>
          <p:nvSpPr>
            <p:cNvPr id="43" name="Line 41">
              <a:extLst>
                <a:ext uri="{FF2B5EF4-FFF2-40B4-BE49-F238E27FC236}">
                  <a16:creationId xmlns:a16="http://schemas.microsoft.com/office/drawing/2014/main" id="{DDFE83A8-8F0E-4903-A45F-165DC6FAA30F}"/>
                </a:ext>
              </a:extLst>
            </p:cNvPr>
            <p:cNvSpPr>
              <a:spLocks noChangeShapeType="1"/>
            </p:cNvSpPr>
            <p:nvPr/>
          </p:nvSpPr>
          <p:spPr bwMode="auto">
            <a:xfrm flipH="1">
              <a:off x="2348" y="3341"/>
              <a:ext cx="76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350"/>
            </a:p>
          </p:txBody>
        </p:sp>
        <p:sp>
          <p:nvSpPr>
            <p:cNvPr id="44" name="Line 42">
              <a:extLst>
                <a:ext uri="{FF2B5EF4-FFF2-40B4-BE49-F238E27FC236}">
                  <a16:creationId xmlns:a16="http://schemas.microsoft.com/office/drawing/2014/main" id="{0986BD1C-AF39-4FD7-988F-736FF675AD33}"/>
                </a:ext>
              </a:extLst>
            </p:cNvPr>
            <p:cNvSpPr>
              <a:spLocks noChangeShapeType="1"/>
            </p:cNvSpPr>
            <p:nvPr/>
          </p:nvSpPr>
          <p:spPr bwMode="auto">
            <a:xfrm flipV="1">
              <a:off x="2349" y="2659"/>
              <a:ext cx="0" cy="681"/>
            </a:xfrm>
            <a:prstGeom prst="line">
              <a:avLst/>
            </a:prstGeom>
            <a:noFill/>
            <a:ln w="952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350"/>
            </a:p>
          </p:txBody>
        </p:sp>
        <p:sp>
          <p:nvSpPr>
            <p:cNvPr id="45" name="Text Box 43">
              <a:extLst>
                <a:ext uri="{FF2B5EF4-FFF2-40B4-BE49-F238E27FC236}">
                  <a16:creationId xmlns:a16="http://schemas.microsoft.com/office/drawing/2014/main" id="{303E42BE-3E05-4824-BDDE-EE909C8BEE69}"/>
                </a:ext>
              </a:extLst>
            </p:cNvPr>
            <p:cNvSpPr txBox="1">
              <a:spLocks noChangeArrowheads="1"/>
            </p:cNvSpPr>
            <p:nvPr/>
          </p:nvSpPr>
          <p:spPr bwMode="auto">
            <a:xfrm>
              <a:off x="2442" y="2926"/>
              <a:ext cx="552" cy="4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3750" rIns="67500" bIns="33750"/>
            <a:lstStyle>
              <a:lvl1pPr>
                <a:lnSpc>
                  <a:spcPct val="92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1pPr>
              <a:lvl2pPr>
                <a:lnSpc>
                  <a:spcPct val="92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2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2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2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eaLnBrk="1">
                <a:lnSpc>
                  <a:spcPct val="93000"/>
                </a:lnSpc>
                <a:spcAft>
                  <a:spcPct val="0"/>
                </a:spcAft>
              </a:pPr>
              <a:r>
                <a:rPr lang="en-US" altLang="en-US" sz="750" dirty="0">
                  <a:latin typeface="Arial" panose="020B0604020202020204" pitchFamily="34" charset="0"/>
                </a:rPr>
                <a:t>host </a:t>
              </a:r>
              <a:r>
                <a:rPr lang="en-US" altLang="en-US" sz="750" dirty="0" err="1">
                  <a:latin typeface="Arial" panose="020B0604020202020204" pitchFamily="34" charset="0"/>
                </a:rPr>
                <a:t>clk</a:t>
              </a:r>
              <a:r>
                <a:rPr lang="en-US" altLang="en-US" sz="750" dirty="0">
                  <a:latin typeface="Arial" panose="020B0604020202020204" pitchFamily="34" charset="0"/>
                </a:rPr>
                <a:t>/</a:t>
              </a:r>
              <a:r>
                <a:rPr lang="en-US" altLang="en-US" sz="750" dirty="0" err="1">
                  <a:latin typeface="Arial" panose="020B0604020202020204" pitchFamily="34" charset="0"/>
                </a:rPr>
                <a:t>rst</a:t>
              </a:r>
              <a:r>
                <a:rPr lang="en-US" altLang="en-US" sz="750" dirty="0">
                  <a:latin typeface="Arial" panose="020B0604020202020204" pitchFamily="34" charset="0"/>
                </a:rPr>
                <a:t>/</a:t>
              </a:r>
              <a:r>
                <a:rPr lang="en-US" altLang="en-US" sz="750" dirty="0" err="1">
                  <a:latin typeface="Arial" panose="020B0604020202020204" pitchFamily="34" charset="0"/>
                </a:rPr>
                <a:t>pwr</a:t>
              </a:r>
              <a:r>
                <a:rPr lang="en-US" altLang="en-US" sz="750" dirty="0">
                  <a:latin typeface="Arial" panose="020B0604020202020204" pitchFamily="34" charset="0"/>
                </a:rPr>
                <a:t> controls</a:t>
              </a:r>
            </a:p>
          </p:txBody>
        </p:sp>
        <p:sp>
          <p:nvSpPr>
            <p:cNvPr id="46" name="Line 44">
              <a:extLst>
                <a:ext uri="{FF2B5EF4-FFF2-40B4-BE49-F238E27FC236}">
                  <a16:creationId xmlns:a16="http://schemas.microsoft.com/office/drawing/2014/main" id="{8F1ACDBB-2009-4730-8E3C-11C209035AF2}"/>
                </a:ext>
              </a:extLst>
            </p:cNvPr>
            <p:cNvSpPr>
              <a:spLocks noChangeShapeType="1"/>
            </p:cNvSpPr>
            <p:nvPr/>
          </p:nvSpPr>
          <p:spPr bwMode="auto">
            <a:xfrm>
              <a:off x="4780" y="3283"/>
              <a:ext cx="57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350"/>
            </a:p>
          </p:txBody>
        </p:sp>
        <p:sp>
          <p:nvSpPr>
            <p:cNvPr id="47" name="Line 45">
              <a:extLst>
                <a:ext uri="{FF2B5EF4-FFF2-40B4-BE49-F238E27FC236}">
                  <a16:creationId xmlns:a16="http://schemas.microsoft.com/office/drawing/2014/main" id="{61B67E2D-BAA2-414E-9FAB-660A7167E7C7}"/>
                </a:ext>
              </a:extLst>
            </p:cNvPr>
            <p:cNvSpPr>
              <a:spLocks noChangeShapeType="1"/>
            </p:cNvSpPr>
            <p:nvPr/>
          </p:nvSpPr>
          <p:spPr bwMode="auto">
            <a:xfrm>
              <a:off x="4780" y="3341"/>
              <a:ext cx="67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350"/>
            </a:p>
          </p:txBody>
        </p:sp>
        <p:sp>
          <p:nvSpPr>
            <p:cNvPr id="48" name="Line 46">
              <a:extLst>
                <a:ext uri="{FF2B5EF4-FFF2-40B4-BE49-F238E27FC236}">
                  <a16:creationId xmlns:a16="http://schemas.microsoft.com/office/drawing/2014/main" id="{4A277A0F-6318-443F-A96F-893A7453A340}"/>
                </a:ext>
              </a:extLst>
            </p:cNvPr>
            <p:cNvSpPr>
              <a:spLocks noChangeShapeType="1"/>
            </p:cNvSpPr>
            <p:nvPr/>
          </p:nvSpPr>
          <p:spPr bwMode="auto">
            <a:xfrm flipV="1">
              <a:off x="5357" y="2649"/>
              <a:ext cx="0" cy="634"/>
            </a:xfrm>
            <a:prstGeom prst="line">
              <a:avLst/>
            </a:prstGeom>
            <a:noFill/>
            <a:ln w="952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350"/>
            </a:p>
          </p:txBody>
        </p:sp>
        <p:sp>
          <p:nvSpPr>
            <p:cNvPr id="49" name="Line 47">
              <a:extLst>
                <a:ext uri="{FF2B5EF4-FFF2-40B4-BE49-F238E27FC236}">
                  <a16:creationId xmlns:a16="http://schemas.microsoft.com/office/drawing/2014/main" id="{64669BA1-3DB6-44C0-B483-D24D6414F4DA}"/>
                </a:ext>
              </a:extLst>
            </p:cNvPr>
            <p:cNvSpPr>
              <a:spLocks noChangeShapeType="1"/>
            </p:cNvSpPr>
            <p:nvPr/>
          </p:nvSpPr>
          <p:spPr bwMode="auto">
            <a:xfrm flipV="1">
              <a:off x="5452" y="2649"/>
              <a:ext cx="0" cy="692"/>
            </a:xfrm>
            <a:prstGeom prst="line">
              <a:avLst/>
            </a:prstGeom>
            <a:noFill/>
            <a:ln w="952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350"/>
            </a:p>
          </p:txBody>
        </p:sp>
        <p:sp>
          <p:nvSpPr>
            <p:cNvPr id="50" name="Text Box 48">
              <a:extLst>
                <a:ext uri="{FF2B5EF4-FFF2-40B4-BE49-F238E27FC236}">
                  <a16:creationId xmlns:a16="http://schemas.microsoft.com/office/drawing/2014/main" id="{E5EF4F1A-46BC-44A5-885D-A34761265283}"/>
                </a:ext>
              </a:extLst>
            </p:cNvPr>
            <p:cNvSpPr txBox="1">
              <a:spLocks noChangeArrowheads="1"/>
            </p:cNvSpPr>
            <p:nvPr/>
          </p:nvSpPr>
          <p:spPr bwMode="auto">
            <a:xfrm>
              <a:off x="5428" y="2973"/>
              <a:ext cx="561"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3750" rIns="67500" bIns="33750"/>
            <a:lstStyle>
              <a:lvl1pPr>
                <a:lnSpc>
                  <a:spcPct val="92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1pPr>
              <a:lvl2pPr>
                <a:lnSpc>
                  <a:spcPct val="92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2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2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2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eaLnBrk="1">
                <a:lnSpc>
                  <a:spcPct val="93000"/>
                </a:lnSpc>
                <a:spcAft>
                  <a:spcPct val="0"/>
                </a:spcAft>
              </a:pPr>
              <a:r>
                <a:rPr lang="en-US" altLang="en-US" sz="825">
                  <a:latin typeface="Arial" panose="020B0604020202020204" pitchFamily="34" charset="0"/>
                </a:rPr>
                <a:t>host clk/rst/pwr controls</a:t>
              </a:r>
            </a:p>
          </p:txBody>
        </p:sp>
        <p:sp>
          <p:nvSpPr>
            <p:cNvPr id="51" name="Text Box 49">
              <a:extLst>
                <a:ext uri="{FF2B5EF4-FFF2-40B4-BE49-F238E27FC236}">
                  <a16:creationId xmlns:a16="http://schemas.microsoft.com/office/drawing/2014/main" id="{54B813B9-A55F-44E6-82AE-8E7874870233}"/>
                </a:ext>
              </a:extLst>
            </p:cNvPr>
            <p:cNvSpPr txBox="1">
              <a:spLocks noChangeArrowheads="1"/>
            </p:cNvSpPr>
            <p:nvPr/>
          </p:nvSpPr>
          <p:spPr bwMode="auto">
            <a:xfrm>
              <a:off x="2948" y="2784"/>
              <a:ext cx="460"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3750" rIns="67500" bIns="33750"/>
            <a:lstStyle>
              <a:lvl1pPr>
                <a:lnSpc>
                  <a:spcPct val="92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1pPr>
              <a:lvl2pPr>
                <a:lnSpc>
                  <a:spcPct val="92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2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2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2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eaLnBrk="1">
                <a:lnSpc>
                  <a:spcPct val="93000"/>
                </a:lnSpc>
                <a:spcAft>
                  <a:spcPct val="0"/>
                </a:spcAft>
              </a:pPr>
              <a:r>
                <a:rPr lang="en-US" altLang="en-US" sz="825">
                  <a:latin typeface="Arial" panose="020B0604020202020204" pitchFamily="34" charset="0"/>
                </a:rPr>
                <a:t>global reset and </a:t>
              </a:r>
              <a:r>
                <a:rPr lang="en-US" altLang="en-US" sz="825" b="1">
                  <a:latin typeface="Arial" panose="020B0604020202020204" pitchFamily="34" charset="0"/>
                </a:rPr>
                <a:t>g</a:t>
              </a:r>
              <a:r>
                <a:rPr lang="en-US" altLang="en-US" sz="825">
                  <a:latin typeface="Arial" panose="020B0604020202020204" pitchFamily="34" charset="0"/>
                </a:rPr>
                <a:t>clocks</a:t>
              </a:r>
            </a:p>
          </p:txBody>
        </p:sp>
        <p:sp>
          <p:nvSpPr>
            <p:cNvPr id="52" name="Text Box 50">
              <a:extLst>
                <a:ext uri="{FF2B5EF4-FFF2-40B4-BE49-F238E27FC236}">
                  <a16:creationId xmlns:a16="http://schemas.microsoft.com/office/drawing/2014/main" id="{4DD44EA4-20C1-48AE-AECA-28DB9914EFDD}"/>
                </a:ext>
              </a:extLst>
            </p:cNvPr>
            <p:cNvSpPr txBox="1">
              <a:spLocks noChangeArrowheads="1"/>
            </p:cNvSpPr>
            <p:nvPr/>
          </p:nvSpPr>
          <p:spPr bwMode="auto">
            <a:xfrm>
              <a:off x="4585" y="2892"/>
              <a:ext cx="460"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3750" rIns="67500" bIns="33750"/>
            <a:lstStyle>
              <a:lvl1pPr>
                <a:lnSpc>
                  <a:spcPct val="92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1pPr>
              <a:lvl2pPr>
                <a:lnSpc>
                  <a:spcPct val="92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2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2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2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eaLnBrk="1">
                <a:lnSpc>
                  <a:spcPct val="93000"/>
                </a:lnSpc>
                <a:spcAft>
                  <a:spcPct val="0"/>
                </a:spcAft>
              </a:pPr>
              <a:r>
                <a:rPr lang="en-US" altLang="en-US" sz="825" dirty="0" err="1">
                  <a:latin typeface="Arial" panose="020B0604020202020204" pitchFamily="34" charset="0"/>
                </a:rPr>
                <a:t>pwr</a:t>
              </a:r>
              <a:r>
                <a:rPr lang="en-US" altLang="en-US" sz="825" dirty="0">
                  <a:latin typeface="Arial" panose="020B0604020202020204" pitchFamily="34" charset="0"/>
                </a:rPr>
                <a:t> controls</a:t>
              </a:r>
            </a:p>
          </p:txBody>
        </p:sp>
        <p:sp>
          <p:nvSpPr>
            <p:cNvPr id="53" name="AutoShape 51">
              <a:extLst>
                <a:ext uri="{FF2B5EF4-FFF2-40B4-BE49-F238E27FC236}">
                  <a16:creationId xmlns:a16="http://schemas.microsoft.com/office/drawing/2014/main" id="{34DC6902-9E2B-4836-87F0-DA8444A98708}"/>
                </a:ext>
              </a:extLst>
            </p:cNvPr>
            <p:cNvSpPr>
              <a:spLocks noChangeArrowheads="1"/>
            </p:cNvSpPr>
            <p:nvPr/>
          </p:nvSpPr>
          <p:spPr bwMode="auto">
            <a:xfrm>
              <a:off x="3341" y="2823"/>
              <a:ext cx="114" cy="402"/>
            </a:xfrm>
            <a:prstGeom prst="upArrow">
              <a:avLst>
                <a:gd name="adj1" fmla="val 50000"/>
                <a:gd name="adj2" fmla="val 88158"/>
              </a:avLst>
            </a:prstGeom>
            <a:solidFill>
              <a:srgbClr val="CFE7F5"/>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sz="1350"/>
            </a:p>
          </p:txBody>
        </p:sp>
        <p:sp>
          <p:nvSpPr>
            <p:cNvPr id="54" name="AutoShape 52">
              <a:extLst>
                <a:ext uri="{FF2B5EF4-FFF2-40B4-BE49-F238E27FC236}">
                  <a16:creationId xmlns:a16="http://schemas.microsoft.com/office/drawing/2014/main" id="{C10EB2D2-F0CC-4D85-9201-379A3929D3CD}"/>
                </a:ext>
              </a:extLst>
            </p:cNvPr>
            <p:cNvSpPr>
              <a:spLocks noChangeArrowheads="1"/>
            </p:cNvSpPr>
            <p:nvPr/>
          </p:nvSpPr>
          <p:spPr bwMode="auto">
            <a:xfrm>
              <a:off x="3974" y="2819"/>
              <a:ext cx="114" cy="406"/>
            </a:xfrm>
            <a:prstGeom prst="upArrow">
              <a:avLst>
                <a:gd name="adj1" fmla="val 50000"/>
                <a:gd name="adj2" fmla="val 89035"/>
              </a:avLst>
            </a:prstGeom>
            <a:solidFill>
              <a:srgbClr val="CFE7F5"/>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sz="1350"/>
            </a:p>
          </p:txBody>
        </p:sp>
        <p:sp>
          <p:nvSpPr>
            <p:cNvPr id="55" name="AutoShape 53">
              <a:extLst>
                <a:ext uri="{FF2B5EF4-FFF2-40B4-BE49-F238E27FC236}">
                  <a16:creationId xmlns:a16="http://schemas.microsoft.com/office/drawing/2014/main" id="{10278659-33AB-4ED4-A0A7-38E13B9D18A0}"/>
                </a:ext>
              </a:extLst>
            </p:cNvPr>
            <p:cNvSpPr>
              <a:spLocks noChangeArrowheads="1"/>
            </p:cNvSpPr>
            <p:nvPr/>
          </p:nvSpPr>
          <p:spPr bwMode="auto">
            <a:xfrm>
              <a:off x="4493" y="2823"/>
              <a:ext cx="114" cy="402"/>
            </a:xfrm>
            <a:prstGeom prst="upArrow">
              <a:avLst>
                <a:gd name="adj1" fmla="val 50000"/>
                <a:gd name="adj2" fmla="val 88158"/>
              </a:avLst>
            </a:prstGeom>
            <a:solidFill>
              <a:srgbClr val="CFE7F5"/>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sz="1350"/>
            </a:p>
          </p:txBody>
        </p:sp>
        <p:sp>
          <p:nvSpPr>
            <p:cNvPr id="56" name="AutoShape 54">
              <a:extLst>
                <a:ext uri="{FF2B5EF4-FFF2-40B4-BE49-F238E27FC236}">
                  <a16:creationId xmlns:a16="http://schemas.microsoft.com/office/drawing/2014/main" id="{6816FBEE-0119-4256-808E-44B3CBBF9F42}"/>
                </a:ext>
              </a:extLst>
            </p:cNvPr>
            <p:cNvSpPr>
              <a:spLocks noChangeArrowheads="1"/>
            </p:cNvSpPr>
            <p:nvPr/>
          </p:nvSpPr>
          <p:spPr bwMode="auto">
            <a:xfrm>
              <a:off x="3974" y="2819"/>
              <a:ext cx="115" cy="406"/>
            </a:xfrm>
            <a:prstGeom prst="upArrow">
              <a:avLst>
                <a:gd name="adj1" fmla="val 50000"/>
                <a:gd name="adj2" fmla="val 88261"/>
              </a:avLst>
            </a:prstGeom>
            <a:solidFill>
              <a:srgbClr val="CFE7F5"/>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sz="1350"/>
            </a:p>
          </p:txBody>
        </p:sp>
        <p:sp>
          <p:nvSpPr>
            <p:cNvPr id="57" name="Text Box 55">
              <a:extLst>
                <a:ext uri="{FF2B5EF4-FFF2-40B4-BE49-F238E27FC236}">
                  <a16:creationId xmlns:a16="http://schemas.microsoft.com/office/drawing/2014/main" id="{A3F5AD5F-9D49-46D4-96A7-397ABF9D39E6}"/>
                </a:ext>
              </a:extLst>
            </p:cNvPr>
            <p:cNvSpPr txBox="1">
              <a:spLocks noChangeArrowheads="1"/>
            </p:cNvSpPr>
            <p:nvPr/>
          </p:nvSpPr>
          <p:spPr bwMode="auto">
            <a:xfrm>
              <a:off x="4896" y="3526"/>
              <a:ext cx="460"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3750" rIns="67500" bIns="33750"/>
            <a:lstStyle>
              <a:lvl1pPr>
                <a:lnSpc>
                  <a:spcPct val="92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1pPr>
              <a:lvl2pPr>
                <a:lnSpc>
                  <a:spcPct val="92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2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2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2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eaLnBrk="1">
                <a:lnSpc>
                  <a:spcPct val="93000"/>
                </a:lnSpc>
                <a:spcAft>
                  <a:spcPct val="0"/>
                </a:spcAft>
              </a:pPr>
              <a:r>
                <a:rPr lang="en-US" altLang="en-US" sz="825">
                  <a:latin typeface="Arial" panose="020B0604020202020204" pitchFamily="34" charset="0"/>
                </a:rPr>
                <a:t>clocks</a:t>
              </a:r>
            </a:p>
          </p:txBody>
        </p:sp>
        <p:sp>
          <p:nvSpPr>
            <p:cNvPr id="58" name="AutoShape 56">
              <a:extLst>
                <a:ext uri="{FF2B5EF4-FFF2-40B4-BE49-F238E27FC236}">
                  <a16:creationId xmlns:a16="http://schemas.microsoft.com/office/drawing/2014/main" id="{DC18D8DD-B58E-47CE-9E1B-5DA2F4C75CA9}"/>
                </a:ext>
              </a:extLst>
            </p:cNvPr>
            <p:cNvSpPr>
              <a:spLocks noChangeArrowheads="1"/>
            </p:cNvSpPr>
            <p:nvPr/>
          </p:nvSpPr>
          <p:spPr bwMode="auto">
            <a:xfrm>
              <a:off x="4780" y="3456"/>
              <a:ext cx="518" cy="114"/>
            </a:xfrm>
            <a:prstGeom prst="leftArrow">
              <a:avLst>
                <a:gd name="adj1" fmla="val 50000"/>
                <a:gd name="adj2" fmla="val 113596"/>
              </a:avLst>
            </a:prstGeom>
            <a:solidFill>
              <a:srgbClr val="CFE7F5"/>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sz="1350"/>
            </a:p>
          </p:txBody>
        </p:sp>
        <p:sp>
          <p:nvSpPr>
            <p:cNvPr id="59" name="AutoShape 57">
              <a:extLst>
                <a:ext uri="{FF2B5EF4-FFF2-40B4-BE49-F238E27FC236}">
                  <a16:creationId xmlns:a16="http://schemas.microsoft.com/office/drawing/2014/main" id="{23382198-2542-4139-8038-05B370D64300}"/>
                </a:ext>
              </a:extLst>
            </p:cNvPr>
            <p:cNvSpPr>
              <a:spLocks noChangeArrowheads="1"/>
            </p:cNvSpPr>
            <p:nvPr/>
          </p:nvSpPr>
          <p:spPr bwMode="auto">
            <a:xfrm>
              <a:off x="5299" y="3398"/>
              <a:ext cx="461" cy="209"/>
            </a:xfrm>
            <a:prstGeom prst="roundRect">
              <a:avLst>
                <a:gd name="adj" fmla="val 431"/>
              </a:avLst>
            </a:prstGeom>
            <a:solidFill>
              <a:srgbClr val="FF8080"/>
            </a:solidFill>
            <a:ln w="9525">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3750" rIns="67500" bIns="33750" anchor="ctr"/>
            <a:lstStyle>
              <a:lvl1pPr>
                <a:lnSpc>
                  <a:spcPct val="92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1pPr>
              <a:lvl2pPr>
                <a:lnSpc>
                  <a:spcPct val="92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2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2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2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eaLnBrk="1">
                <a:lnSpc>
                  <a:spcPct val="93000"/>
                </a:lnSpc>
                <a:spcAft>
                  <a:spcPct val="0"/>
                </a:spcAft>
              </a:pPr>
              <a:r>
                <a:rPr lang="en-US" altLang="en-US" sz="825" dirty="0" err="1">
                  <a:latin typeface="Arial" panose="020B0604020202020204" pitchFamily="34" charset="0"/>
                </a:rPr>
                <a:t>ClkGen</a:t>
              </a:r>
              <a:endParaRPr lang="en-US" altLang="en-US" sz="825" dirty="0">
                <a:latin typeface="Arial" panose="020B0604020202020204" pitchFamily="34" charset="0"/>
              </a:endParaRPr>
            </a:p>
          </p:txBody>
        </p:sp>
      </p:grpSp>
      <p:sp>
        <p:nvSpPr>
          <p:cNvPr id="60" name="Rectangle 59">
            <a:extLst>
              <a:ext uri="{FF2B5EF4-FFF2-40B4-BE49-F238E27FC236}">
                <a16:creationId xmlns:a16="http://schemas.microsoft.com/office/drawing/2014/main" id="{39652D59-B99A-4A17-AC64-714749E775A3}"/>
              </a:ext>
            </a:extLst>
          </p:cNvPr>
          <p:cNvSpPr/>
          <p:nvPr/>
        </p:nvSpPr>
        <p:spPr>
          <a:xfrm>
            <a:off x="1269847" y="661513"/>
            <a:ext cx="5873737" cy="2383374"/>
          </a:xfrm>
          <a:prstGeom prst="rect">
            <a:avLst/>
          </a:prstGeom>
          <a:solidFill>
            <a:schemeClr val="accent2">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61" name="AutoShape 7">
            <a:extLst>
              <a:ext uri="{FF2B5EF4-FFF2-40B4-BE49-F238E27FC236}">
                <a16:creationId xmlns:a16="http://schemas.microsoft.com/office/drawing/2014/main" id="{0DCECBCD-A91C-4158-AAE5-91D926DDE1FD}"/>
              </a:ext>
            </a:extLst>
          </p:cNvPr>
          <p:cNvSpPr>
            <a:spLocks noChangeArrowheads="1"/>
          </p:cNvSpPr>
          <p:nvPr/>
        </p:nvSpPr>
        <p:spPr bwMode="auto">
          <a:xfrm>
            <a:off x="2266189" y="1405274"/>
            <a:ext cx="564662" cy="441196"/>
          </a:xfrm>
          <a:prstGeom prst="roundRect">
            <a:avLst>
              <a:gd name="adj" fmla="val 287"/>
            </a:avLst>
          </a:prstGeom>
          <a:solidFill>
            <a:srgbClr val="C0C0C0"/>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3750" rIns="67500" bIns="33750" anchor="ctr"/>
          <a:lstStyle>
            <a:lvl1pPr>
              <a:lnSpc>
                <a:spcPct val="92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1pPr>
            <a:lvl2pPr>
              <a:lnSpc>
                <a:spcPct val="92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2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2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2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algn="ctr" eaLnBrk="1">
              <a:lnSpc>
                <a:spcPct val="93000"/>
              </a:lnSpc>
              <a:spcAft>
                <a:spcPct val="0"/>
              </a:spcAft>
              <a:buClrTx/>
              <a:buFontTx/>
              <a:buNone/>
            </a:pPr>
            <a:r>
              <a:rPr lang="en-US" altLang="en-US" sz="750" dirty="0">
                <a:latin typeface="Arial" panose="020B0604020202020204" pitchFamily="34" charset="0"/>
              </a:rPr>
              <a:t>UFI</a:t>
            </a:r>
          </a:p>
        </p:txBody>
      </p:sp>
      <p:sp>
        <p:nvSpPr>
          <p:cNvPr id="62" name="AutoShape 16">
            <a:extLst>
              <a:ext uri="{FF2B5EF4-FFF2-40B4-BE49-F238E27FC236}">
                <a16:creationId xmlns:a16="http://schemas.microsoft.com/office/drawing/2014/main" id="{322EB7B0-3F3B-4BE4-B40D-1BD4703117A5}"/>
              </a:ext>
            </a:extLst>
          </p:cNvPr>
          <p:cNvSpPr>
            <a:spLocks noChangeArrowheads="1"/>
          </p:cNvSpPr>
          <p:nvPr/>
        </p:nvSpPr>
        <p:spPr bwMode="auto">
          <a:xfrm>
            <a:off x="2833660" y="1526763"/>
            <a:ext cx="646131" cy="145787"/>
          </a:xfrm>
          <a:prstGeom prst="leftRightArrow">
            <a:avLst>
              <a:gd name="adj1" fmla="val 50000"/>
              <a:gd name="adj2" fmla="val 80328"/>
            </a:avLst>
          </a:prstGeom>
          <a:solidFill>
            <a:srgbClr val="CFE7F5"/>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sz="1350"/>
          </a:p>
        </p:txBody>
      </p:sp>
      <p:sp>
        <p:nvSpPr>
          <p:cNvPr id="63" name="Text Box 27">
            <a:extLst>
              <a:ext uri="{FF2B5EF4-FFF2-40B4-BE49-F238E27FC236}">
                <a16:creationId xmlns:a16="http://schemas.microsoft.com/office/drawing/2014/main" id="{B05576E1-DCC4-4187-B2A0-37A9BB8E3C49}"/>
              </a:ext>
            </a:extLst>
          </p:cNvPr>
          <p:cNvSpPr txBox="1">
            <a:spLocks noChangeArrowheads="1"/>
          </p:cNvSpPr>
          <p:nvPr/>
        </p:nvSpPr>
        <p:spPr bwMode="auto">
          <a:xfrm>
            <a:off x="1849425" y="1383687"/>
            <a:ext cx="646131" cy="1969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3750" rIns="67500" bIns="33750"/>
          <a:lstStyle>
            <a:lvl1pPr>
              <a:lnSpc>
                <a:spcPct val="92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1pPr>
            <a:lvl2pPr>
              <a:lnSpc>
                <a:spcPct val="92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2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2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2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eaLnBrk="1">
              <a:lnSpc>
                <a:spcPct val="93000"/>
              </a:lnSpc>
              <a:spcAft>
                <a:spcPct val="0"/>
              </a:spcAft>
            </a:pPr>
            <a:r>
              <a:rPr lang="en-US" altLang="en-US" sz="825" dirty="0">
                <a:latin typeface="Arial" panose="020B0604020202020204" pitchFamily="34" charset="0"/>
              </a:rPr>
              <a:t>req</a:t>
            </a:r>
          </a:p>
        </p:txBody>
      </p:sp>
      <p:sp>
        <p:nvSpPr>
          <p:cNvPr id="64" name="Text Box 28">
            <a:extLst>
              <a:ext uri="{FF2B5EF4-FFF2-40B4-BE49-F238E27FC236}">
                <a16:creationId xmlns:a16="http://schemas.microsoft.com/office/drawing/2014/main" id="{07F90770-DC4F-43CC-8786-150CD13CB97B}"/>
              </a:ext>
            </a:extLst>
          </p:cNvPr>
          <p:cNvSpPr txBox="1">
            <a:spLocks noChangeArrowheads="1"/>
          </p:cNvSpPr>
          <p:nvPr/>
        </p:nvSpPr>
        <p:spPr bwMode="auto">
          <a:xfrm>
            <a:off x="1840882" y="1608110"/>
            <a:ext cx="646131" cy="1969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3750" rIns="67500" bIns="33750"/>
          <a:lstStyle>
            <a:lvl1pPr>
              <a:lnSpc>
                <a:spcPct val="92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1pPr>
            <a:lvl2pPr>
              <a:lnSpc>
                <a:spcPct val="92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2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2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2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eaLnBrk="1">
              <a:lnSpc>
                <a:spcPct val="93000"/>
              </a:lnSpc>
              <a:spcAft>
                <a:spcPct val="0"/>
              </a:spcAft>
            </a:pPr>
            <a:r>
              <a:rPr lang="en-US" altLang="en-US" sz="825">
                <a:latin typeface="Arial" panose="020B0604020202020204" pitchFamily="34" charset="0"/>
              </a:rPr>
              <a:t>ack</a:t>
            </a:r>
          </a:p>
        </p:txBody>
      </p:sp>
      <p:sp>
        <p:nvSpPr>
          <p:cNvPr id="71" name="Line 23">
            <a:extLst>
              <a:ext uri="{FF2B5EF4-FFF2-40B4-BE49-F238E27FC236}">
                <a16:creationId xmlns:a16="http://schemas.microsoft.com/office/drawing/2014/main" id="{57099DBF-F440-4320-8457-1322E2200108}"/>
              </a:ext>
            </a:extLst>
          </p:cNvPr>
          <p:cNvSpPr>
            <a:spLocks noChangeShapeType="1"/>
          </p:cNvSpPr>
          <p:nvPr/>
        </p:nvSpPr>
        <p:spPr bwMode="auto">
          <a:xfrm>
            <a:off x="1799658" y="1736491"/>
            <a:ext cx="484598" cy="0"/>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350"/>
          </a:p>
        </p:txBody>
      </p:sp>
      <p:sp>
        <p:nvSpPr>
          <p:cNvPr id="72" name="Line 24">
            <a:extLst>
              <a:ext uri="{FF2B5EF4-FFF2-40B4-BE49-F238E27FC236}">
                <a16:creationId xmlns:a16="http://schemas.microsoft.com/office/drawing/2014/main" id="{1A6AD460-C26C-4B28-A9A1-E88E5D6A6349}"/>
              </a:ext>
            </a:extLst>
          </p:cNvPr>
          <p:cNvSpPr>
            <a:spLocks noChangeShapeType="1"/>
          </p:cNvSpPr>
          <p:nvPr/>
        </p:nvSpPr>
        <p:spPr bwMode="auto">
          <a:xfrm flipH="1">
            <a:off x="1781590" y="1526979"/>
            <a:ext cx="490217" cy="0"/>
          </a:xfrm>
          <a:prstGeom prst="line">
            <a:avLst/>
          </a:prstGeom>
          <a:noFill/>
          <a:ln w="9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350"/>
          </a:p>
        </p:txBody>
      </p:sp>
      <p:sp>
        <p:nvSpPr>
          <p:cNvPr id="73" name="AutoShape 11">
            <a:extLst>
              <a:ext uri="{FF2B5EF4-FFF2-40B4-BE49-F238E27FC236}">
                <a16:creationId xmlns:a16="http://schemas.microsoft.com/office/drawing/2014/main" id="{30674747-3ECE-4D27-B809-72572DDB2C47}"/>
              </a:ext>
            </a:extLst>
          </p:cNvPr>
          <p:cNvSpPr>
            <a:spLocks noChangeArrowheads="1"/>
          </p:cNvSpPr>
          <p:nvPr/>
        </p:nvSpPr>
        <p:spPr bwMode="auto">
          <a:xfrm>
            <a:off x="6406854" y="2020073"/>
            <a:ext cx="646131" cy="441196"/>
          </a:xfrm>
          <a:prstGeom prst="roundRect">
            <a:avLst>
              <a:gd name="adj" fmla="val 287"/>
            </a:avLst>
          </a:prstGeom>
          <a:solidFill>
            <a:srgbClr val="99CCFF"/>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67500" tIns="33750" rIns="67500" bIns="33750" anchor="ctr"/>
          <a:lstStyle>
            <a:lvl1pPr>
              <a:lnSpc>
                <a:spcPct val="92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Calibri" panose="020F0502020204030204" pitchFamily="34" charset="0"/>
                <a:ea typeface="Microsoft YaHei" panose="020B0503020204020204" pitchFamily="34" charset="-122"/>
              </a:defRPr>
            </a:lvl1pPr>
            <a:lvl2pPr>
              <a:lnSpc>
                <a:spcPct val="92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2pPr>
            <a:lvl3pPr>
              <a:lnSpc>
                <a:spcPct val="92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3pPr>
            <a:lvl4pPr>
              <a:lnSpc>
                <a:spcPct val="92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anose="020F0502020204030204" pitchFamily="34" charset="0"/>
                <a:ea typeface="Microsoft YaHei" panose="020B0503020204020204" pitchFamily="34" charset="-122"/>
              </a:defRPr>
            </a:lvl4pPr>
            <a:lvl5pPr>
              <a:lnSpc>
                <a:spcPct val="92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57200" eaLnBrk="0" fontAlgn="base" hangingPunct="0">
              <a:lnSpc>
                <a:spcPct val="92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Calibri" panose="020F0502020204030204" pitchFamily="34" charset="0"/>
                <a:ea typeface="Microsoft YaHei" panose="020B0503020204020204" pitchFamily="34" charset="-122"/>
              </a:defRPr>
            </a:lvl9pPr>
          </a:lstStyle>
          <a:p>
            <a:pPr algn="ctr" eaLnBrk="1">
              <a:lnSpc>
                <a:spcPct val="93000"/>
              </a:lnSpc>
              <a:spcAft>
                <a:spcPct val="0"/>
              </a:spcAft>
              <a:buClrTx/>
              <a:buFontTx/>
              <a:buNone/>
            </a:pPr>
            <a:r>
              <a:rPr lang="en-US" altLang="en-US" sz="750" dirty="0">
                <a:latin typeface="Arial" panose="020B0604020202020204" pitchFamily="34" charset="0"/>
              </a:rPr>
              <a:t>APB</a:t>
            </a:r>
            <a:br>
              <a:rPr lang="en-US" altLang="en-US" sz="750" dirty="0">
                <a:latin typeface="Arial" panose="020B0604020202020204" pitchFamily="34" charset="0"/>
              </a:rPr>
            </a:br>
            <a:r>
              <a:rPr lang="en-US" altLang="en-US" sz="750" dirty="0">
                <a:latin typeface="Arial" panose="020B0604020202020204" pitchFamily="34" charset="0"/>
              </a:rPr>
              <a:t>SLV</a:t>
            </a:r>
          </a:p>
        </p:txBody>
      </p:sp>
      <p:sp>
        <p:nvSpPr>
          <p:cNvPr id="74" name="AutoShape 35">
            <a:extLst>
              <a:ext uri="{FF2B5EF4-FFF2-40B4-BE49-F238E27FC236}">
                <a16:creationId xmlns:a16="http://schemas.microsoft.com/office/drawing/2014/main" id="{CD50FD3D-C2C4-478E-8DF6-447F11F12C11}"/>
              </a:ext>
            </a:extLst>
          </p:cNvPr>
          <p:cNvSpPr>
            <a:spLocks noChangeArrowheads="1"/>
          </p:cNvSpPr>
          <p:nvPr/>
        </p:nvSpPr>
        <p:spPr bwMode="auto">
          <a:xfrm>
            <a:off x="5839383" y="2154350"/>
            <a:ext cx="566067" cy="145787"/>
          </a:xfrm>
          <a:prstGeom prst="leftRightArrow">
            <a:avLst>
              <a:gd name="adj1" fmla="val 50000"/>
              <a:gd name="adj2" fmla="val 70374"/>
            </a:avLst>
          </a:prstGeom>
          <a:solidFill>
            <a:srgbClr val="CFE7F5"/>
          </a:solidFill>
          <a:ln w="9360">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sz="1350"/>
          </a:p>
        </p:txBody>
      </p:sp>
    </p:spTree>
    <p:extLst>
      <p:ext uri="{BB962C8B-B14F-4D97-AF65-F5344CB8AC3E}">
        <p14:creationId xmlns:p14="http://schemas.microsoft.com/office/powerpoint/2010/main" val="3692859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9C72F-3BB3-410F-AD9E-6B266D7F2377}"/>
              </a:ext>
            </a:extLst>
          </p:cNvPr>
          <p:cNvSpPr>
            <a:spLocks noGrp="1"/>
          </p:cNvSpPr>
          <p:nvPr>
            <p:ph type="title"/>
          </p:nvPr>
        </p:nvSpPr>
        <p:spPr/>
        <p:txBody>
          <a:bodyPr/>
          <a:lstStyle/>
          <a:p>
            <a:r>
              <a:rPr lang="en-US" dirty="0"/>
              <a:t>PMU/PMXTOR </a:t>
            </a:r>
            <a:r>
              <a:rPr lang="en-US" dirty="0">
                <a:sym typeface="Wingdings" panose="05000000000000000000" pitchFamily="2" charset="2"/>
              </a:rPr>
              <a:t> NSPS</a:t>
            </a:r>
            <a:endParaRPr lang="en-US" dirty="0"/>
          </a:p>
        </p:txBody>
      </p:sp>
      <p:sp>
        <p:nvSpPr>
          <p:cNvPr id="6" name="Content Placeholder 5">
            <a:extLst>
              <a:ext uri="{FF2B5EF4-FFF2-40B4-BE49-F238E27FC236}">
                <a16:creationId xmlns:a16="http://schemas.microsoft.com/office/drawing/2014/main" id="{ECA590C5-0F27-4883-BF8E-09EB70C1E1AD}"/>
              </a:ext>
            </a:extLst>
          </p:cNvPr>
          <p:cNvSpPr>
            <a:spLocks noGrp="1"/>
          </p:cNvSpPr>
          <p:nvPr>
            <p:ph idx="1"/>
          </p:nvPr>
        </p:nvSpPr>
        <p:spPr/>
        <p:txBody>
          <a:bodyPr/>
          <a:lstStyle/>
          <a:p>
            <a:endParaRPr lang="en-US"/>
          </a:p>
        </p:txBody>
      </p:sp>
      <p:pic>
        <p:nvPicPr>
          <p:cNvPr id="12" name="Picture 11">
            <a:extLst>
              <a:ext uri="{FF2B5EF4-FFF2-40B4-BE49-F238E27FC236}">
                <a16:creationId xmlns:a16="http://schemas.microsoft.com/office/drawing/2014/main" id="{EEC7BE00-5F6A-4BD4-B90F-01D599E7665B}"/>
              </a:ext>
            </a:extLst>
          </p:cNvPr>
          <p:cNvPicPr/>
          <p:nvPr/>
        </p:nvPicPr>
        <p:blipFill>
          <a:blip r:embed="rId2"/>
          <a:stretch>
            <a:fillRect/>
          </a:stretch>
        </p:blipFill>
        <p:spPr>
          <a:xfrm>
            <a:off x="1152070" y="1147222"/>
            <a:ext cx="6089651" cy="3032078"/>
          </a:xfrm>
          <a:prstGeom prst="rect">
            <a:avLst/>
          </a:prstGeom>
        </p:spPr>
      </p:pic>
    </p:spTree>
    <p:extLst>
      <p:ext uri="{BB962C8B-B14F-4D97-AF65-F5344CB8AC3E}">
        <p14:creationId xmlns:p14="http://schemas.microsoft.com/office/powerpoint/2010/main" val="18141889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Int_PPT Template_ClearPro_16x9">
  <a:themeElements>
    <a:clrScheme name="Custom 2">
      <a:dk1>
        <a:sysClr val="windowText" lastClr="000000"/>
      </a:dk1>
      <a:lt1>
        <a:sysClr val="window" lastClr="FFFFFF"/>
      </a:lt1>
      <a:dk2>
        <a:srgbClr val="003C71"/>
      </a:dk2>
      <a:lt2>
        <a:srgbClr val="B1BABF"/>
      </a:lt2>
      <a:accent1>
        <a:srgbClr val="B7D108"/>
      </a:accent1>
      <a:accent2>
        <a:srgbClr val="0071C5"/>
      </a:accent2>
      <a:accent3>
        <a:srgbClr val="009CDA"/>
      </a:accent3>
      <a:accent4>
        <a:srgbClr val="F8D44C"/>
      </a:accent4>
      <a:accent5>
        <a:srgbClr val="FFA400"/>
      </a:accent5>
      <a:accent6>
        <a:srgbClr val="FF4E00"/>
      </a:accent6>
      <a:hlink>
        <a:srgbClr val="C3D600"/>
      </a:hlink>
      <a:folHlink>
        <a:srgbClr val="0071C5"/>
      </a:folHlink>
    </a:clrScheme>
    <a:fontScheme name="Custom 2">
      <a:majorFont>
        <a:latin typeface="Intel Clear"/>
        <a:ea typeface=""/>
        <a:cs typeface=""/>
      </a:majorFont>
      <a:minorFont>
        <a:latin typeface="Bahnschrif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solidFill>
          <a:schemeClr val="bg2">
            <a:lumMod val="20000"/>
            <a:lumOff val="80000"/>
          </a:schemeClr>
        </a:solidFill>
      </a:spPr>
      <a:bodyPr vert="horz" lIns="0" tIns="0" rIns="0" bIns="0" rtlCol="0">
        <a:noAutofit/>
      </a:bodyPr>
      <a:lstStyle>
        <a:defPPr>
          <a:defRPr sz="1100" dirty="0" smtClean="0">
            <a:solidFill>
              <a:srgbClr val="003C71"/>
            </a:solidFill>
          </a:defRPr>
        </a:defPPr>
      </a:lstStyle>
    </a:txDef>
  </a:objectDefaults>
  <a:extraClrSchemeLst/>
  <a:extLst>
    <a:ext uri="{05A4C25C-085E-4340-85A3-A5531E510DB2}">
      <thm15:themeFamily xmlns:thm15="http://schemas.microsoft.com/office/thememl/2012/main" name="Presentation1" id="{3FA2BC95-42A2-415D-B5C8-0075041510A6}" vid="{1494EF55-59A4-458B-966F-D68AD5397F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CB6BCCF41A30B4E8A5F0FA13B4A61E1" ma:contentTypeVersion="0" ma:contentTypeDescription="Create a new document." ma:contentTypeScope="" ma:versionID="8aba198e2e02010abe313f719aa3c15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8A6400B-CBF9-4E78-99AD-386167B6FB16}">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64187AAD-E58C-4AA6-AB12-BF961B405C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5775455F-443B-4CF4-8754-806117EC259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858</Words>
  <Application>Microsoft Office PowerPoint</Application>
  <PresentationFormat>On-screen Show (16:9)</PresentationFormat>
  <Paragraphs>250</Paragraphs>
  <Slides>23</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Bahnschrift</vt:lpstr>
      <vt:lpstr>Calibri</vt:lpstr>
      <vt:lpstr>Intel Clear</vt:lpstr>
      <vt:lpstr>Intel Clear Pro</vt:lpstr>
      <vt:lpstr>Times New Roman</vt:lpstr>
      <vt:lpstr>Wingdings</vt:lpstr>
      <vt:lpstr>Int_PPT Template_ClearPro_16x9</vt:lpstr>
      <vt:lpstr>SISG-CFG Low Power Verification Plan</vt:lpstr>
      <vt:lpstr>Why important?</vt:lpstr>
      <vt:lpstr>Clock Gating Vs Power Gating</vt:lpstr>
      <vt:lpstr>Power Management Techniques </vt:lpstr>
      <vt:lpstr>Power Management Cells</vt:lpstr>
      <vt:lpstr>Multi Voltage with cell requirements</vt:lpstr>
      <vt:lpstr>UPF 2.0</vt:lpstr>
      <vt:lpstr>LP TB Block Diagram</vt:lpstr>
      <vt:lpstr>PMU/PMXTOR  NSPS</vt:lpstr>
      <vt:lpstr>PMU/PMXTOR  UPF</vt:lpstr>
      <vt:lpstr>PowerPoint Presentation</vt:lpstr>
      <vt:lpstr>PowerPoint Presentation</vt:lpstr>
      <vt:lpstr>Power Down Accept Sequence..</vt:lpstr>
      <vt:lpstr>Power Up Accept Sequence</vt:lpstr>
      <vt:lpstr>Power Down Deny Sequence</vt:lpstr>
      <vt:lpstr>Master Bridge Power Down &amp; Up Seq</vt:lpstr>
      <vt:lpstr>Slave Bridge Power Down &amp; Up Seq</vt:lpstr>
      <vt:lpstr>JIRA’s</vt:lpstr>
      <vt:lpstr>Features per Protocol</vt:lpstr>
      <vt:lpstr>Power simulation Tools</vt:lpstr>
      <vt:lpstr>Test Flow &amp; Plan</vt:lpstr>
      <vt:lpstr>Where are we?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CTPClassification=CTP_NT</cp:keywords>
  <cp:lastModifiedBy/>
  <cp:revision>1</cp:revision>
  <dcterms:created xsi:type="dcterms:W3CDTF">2019-02-26T00:38:07Z</dcterms:created>
  <dcterms:modified xsi:type="dcterms:W3CDTF">2020-04-16T18:36:35Z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0x0101002CB6BCCF41A30B4E8A5F0FA13B4A61E1</vt:lpwstr>
  </property>
  <property fmtid="{D5CDD505-2E9C-101B-9397-08002B2CF9AE}" pid="3" name="TitusGUID">
    <vt:lpwstr>85abe1d0-3741-444b-a090-bec7012bc143</vt:lpwstr>
  </property>
  <property fmtid="{D5CDD505-2E9C-101B-9397-08002B2CF9AE}" pid="4" name="CTP_TimeStamp">
    <vt:lpwstr>2020-04-16 18:36:35Z</vt:lpwstr>
  </property>
  <property fmtid="{D5CDD505-2E9C-101B-9397-08002B2CF9AE}" pid="5" name="CTP_BU">
    <vt:lpwstr>NA</vt:lpwstr>
  </property>
  <property fmtid="{D5CDD505-2E9C-101B-9397-08002B2CF9AE}" pid="6" name="CTP_IDSID">
    <vt:lpwstr>NA</vt:lpwstr>
  </property>
  <property fmtid="{D5CDD505-2E9C-101B-9397-08002B2CF9AE}" pid="7" name="CTP_WWID">
    <vt:lpwstr>NA</vt:lpwstr>
  </property>
  <property fmtid="{D5CDD505-2E9C-101B-9397-08002B2CF9AE}" pid="8" name="CTPClassification">
    <vt:lpwstr>CTP_NT</vt:lpwstr>
  </property>
</Properties>
</file>