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handoutMasterIdLst>
    <p:handoutMasterId r:id="rId11"/>
  </p:handoutMasterIdLst>
  <p:sldIdLst>
    <p:sldId id="847" r:id="rId2"/>
    <p:sldId id="1066" r:id="rId3"/>
    <p:sldId id="1067" r:id="rId4"/>
    <p:sldId id="1068" r:id="rId5"/>
    <p:sldId id="1069" r:id="rId6"/>
    <p:sldId id="1070" r:id="rId7"/>
    <p:sldId id="1071" r:id="rId8"/>
    <p:sldId id="872" r:id="rId9"/>
  </p:sldIdLst>
  <p:sldSz cx="12192000" cy="6858000"/>
  <p:notesSz cx="7077075" cy="9363075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4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1F497D"/>
    <a:srgbClr val="C0504D"/>
    <a:srgbClr val="000000"/>
    <a:srgbClr val="DCE6F2"/>
    <a:srgbClr val="4F81BD"/>
    <a:srgbClr val="1C75BC"/>
    <a:srgbClr val="3C464D"/>
    <a:srgbClr val="FFFFFF"/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65" autoAdjust="0"/>
    <p:restoredTop sz="96263" autoAdjust="0"/>
  </p:normalViewPr>
  <p:slideViewPr>
    <p:cSldViewPr snapToGrid="0" showGuides="1">
      <p:cViewPr varScale="1">
        <p:scale>
          <a:sx n="89" d="100"/>
          <a:sy n="89" d="100"/>
        </p:scale>
        <p:origin x="657" y="63"/>
      </p:cViewPr>
      <p:guideLst>
        <p:guide orient="horz"/>
        <p:guide pos="74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6" d="100"/>
          <a:sy n="86" d="100"/>
        </p:scale>
        <p:origin x="2736" y="10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4FC3B-36CC-4CDC-8A46-2795520AC7EC}" type="datetimeFigureOut">
              <a:rPr lang="en-US" smtClean="0"/>
              <a:t>12/7/2016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8295C-E482-4161-9DF6-7A07F6DA5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942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18AE905A-3C31-4ECB-87DB-AAFEFFFC3D1D}" type="datetimeFigureOut">
              <a:rPr lang="en-US" smtClean="0"/>
              <a:pPr/>
              <a:t>12/7/2016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6" tIns="46433" rIns="92866" bIns="4643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32" y="4448185"/>
            <a:ext cx="5661013" cy="4213223"/>
          </a:xfrm>
          <a:prstGeom prst="rect">
            <a:avLst/>
          </a:prstGeom>
        </p:spPr>
        <p:txBody>
          <a:bodyPr vert="horz" lIns="92866" tIns="46433" rIns="92866" bIns="4643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942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B6F2037F-F5EE-442C-8D03-21453C2DE2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037F-F5EE-442C-8D03-21453C2DE26A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55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0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11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7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93400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05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2258700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71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" y="6204193"/>
            <a:ext cx="1833377" cy="5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83438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9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8164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" y="6204193"/>
            <a:ext cx="1833377" cy="5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7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461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196" y="2545180"/>
            <a:ext cx="5857608" cy="176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8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279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955800"/>
            <a:ext cx="11379200" cy="4097042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" pitchFamily="50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61798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5" y="6596984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137162" y="229492"/>
            <a:ext cx="18288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641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85735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040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47" y="3771785"/>
            <a:ext cx="2399242" cy="724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6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00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3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5167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5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06337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>
              <a:solidFill>
                <a:srgbClr val="3C464D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1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3854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87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127" y="63500"/>
            <a:ext cx="1833377" cy="5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7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75103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1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" y="6204193"/>
            <a:ext cx="1833377" cy="5532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31812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5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2015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27" y="6204193"/>
            <a:ext cx="1833377" cy="55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50367399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26" name="think-cell Slide" r:id="rId17" imgW="420" imgH="430" progId="TCLayout.ActiveDocument.1">
                  <p:embed/>
                </p:oleObj>
              </mc:Choice>
              <mc:Fallback>
                <p:oleObj name="think-cell Slide" r:id="rId17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7" r:id="rId3"/>
    <p:sldLayoutId id="2147483668" r:id="rId4"/>
    <p:sldLayoutId id="2147483671" r:id="rId5"/>
    <p:sldLayoutId id="2147483672" r:id="rId6"/>
    <p:sldLayoutId id="2147483676" r:id="rId7"/>
    <p:sldLayoutId id="2147483667" r:id="rId8"/>
    <p:sldLayoutId id="2147483673" r:id="rId9"/>
    <p:sldLayoutId id="2147483675" r:id="rId10"/>
    <p:sldLayoutId id="2147483674" r:id="rId11"/>
    <p:sldLayoutId id="2147483682" r:id="rId12"/>
    <p:sldLayoutId id="2147483683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5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7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946" y="2284993"/>
            <a:ext cx="5245695" cy="1317132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Qualcomm - NetSpeed Systems</a:t>
            </a:r>
            <a:br>
              <a:rPr lang="en-US" sz="2800" dirty="0"/>
            </a:br>
            <a:r>
              <a:rPr lang="en-US" sz="2400" dirty="0">
                <a:solidFill>
                  <a:srgbClr val="FFC000"/>
                </a:solidFill>
              </a:rPr>
              <a:t>Follow-up Meeting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13768" r="15264" b="16782"/>
          <a:stretch/>
        </p:blipFill>
        <p:spPr>
          <a:xfrm>
            <a:off x="5717059" y="691978"/>
            <a:ext cx="6071287" cy="539431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27</a:t>
            </a:r>
            <a:r>
              <a:rPr lang="en-US" baseline="30000" dirty="0"/>
              <a:t>th</a:t>
            </a:r>
            <a:r>
              <a:rPr lang="en-US" dirty="0"/>
              <a:t>, 2016</a:t>
            </a:r>
          </a:p>
        </p:txBody>
      </p:sp>
    </p:spTree>
    <p:extLst>
      <p:ext uri="{BB962C8B-B14F-4D97-AF65-F5344CB8AC3E}">
        <p14:creationId xmlns:p14="http://schemas.microsoft.com/office/powerpoint/2010/main" val="412985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Object 520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8077976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74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Multicast Feature Description</a:t>
            </a:r>
            <a:br>
              <a:rPr lang="en-US" sz="3600" dirty="0"/>
            </a:br>
            <a:r>
              <a:rPr lang="en-US" sz="2700" dirty="0">
                <a:solidFill>
                  <a:srgbClr val="FFC000"/>
                </a:solidFill>
              </a:rPr>
              <a:t>Example Mesh Layout</a:t>
            </a:r>
            <a:r>
              <a:rPr lang="en-US" sz="2700" dirty="0"/>
              <a:t> </a:t>
            </a:r>
          </a:p>
        </p:txBody>
      </p:sp>
      <p:grpSp>
        <p:nvGrpSpPr>
          <p:cNvPr id="523" name="Group 522"/>
          <p:cNvGrpSpPr/>
          <p:nvPr/>
        </p:nvGrpSpPr>
        <p:grpSpPr>
          <a:xfrm>
            <a:off x="2614410" y="1463040"/>
            <a:ext cx="7572778" cy="4693679"/>
            <a:chOff x="2614410" y="1758636"/>
            <a:chExt cx="7572778" cy="4693679"/>
          </a:xfrm>
        </p:grpSpPr>
        <p:sp>
          <p:nvSpPr>
            <p:cNvPr id="520" name="Rectangle 519"/>
            <p:cNvSpPr/>
            <p:nvPr/>
          </p:nvSpPr>
          <p:spPr>
            <a:xfrm>
              <a:off x="2614410" y="1758636"/>
              <a:ext cx="7572778" cy="4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grpSp>
          <p:nvGrpSpPr>
            <p:cNvPr id="262" name="Group 261"/>
            <p:cNvGrpSpPr>
              <a:grpSpLocks noChangeAspect="1"/>
            </p:cNvGrpSpPr>
            <p:nvPr/>
          </p:nvGrpSpPr>
          <p:grpSpPr>
            <a:xfrm>
              <a:off x="2823732" y="1921320"/>
              <a:ext cx="7154135" cy="4389120"/>
              <a:chOff x="1397658" y="1490460"/>
              <a:chExt cx="8007792" cy="4912847"/>
            </a:xfrm>
          </p:grpSpPr>
          <p:sp>
            <p:nvSpPr>
              <p:cNvPr id="263" name="Rectangle 262"/>
              <p:cNvSpPr/>
              <p:nvPr/>
            </p:nvSpPr>
            <p:spPr>
              <a:xfrm>
                <a:off x="1397658" y="151847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512745" y="196795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5" name="Straight Connector 264"/>
              <p:cNvCxnSpPr/>
              <p:nvPr/>
            </p:nvCxnSpPr>
            <p:spPr>
              <a:xfrm>
                <a:off x="1587672" y="181534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6" name="Straight Connector 265"/>
              <p:cNvCxnSpPr/>
              <p:nvPr/>
            </p:nvCxnSpPr>
            <p:spPr>
              <a:xfrm>
                <a:off x="1735169" y="181534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7" name="Rectangle 266"/>
              <p:cNvSpPr/>
              <p:nvPr/>
            </p:nvSpPr>
            <p:spPr>
              <a:xfrm>
                <a:off x="2228484" y="151536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2343571" y="196484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9" name="Straight Connector 268"/>
              <p:cNvCxnSpPr/>
              <p:nvPr/>
            </p:nvCxnSpPr>
            <p:spPr>
              <a:xfrm>
                <a:off x="2418498" y="18122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0" name="Straight Connector 269"/>
              <p:cNvCxnSpPr/>
              <p:nvPr/>
            </p:nvCxnSpPr>
            <p:spPr>
              <a:xfrm>
                <a:off x="2565995" y="18122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1" name="Rectangle 270"/>
              <p:cNvSpPr/>
              <p:nvPr/>
            </p:nvSpPr>
            <p:spPr>
              <a:xfrm>
                <a:off x="2228484" y="242311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2" name="Straight Connector 271"/>
              <p:cNvCxnSpPr/>
              <p:nvPr/>
            </p:nvCxnSpPr>
            <p:spPr>
              <a:xfrm>
                <a:off x="2418498" y="22670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3" name="Straight Connector 272"/>
              <p:cNvCxnSpPr/>
              <p:nvPr/>
            </p:nvCxnSpPr>
            <p:spPr>
              <a:xfrm>
                <a:off x="2565995" y="22670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4" name="Rectangle 273"/>
              <p:cNvSpPr/>
              <p:nvPr/>
            </p:nvSpPr>
            <p:spPr>
              <a:xfrm>
                <a:off x="3059310" y="151225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5" name="Rectangle 274"/>
              <p:cNvSpPr/>
              <p:nvPr/>
            </p:nvSpPr>
            <p:spPr>
              <a:xfrm>
                <a:off x="3174397" y="196173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6" name="Straight Connector 275"/>
              <p:cNvCxnSpPr/>
              <p:nvPr/>
            </p:nvCxnSpPr>
            <p:spPr>
              <a:xfrm>
                <a:off x="3249324" y="18091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7" name="Straight Connector 276"/>
              <p:cNvCxnSpPr/>
              <p:nvPr/>
            </p:nvCxnSpPr>
            <p:spPr>
              <a:xfrm>
                <a:off x="3396821" y="18091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8" name="Rectangle 277"/>
              <p:cNvSpPr/>
              <p:nvPr/>
            </p:nvSpPr>
            <p:spPr>
              <a:xfrm>
                <a:off x="3059310" y="242000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9" name="Straight Connector 278"/>
              <p:cNvCxnSpPr/>
              <p:nvPr/>
            </p:nvCxnSpPr>
            <p:spPr>
              <a:xfrm>
                <a:off x="3249324" y="226394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0" name="Straight Connector 279"/>
              <p:cNvCxnSpPr/>
              <p:nvPr/>
            </p:nvCxnSpPr>
            <p:spPr>
              <a:xfrm>
                <a:off x="3396821" y="226394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1" name="Rectangle 280"/>
              <p:cNvSpPr/>
              <p:nvPr/>
            </p:nvSpPr>
            <p:spPr>
              <a:xfrm>
                <a:off x="3890136" y="150913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2" name="Rectangle 281"/>
              <p:cNvSpPr/>
              <p:nvPr/>
            </p:nvSpPr>
            <p:spPr>
              <a:xfrm>
                <a:off x="4005223" y="195861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3" name="Straight Connector 282"/>
              <p:cNvCxnSpPr/>
              <p:nvPr/>
            </p:nvCxnSpPr>
            <p:spPr>
              <a:xfrm>
                <a:off x="4080150" y="180600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4" name="Straight Connector 283"/>
              <p:cNvCxnSpPr/>
              <p:nvPr/>
            </p:nvCxnSpPr>
            <p:spPr>
              <a:xfrm>
                <a:off x="4227647" y="180600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5" name="Rectangle 284"/>
              <p:cNvSpPr/>
              <p:nvPr/>
            </p:nvSpPr>
            <p:spPr>
              <a:xfrm>
                <a:off x="4720962" y="150602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6" name="Rectangle 285"/>
              <p:cNvSpPr/>
              <p:nvPr/>
            </p:nvSpPr>
            <p:spPr>
              <a:xfrm>
                <a:off x="4836049" y="195550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7" name="Straight Connector 286"/>
              <p:cNvCxnSpPr/>
              <p:nvPr/>
            </p:nvCxnSpPr>
            <p:spPr>
              <a:xfrm>
                <a:off x="4910976" y="18028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8" name="Straight Connector 287"/>
              <p:cNvCxnSpPr/>
              <p:nvPr/>
            </p:nvCxnSpPr>
            <p:spPr>
              <a:xfrm>
                <a:off x="5058473" y="18028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9" name="Rectangle 288"/>
              <p:cNvSpPr/>
              <p:nvPr/>
            </p:nvSpPr>
            <p:spPr>
              <a:xfrm>
                <a:off x="4720962" y="241377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0" name="Straight Connector 289"/>
              <p:cNvCxnSpPr/>
              <p:nvPr/>
            </p:nvCxnSpPr>
            <p:spPr>
              <a:xfrm>
                <a:off x="4910976" y="22577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1" name="Straight Connector 290"/>
              <p:cNvCxnSpPr/>
              <p:nvPr/>
            </p:nvCxnSpPr>
            <p:spPr>
              <a:xfrm>
                <a:off x="5058473" y="22577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2" name="Rectangle 291"/>
              <p:cNvSpPr/>
              <p:nvPr/>
            </p:nvSpPr>
            <p:spPr>
              <a:xfrm>
                <a:off x="5551788" y="150291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3" name="Rectangle 292"/>
              <p:cNvSpPr/>
              <p:nvPr/>
            </p:nvSpPr>
            <p:spPr>
              <a:xfrm>
                <a:off x="5666875" y="195239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4" name="Straight Connector 293"/>
              <p:cNvCxnSpPr/>
              <p:nvPr/>
            </p:nvCxnSpPr>
            <p:spPr>
              <a:xfrm>
                <a:off x="5741802" y="17997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5" name="Straight Connector 294"/>
              <p:cNvCxnSpPr/>
              <p:nvPr/>
            </p:nvCxnSpPr>
            <p:spPr>
              <a:xfrm>
                <a:off x="5889299" y="17997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6" name="Rectangle 295"/>
              <p:cNvSpPr/>
              <p:nvPr/>
            </p:nvSpPr>
            <p:spPr>
              <a:xfrm>
                <a:off x="5551788" y="241066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7" name="Straight Connector 296"/>
              <p:cNvCxnSpPr/>
              <p:nvPr/>
            </p:nvCxnSpPr>
            <p:spPr>
              <a:xfrm>
                <a:off x="5741802" y="225460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8" name="Straight Connector 297"/>
              <p:cNvCxnSpPr/>
              <p:nvPr/>
            </p:nvCxnSpPr>
            <p:spPr>
              <a:xfrm>
                <a:off x="5889299" y="225460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9" name="Rectangle 298"/>
              <p:cNvSpPr/>
              <p:nvPr/>
            </p:nvSpPr>
            <p:spPr>
              <a:xfrm>
                <a:off x="6382614" y="149979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0" name="Rectangle 299"/>
              <p:cNvSpPr/>
              <p:nvPr/>
            </p:nvSpPr>
            <p:spPr>
              <a:xfrm>
                <a:off x="6497701" y="194928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>
                <a:off x="6572628" y="179666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2" name="Straight Connector 301"/>
              <p:cNvCxnSpPr/>
              <p:nvPr/>
            </p:nvCxnSpPr>
            <p:spPr>
              <a:xfrm>
                <a:off x="6720125" y="179666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3" name="Rectangle 302"/>
              <p:cNvSpPr/>
              <p:nvPr/>
            </p:nvSpPr>
            <p:spPr>
              <a:xfrm>
                <a:off x="7213440" y="149668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4" name="Rectangle 303"/>
              <p:cNvSpPr/>
              <p:nvPr/>
            </p:nvSpPr>
            <p:spPr>
              <a:xfrm>
                <a:off x="7328527" y="194616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5" name="Straight Connector 304"/>
              <p:cNvCxnSpPr/>
              <p:nvPr/>
            </p:nvCxnSpPr>
            <p:spPr>
              <a:xfrm>
                <a:off x="7403454" y="17935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6" name="Straight Connector 305"/>
              <p:cNvCxnSpPr/>
              <p:nvPr/>
            </p:nvCxnSpPr>
            <p:spPr>
              <a:xfrm>
                <a:off x="7550951" y="17935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7" name="Rectangle 306"/>
              <p:cNvSpPr/>
              <p:nvPr/>
            </p:nvSpPr>
            <p:spPr>
              <a:xfrm>
                <a:off x="7213440" y="240443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8" name="Straight Connector 307"/>
              <p:cNvCxnSpPr/>
              <p:nvPr/>
            </p:nvCxnSpPr>
            <p:spPr>
              <a:xfrm>
                <a:off x="7403454" y="224837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9" name="Straight Connector 308"/>
              <p:cNvCxnSpPr/>
              <p:nvPr/>
            </p:nvCxnSpPr>
            <p:spPr>
              <a:xfrm>
                <a:off x="7550951" y="224837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0" name="Rectangle 309"/>
              <p:cNvSpPr/>
              <p:nvPr/>
            </p:nvSpPr>
            <p:spPr>
              <a:xfrm>
                <a:off x="8044266" y="149357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1" name="Rectangle 310"/>
              <p:cNvSpPr/>
              <p:nvPr/>
            </p:nvSpPr>
            <p:spPr>
              <a:xfrm>
                <a:off x="8159353" y="194305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2" name="Straight Connector 311"/>
              <p:cNvCxnSpPr/>
              <p:nvPr/>
            </p:nvCxnSpPr>
            <p:spPr>
              <a:xfrm>
                <a:off x="8234280" y="17904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3" name="Straight Connector 312"/>
              <p:cNvCxnSpPr/>
              <p:nvPr/>
            </p:nvCxnSpPr>
            <p:spPr>
              <a:xfrm>
                <a:off x="8381777" y="17904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4" name="Rectangle 313"/>
              <p:cNvSpPr/>
              <p:nvPr/>
            </p:nvSpPr>
            <p:spPr>
              <a:xfrm>
                <a:off x="8044266" y="240132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5" name="Straight Connector 314"/>
              <p:cNvCxnSpPr/>
              <p:nvPr/>
            </p:nvCxnSpPr>
            <p:spPr>
              <a:xfrm>
                <a:off x="8234280" y="224526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6" name="Straight Connector 315"/>
              <p:cNvCxnSpPr/>
              <p:nvPr/>
            </p:nvCxnSpPr>
            <p:spPr>
              <a:xfrm>
                <a:off x="8381777" y="224526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7" name="Rectangle 316"/>
              <p:cNvSpPr/>
              <p:nvPr/>
            </p:nvSpPr>
            <p:spPr>
              <a:xfrm>
                <a:off x="8875092" y="149046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8" name="Rectangle 317"/>
              <p:cNvSpPr/>
              <p:nvPr/>
            </p:nvSpPr>
            <p:spPr>
              <a:xfrm>
                <a:off x="8990179" y="193994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/>
              <p:cNvCxnSpPr/>
              <p:nvPr/>
            </p:nvCxnSpPr>
            <p:spPr>
              <a:xfrm>
                <a:off x="9065106" y="178732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0" name="Straight Connector 319"/>
              <p:cNvCxnSpPr/>
              <p:nvPr/>
            </p:nvCxnSpPr>
            <p:spPr>
              <a:xfrm>
                <a:off x="9212603" y="178732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1" name="Rectangle 320"/>
              <p:cNvSpPr/>
              <p:nvPr/>
            </p:nvSpPr>
            <p:spPr>
              <a:xfrm>
                <a:off x="1512745" y="319469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Rectangle 321"/>
              <p:cNvSpPr/>
              <p:nvPr/>
            </p:nvSpPr>
            <p:spPr>
              <a:xfrm>
                <a:off x="2228484" y="274210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Rectangle 322"/>
              <p:cNvSpPr/>
              <p:nvPr/>
            </p:nvSpPr>
            <p:spPr>
              <a:xfrm>
                <a:off x="2343571" y="319158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4" name="Straight Connector 323"/>
              <p:cNvCxnSpPr/>
              <p:nvPr/>
            </p:nvCxnSpPr>
            <p:spPr>
              <a:xfrm>
                <a:off x="2418498" y="30389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5" name="Straight Connector 324"/>
              <p:cNvCxnSpPr/>
              <p:nvPr/>
            </p:nvCxnSpPr>
            <p:spPr>
              <a:xfrm>
                <a:off x="2565995" y="30389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6" name="Rectangle 325"/>
              <p:cNvSpPr/>
              <p:nvPr/>
            </p:nvSpPr>
            <p:spPr>
              <a:xfrm>
                <a:off x="2228484" y="364985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7" name="Straight Connector 326"/>
              <p:cNvCxnSpPr/>
              <p:nvPr/>
            </p:nvCxnSpPr>
            <p:spPr>
              <a:xfrm>
                <a:off x="2418498" y="34937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8" name="Straight Connector 327"/>
              <p:cNvCxnSpPr/>
              <p:nvPr/>
            </p:nvCxnSpPr>
            <p:spPr>
              <a:xfrm>
                <a:off x="2565995" y="34937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9" name="Rectangle 328"/>
              <p:cNvSpPr/>
              <p:nvPr/>
            </p:nvSpPr>
            <p:spPr>
              <a:xfrm>
                <a:off x="3059310" y="273898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Rectangle 329"/>
              <p:cNvSpPr/>
              <p:nvPr/>
            </p:nvSpPr>
            <p:spPr>
              <a:xfrm>
                <a:off x="3174397" y="318847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1" name="Straight Connector 330"/>
              <p:cNvCxnSpPr/>
              <p:nvPr/>
            </p:nvCxnSpPr>
            <p:spPr>
              <a:xfrm>
                <a:off x="3249324" y="30358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2" name="Straight Connector 331"/>
              <p:cNvCxnSpPr/>
              <p:nvPr/>
            </p:nvCxnSpPr>
            <p:spPr>
              <a:xfrm>
                <a:off x="3396821" y="30358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3" name="Rectangle 332"/>
              <p:cNvSpPr/>
              <p:nvPr/>
            </p:nvSpPr>
            <p:spPr>
              <a:xfrm>
                <a:off x="3059310" y="364673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4" name="Straight Connector 333"/>
              <p:cNvCxnSpPr/>
              <p:nvPr/>
            </p:nvCxnSpPr>
            <p:spPr>
              <a:xfrm>
                <a:off x="3249324" y="349068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5" name="Straight Connector 334"/>
              <p:cNvCxnSpPr/>
              <p:nvPr/>
            </p:nvCxnSpPr>
            <p:spPr>
              <a:xfrm>
                <a:off x="3396821" y="349068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6" name="Rectangle 335"/>
              <p:cNvSpPr/>
              <p:nvPr/>
            </p:nvSpPr>
            <p:spPr>
              <a:xfrm>
                <a:off x="4005223" y="318535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Rectangle 336"/>
              <p:cNvSpPr/>
              <p:nvPr/>
            </p:nvSpPr>
            <p:spPr>
              <a:xfrm>
                <a:off x="4720962" y="273276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Rectangle 337"/>
              <p:cNvSpPr/>
              <p:nvPr/>
            </p:nvSpPr>
            <p:spPr>
              <a:xfrm>
                <a:off x="4836049" y="318224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9" name="Straight Connector 338"/>
              <p:cNvCxnSpPr/>
              <p:nvPr/>
            </p:nvCxnSpPr>
            <p:spPr>
              <a:xfrm>
                <a:off x="4910976" y="30296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0" name="Straight Connector 339"/>
              <p:cNvCxnSpPr/>
              <p:nvPr/>
            </p:nvCxnSpPr>
            <p:spPr>
              <a:xfrm>
                <a:off x="5058473" y="30296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41" name="Rectangle 340"/>
              <p:cNvSpPr/>
              <p:nvPr/>
            </p:nvSpPr>
            <p:spPr>
              <a:xfrm>
                <a:off x="4720962" y="364051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2" name="Straight Connector 341"/>
              <p:cNvCxnSpPr/>
              <p:nvPr/>
            </p:nvCxnSpPr>
            <p:spPr>
              <a:xfrm>
                <a:off x="4910976" y="34844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3" name="Straight Connector 342"/>
              <p:cNvCxnSpPr/>
              <p:nvPr/>
            </p:nvCxnSpPr>
            <p:spPr>
              <a:xfrm>
                <a:off x="5058473" y="34844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44" name="Rectangle 343"/>
              <p:cNvSpPr/>
              <p:nvPr/>
            </p:nvSpPr>
            <p:spPr>
              <a:xfrm>
                <a:off x="5551788" y="272965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5" name="Rectangle 344"/>
              <p:cNvSpPr/>
              <p:nvPr/>
            </p:nvSpPr>
            <p:spPr>
              <a:xfrm>
                <a:off x="5666875" y="317913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6" name="Straight Connector 345"/>
              <p:cNvCxnSpPr/>
              <p:nvPr/>
            </p:nvCxnSpPr>
            <p:spPr>
              <a:xfrm>
                <a:off x="5741802" y="30265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7" name="Straight Connector 346"/>
              <p:cNvCxnSpPr/>
              <p:nvPr/>
            </p:nvCxnSpPr>
            <p:spPr>
              <a:xfrm>
                <a:off x="5889299" y="30265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48" name="Rectangle 347"/>
              <p:cNvSpPr/>
              <p:nvPr/>
            </p:nvSpPr>
            <p:spPr>
              <a:xfrm>
                <a:off x="5551788" y="363739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9" name="Straight Connector 348"/>
              <p:cNvCxnSpPr/>
              <p:nvPr/>
            </p:nvCxnSpPr>
            <p:spPr>
              <a:xfrm>
                <a:off x="5741802" y="348134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0" name="Straight Connector 349"/>
              <p:cNvCxnSpPr/>
              <p:nvPr/>
            </p:nvCxnSpPr>
            <p:spPr>
              <a:xfrm>
                <a:off x="5889299" y="348134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1" name="Rectangle 350"/>
              <p:cNvSpPr/>
              <p:nvPr/>
            </p:nvSpPr>
            <p:spPr>
              <a:xfrm>
                <a:off x="6497701" y="317601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2" name="Rectangle 351"/>
              <p:cNvSpPr/>
              <p:nvPr/>
            </p:nvSpPr>
            <p:spPr>
              <a:xfrm>
                <a:off x="7213440" y="272342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>
              <a:xfrm>
                <a:off x="7328527" y="317290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4" name="Straight Connector 353"/>
              <p:cNvCxnSpPr/>
              <p:nvPr/>
            </p:nvCxnSpPr>
            <p:spPr>
              <a:xfrm>
                <a:off x="7403454" y="30202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5" name="Straight Connector 354"/>
              <p:cNvCxnSpPr/>
              <p:nvPr/>
            </p:nvCxnSpPr>
            <p:spPr>
              <a:xfrm>
                <a:off x="7550951" y="30202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6" name="Rectangle 355"/>
              <p:cNvSpPr/>
              <p:nvPr/>
            </p:nvSpPr>
            <p:spPr>
              <a:xfrm>
                <a:off x="7213440" y="363117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7" name="Straight Connector 356"/>
              <p:cNvCxnSpPr/>
              <p:nvPr/>
            </p:nvCxnSpPr>
            <p:spPr>
              <a:xfrm>
                <a:off x="7403454" y="347511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8" name="Straight Connector 357"/>
              <p:cNvCxnSpPr/>
              <p:nvPr/>
            </p:nvCxnSpPr>
            <p:spPr>
              <a:xfrm>
                <a:off x="7550951" y="347511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9" name="Rectangle 358"/>
              <p:cNvSpPr/>
              <p:nvPr/>
            </p:nvSpPr>
            <p:spPr>
              <a:xfrm>
                <a:off x="8044266" y="272031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0" name="Rectangle 359"/>
              <p:cNvSpPr/>
              <p:nvPr/>
            </p:nvSpPr>
            <p:spPr>
              <a:xfrm>
                <a:off x="8159353" y="316979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61" name="Straight Connector 360"/>
              <p:cNvCxnSpPr/>
              <p:nvPr/>
            </p:nvCxnSpPr>
            <p:spPr>
              <a:xfrm>
                <a:off x="8234280" y="30171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2" name="Straight Connector 361"/>
              <p:cNvCxnSpPr/>
              <p:nvPr/>
            </p:nvCxnSpPr>
            <p:spPr>
              <a:xfrm>
                <a:off x="8381777" y="30171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3" name="Rectangle 362"/>
              <p:cNvSpPr/>
              <p:nvPr/>
            </p:nvSpPr>
            <p:spPr>
              <a:xfrm>
                <a:off x="8044266" y="362806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/>
              <p:cNvCxnSpPr/>
              <p:nvPr/>
            </p:nvCxnSpPr>
            <p:spPr>
              <a:xfrm>
                <a:off x="8234280" y="347200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5" name="Straight Connector 364"/>
              <p:cNvCxnSpPr/>
              <p:nvPr/>
            </p:nvCxnSpPr>
            <p:spPr>
              <a:xfrm>
                <a:off x="8381777" y="347200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6" name="Rectangle 365"/>
              <p:cNvSpPr/>
              <p:nvPr/>
            </p:nvSpPr>
            <p:spPr>
              <a:xfrm>
                <a:off x="8990179" y="316667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7" name="Rectangle 366"/>
              <p:cNvSpPr/>
              <p:nvPr/>
            </p:nvSpPr>
            <p:spPr>
              <a:xfrm>
                <a:off x="1512745" y="442143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8" name="Rectangle 367"/>
              <p:cNvSpPr/>
              <p:nvPr/>
            </p:nvSpPr>
            <p:spPr>
              <a:xfrm>
                <a:off x="2228484" y="396884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2343571" y="441832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0" name="Straight Connector 369"/>
              <p:cNvCxnSpPr/>
              <p:nvPr/>
            </p:nvCxnSpPr>
            <p:spPr>
              <a:xfrm>
                <a:off x="2418498" y="426570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1" name="Straight Connector 370"/>
              <p:cNvCxnSpPr/>
              <p:nvPr/>
            </p:nvCxnSpPr>
            <p:spPr>
              <a:xfrm>
                <a:off x="2565995" y="426570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2" name="Rectangle 371"/>
              <p:cNvSpPr/>
              <p:nvPr/>
            </p:nvSpPr>
            <p:spPr>
              <a:xfrm>
                <a:off x="2228484" y="487658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3" name="Straight Connector 372"/>
              <p:cNvCxnSpPr/>
              <p:nvPr/>
            </p:nvCxnSpPr>
            <p:spPr>
              <a:xfrm>
                <a:off x="2418498" y="47205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4" name="Straight Connector 373"/>
              <p:cNvCxnSpPr/>
              <p:nvPr/>
            </p:nvCxnSpPr>
            <p:spPr>
              <a:xfrm>
                <a:off x="2565995" y="47205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5" name="Rectangle 374"/>
              <p:cNvSpPr/>
              <p:nvPr/>
            </p:nvSpPr>
            <p:spPr>
              <a:xfrm>
                <a:off x="3059310" y="396572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6" name="Rectangle 375"/>
              <p:cNvSpPr/>
              <p:nvPr/>
            </p:nvSpPr>
            <p:spPr>
              <a:xfrm>
                <a:off x="3174397" y="441520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7" name="Straight Connector 376"/>
              <p:cNvCxnSpPr/>
              <p:nvPr/>
            </p:nvCxnSpPr>
            <p:spPr>
              <a:xfrm>
                <a:off x="3249324" y="426259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8" name="Straight Connector 377"/>
              <p:cNvCxnSpPr/>
              <p:nvPr/>
            </p:nvCxnSpPr>
            <p:spPr>
              <a:xfrm>
                <a:off x="3396821" y="426259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9" name="Rectangle 378"/>
              <p:cNvSpPr/>
              <p:nvPr/>
            </p:nvSpPr>
            <p:spPr>
              <a:xfrm>
                <a:off x="3059310" y="487347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80" name="Straight Connector 379"/>
              <p:cNvCxnSpPr/>
              <p:nvPr/>
            </p:nvCxnSpPr>
            <p:spPr>
              <a:xfrm>
                <a:off x="3249324" y="47174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1" name="Straight Connector 380"/>
              <p:cNvCxnSpPr/>
              <p:nvPr/>
            </p:nvCxnSpPr>
            <p:spPr>
              <a:xfrm>
                <a:off x="3396821" y="47174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2" name="Rectangle 381"/>
              <p:cNvSpPr/>
              <p:nvPr/>
            </p:nvSpPr>
            <p:spPr>
              <a:xfrm>
                <a:off x="4005223" y="441209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3" name="Rectangle 382"/>
              <p:cNvSpPr/>
              <p:nvPr/>
            </p:nvSpPr>
            <p:spPr>
              <a:xfrm>
                <a:off x="4720962" y="395950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4" name="Rectangle 383"/>
              <p:cNvSpPr/>
              <p:nvPr/>
            </p:nvSpPr>
            <p:spPr>
              <a:xfrm>
                <a:off x="4836049" y="440898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85" name="Straight Connector 384"/>
              <p:cNvCxnSpPr/>
              <p:nvPr/>
            </p:nvCxnSpPr>
            <p:spPr>
              <a:xfrm>
                <a:off x="4910976" y="425636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6" name="Straight Connector 385"/>
              <p:cNvCxnSpPr/>
              <p:nvPr/>
            </p:nvCxnSpPr>
            <p:spPr>
              <a:xfrm>
                <a:off x="5058473" y="425636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7" name="Rectangle 386"/>
              <p:cNvSpPr/>
              <p:nvPr/>
            </p:nvSpPr>
            <p:spPr>
              <a:xfrm>
                <a:off x="4720962" y="486725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88" name="Straight Connector 387"/>
              <p:cNvCxnSpPr/>
              <p:nvPr/>
            </p:nvCxnSpPr>
            <p:spPr>
              <a:xfrm>
                <a:off x="4910976" y="47111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9" name="Straight Connector 388"/>
              <p:cNvCxnSpPr/>
              <p:nvPr/>
            </p:nvCxnSpPr>
            <p:spPr>
              <a:xfrm>
                <a:off x="5058473" y="47111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0" name="Rectangle 389"/>
              <p:cNvSpPr/>
              <p:nvPr/>
            </p:nvSpPr>
            <p:spPr>
              <a:xfrm>
                <a:off x="5551788" y="395638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1" name="Rectangle 390"/>
              <p:cNvSpPr/>
              <p:nvPr/>
            </p:nvSpPr>
            <p:spPr>
              <a:xfrm>
                <a:off x="5666875" y="440586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2" name="Straight Connector 391"/>
              <p:cNvCxnSpPr/>
              <p:nvPr/>
            </p:nvCxnSpPr>
            <p:spPr>
              <a:xfrm>
                <a:off x="5741802" y="42532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3" name="Straight Connector 392"/>
              <p:cNvCxnSpPr/>
              <p:nvPr/>
            </p:nvCxnSpPr>
            <p:spPr>
              <a:xfrm>
                <a:off x="5889299" y="42532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4" name="Rectangle 393"/>
              <p:cNvSpPr/>
              <p:nvPr/>
            </p:nvSpPr>
            <p:spPr>
              <a:xfrm>
                <a:off x="5551788" y="486413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5" name="Straight Connector 394"/>
              <p:cNvCxnSpPr/>
              <p:nvPr/>
            </p:nvCxnSpPr>
            <p:spPr>
              <a:xfrm>
                <a:off x="5741802" y="47080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6" name="Straight Connector 395"/>
              <p:cNvCxnSpPr/>
              <p:nvPr/>
            </p:nvCxnSpPr>
            <p:spPr>
              <a:xfrm>
                <a:off x="5889299" y="47080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7" name="Rectangle 396"/>
              <p:cNvSpPr/>
              <p:nvPr/>
            </p:nvSpPr>
            <p:spPr>
              <a:xfrm>
                <a:off x="6497701" y="440275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8" name="Rectangle 397"/>
              <p:cNvSpPr/>
              <p:nvPr/>
            </p:nvSpPr>
            <p:spPr>
              <a:xfrm>
                <a:off x="7213440" y="395016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9" name="Rectangle 398"/>
              <p:cNvSpPr/>
              <p:nvPr/>
            </p:nvSpPr>
            <p:spPr>
              <a:xfrm>
                <a:off x="7328527" y="439964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0" name="Straight Connector 399"/>
              <p:cNvCxnSpPr/>
              <p:nvPr/>
            </p:nvCxnSpPr>
            <p:spPr>
              <a:xfrm>
                <a:off x="7403454" y="424702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1" name="Straight Connector 400"/>
              <p:cNvCxnSpPr/>
              <p:nvPr/>
            </p:nvCxnSpPr>
            <p:spPr>
              <a:xfrm>
                <a:off x="7550951" y="424702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2" name="Rectangle 401"/>
              <p:cNvSpPr/>
              <p:nvPr/>
            </p:nvSpPr>
            <p:spPr>
              <a:xfrm>
                <a:off x="7213440" y="485791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3" name="Straight Connector 402"/>
              <p:cNvCxnSpPr/>
              <p:nvPr/>
            </p:nvCxnSpPr>
            <p:spPr>
              <a:xfrm>
                <a:off x="7403454" y="47018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4" name="Straight Connector 403"/>
              <p:cNvCxnSpPr/>
              <p:nvPr/>
            </p:nvCxnSpPr>
            <p:spPr>
              <a:xfrm>
                <a:off x="7550951" y="47018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5" name="Rectangle 404"/>
              <p:cNvSpPr/>
              <p:nvPr/>
            </p:nvSpPr>
            <p:spPr>
              <a:xfrm>
                <a:off x="8044266" y="394704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6" name="Rectangle 405"/>
              <p:cNvSpPr/>
              <p:nvPr/>
            </p:nvSpPr>
            <p:spPr>
              <a:xfrm>
                <a:off x="8159353" y="439653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7" name="Straight Connector 406"/>
              <p:cNvCxnSpPr/>
              <p:nvPr/>
            </p:nvCxnSpPr>
            <p:spPr>
              <a:xfrm>
                <a:off x="8234280" y="42439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8" name="Straight Connector 407"/>
              <p:cNvCxnSpPr/>
              <p:nvPr/>
            </p:nvCxnSpPr>
            <p:spPr>
              <a:xfrm>
                <a:off x="8381777" y="42439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9" name="Rectangle 408"/>
              <p:cNvSpPr/>
              <p:nvPr/>
            </p:nvSpPr>
            <p:spPr>
              <a:xfrm>
                <a:off x="8044266" y="485479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10" name="Straight Connector 409"/>
              <p:cNvCxnSpPr/>
              <p:nvPr/>
            </p:nvCxnSpPr>
            <p:spPr>
              <a:xfrm>
                <a:off x="8234280" y="46987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1" name="Straight Connector 410"/>
              <p:cNvCxnSpPr/>
              <p:nvPr/>
            </p:nvCxnSpPr>
            <p:spPr>
              <a:xfrm>
                <a:off x="8381777" y="46987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2" name="Rectangle 411"/>
              <p:cNvSpPr/>
              <p:nvPr/>
            </p:nvSpPr>
            <p:spPr>
              <a:xfrm>
                <a:off x="8990179" y="439341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3" name="Rectangle 412"/>
              <p:cNvSpPr/>
              <p:nvPr/>
            </p:nvSpPr>
            <p:spPr>
              <a:xfrm>
                <a:off x="1512745" y="564817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4" name="Rectangle 413"/>
              <p:cNvSpPr/>
              <p:nvPr/>
            </p:nvSpPr>
            <p:spPr>
              <a:xfrm>
                <a:off x="1397658" y="610644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15" name="Straight Connector 414"/>
              <p:cNvCxnSpPr/>
              <p:nvPr/>
            </p:nvCxnSpPr>
            <p:spPr>
              <a:xfrm>
                <a:off x="1587672" y="595038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6" name="Straight Connector 415"/>
              <p:cNvCxnSpPr/>
              <p:nvPr/>
            </p:nvCxnSpPr>
            <p:spPr>
              <a:xfrm>
                <a:off x="1735169" y="595038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7" name="Rectangle 416"/>
              <p:cNvSpPr/>
              <p:nvPr/>
            </p:nvSpPr>
            <p:spPr>
              <a:xfrm>
                <a:off x="2228484" y="519557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8" name="Rectangle 417"/>
              <p:cNvSpPr/>
              <p:nvPr/>
            </p:nvSpPr>
            <p:spPr>
              <a:xfrm>
                <a:off x="2343571" y="564505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418498" y="549244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565995" y="549244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1" name="Rectangle 420"/>
              <p:cNvSpPr/>
              <p:nvPr/>
            </p:nvSpPr>
            <p:spPr>
              <a:xfrm>
                <a:off x="2228484" y="610332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2" name="Straight Connector 421"/>
              <p:cNvCxnSpPr/>
              <p:nvPr/>
            </p:nvCxnSpPr>
            <p:spPr>
              <a:xfrm>
                <a:off x="2418498" y="59472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3" name="Straight Connector 422"/>
              <p:cNvCxnSpPr/>
              <p:nvPr/>
            </p:nvCxnSpPr>
            <p:spPr>
              <a:xfrm>
                <a:off x="2565995" y="59472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4" name="Rectangle 423"/>
              <p:cNvSpPr/>
              <p:nvPr/>
            </p:nvSpPr>
            <p:spPr>
              <a:xfrm>
                <a:off x="3059310" y="519246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5" name="Rectangle 424"/>
              <p:cNvSpPr/>
              <p:nvPr/>
            </p:nvSpPr>
            <p:spPr>
              <a:xfrm>
                <a:off x="3174397" y="564194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6" name="Straight Connector 425"/>
              <p:cNvCxnSpPr/>
              <p:nvPr/>
            </p:nvCxnSpPr>
            <p:spPr>
              <a:xfrm>
                <a:off x="3249324" y="548933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7" name="Straight Connector 426"/>
              <p:cNvCxnSpPr/>
              <p:nvPr/>
            </p:nvCxnSpPr>
            <p:spPr>
              <a:xfrm>
                <a:off x="3396821" y="548933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8" name="Rectangle 427"/>
              <p:cNvSpPr/>
              <p:nvPr/>
            </p:nvSpPr>
            <p:spPr>
              <a:xfrm>
                <a:off x="3059310" y="610021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9" name="Straight Connector 428"/>
              <p:cNvCxnSpPr/>
              <p:nvPr/>
            </p:nvCxnSpPr>
            <p:spPr>
              <a:xfrm>
                <a:off x="3249324" y="59441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0" name="Straight Connector 429"/>
              <p:cNvCxnSpPr/>
              <p:nvPr/>
            </p:nvCxnSpPr>
            <p:spPr>
              <a:xfrm>
                <a:off x="3396821" y="59441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1" name="Rectangle 430"/>
              <p:cNvSpPr/>
              <p:nvPr/>
            </p:nvSpPr>
            <p:spPr>
              <a:xfrm>
                <a:off x="4005223" y="563883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2" name="Rectangle 431"/>
              <p:cNvSpPr/>
              <p:nvPr/>
            </p:nvSpPr>
            <p:spPr>
              <a:xfrm>
                <a:off x="3890136" y="609710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3" name="Straight Connector 432"/>
              <p:cNvCxnSpPr/>
              <p:nvPr/>
            </p:nvCxnSpPr>
            <p:spPr>
              <a:xfrm>
                <a:off x="4080150" y="594104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4" name="Straight Connector 433"/>
              <p:cNvCxnSpPr/>
              <p:nvPr/>
            </p:nvCxnSpPr>
            <p:spPr>
              <a:xfrm>
                <a:off x="4227647" y="594104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5" name="Rectangle 434"/>
              <p:cNvSpPr/>
              <p:nvPr/>
            </p:nvSpPr>
            <p:spPr>
              <a:xfrm>
                <a:off x="4720962" y="518623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6" name="Rectangle 435"/>
              <p:cNvSpPr/>
              <p:nvPr/>
            </p:nvSpPr>
            <p:spPr>
              <a:xfrm>
                <a:off x="4836049" y="563572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7" name="Straight Connector 436"/>
              <p:cNvCxnSpPr/>
              <p:nvPr/>
            </p:nvCxnSpPr>
            <p:spPr>
              <a:xfrm>
                <a:off x="4910976" y="548310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8" name="Straight Connector 437"/>
              <p:cNvCxnSpPr/>
              <p:nvPr/>
            </p:nvCxnSpPr>
            <p:spPr>
              <a:xfrm>
                <a:off x="5058473" y="548310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9" name="Rectangle 438"/>
              <p:cNvSpPr/>
              <p:nvPr/>
            </p:nvSpPr>
            <p:spPr>
              <a:xfrm>
                <a:off x="4720962" y="609398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0" name="Straight Connector 439"/>
              <p:cNvCxnSpPr/>
              <p:nvPr/>
            </p:nvCxnSpPr>
            <p:spPr>
              <a:xfrm>
                <a:off x="4910976" y="59379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1" name="Straight Connector 440"/>
              <p:cNvCxnSpPr/>
              <p:nvPr/>
            </p:nvCxnSpPr>
            <p:spPr>
              <a:xfrm>
                <a:off x="5058473" y="59379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42" name="Rectangle 441"/>
              <p:cNvSpPr/>
              <p:nvPr/>
            </p:nvSpPr>
            <p:spPr>
              <a:xfrm>
                <a:off x="5551788" y="518312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3" name="Rectangle 442"/>
              <p:cNvSpPr/>
              <p:nvPr/>
            </p:nvSpPr>
            <p:spPr>
              <a:xfrm>
                <a:off x="5666875" y="563260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4" name="Straight Connector 443"/>
              <p:cNvCxnSpPr/>
              <p:nvPr/>
            </p:nvCxnSpPr>
            <p:spPr>
              <a:xfrm>
                <a:off x="5741802" y="54799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5" name="Straight Connector 444"/>
              <p:cNvCxnSpPr/>
              <p:nvPr/>
            </p:nvCxnSpPr>
            <p:spPr>
              <a:xfrm>
                <a:off x="5889299" y="54799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46" name="Rectangle 445"/>
              <p:cNvSpPr/>
              <p:nvPr/>
            </p:nvSpPr>
            <p:spPr>
              <a:xfrm>
                <a:off x="5551788" y="609087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7" name="Straight Connector 446"/>
              <p:cNvCxnSpPr/>
              <p:nvPr/>
            </p:nvCxnSpPr>
            <p:spPr>
              <a:xfrm>
                <a:off x="5741802" y="59348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8" name="Straight Connector 447"/>
              <p:cNvCxnSpPr/>
              <p:nvPr/>
            </p:nvCxnSpPr>
            <p:spPr>
              <a:xfrm>
                <a:off x="5889299" y="59348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49" name="Rectangle 448"/>
              <p:cNvSpPr/>
              <p:nvPr/>
            </p:nvSpPr>
            <p:spPr>
              <a:xfrm>
                <a:off x="6497701" y="562949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0" name="Rectangle 449"/>
              <p:cNvSpPr/>
              <p:nvPr/>
            </p:nvSpPr>
            <p:spPr>
              <a:xfrm>
                <a:off x="6382614" y="608776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1" name="Straight Connector 450"/>
              <p:cNvCxnSpPr/>
              <p:nvPr/>
            </p:nvCxnSpPr>
            <p:spPr>
              <a:xfrm>
                <a:off x="6572628" y="593170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2" name="Straight Connector 451"/>
              <p:cNvCxnSpPr/>
              <p:nvPr/>
            </p:nvCxnSpPr>
            <p:spPr>
              <a:xfrm>
                <a:off x="6720125" y="593170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53" name="Rectangle 452"/>
              <p:cNvSpPr/>
              <p:nvPr/>
            </p:nvSpPr>
            <p:spPr>
              <a:xfrm>
                <a:off x="7213440" y="517690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4" name="Rectangle 453"/>
              <p:cNvSpPr/>
              <p:nvPr/>
            </p:nvSpPr>
            <p:spPr>
              <a:xfrm>
                <a:off x="7328527" y="562638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5" name="Straight Connector 454"/>
              <p:cNvCxnSpPr/>
              <p:nvPr/>
            </p:nvCxnSpPr>
            <p:spPr>
              <a:xfrm>
                <a:off x="7403454" y="547376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6" name="Straight Connector 455"/>
              <p:cNvCxnSpPr/>
              <p:nvPr/>
            </p:nvCxnSpPr>
            <p:spPr>
              <a:xfrm>
                <a:off x="7550951" y="547376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57" name="Rectangle 456"/>
              <p:cNvSpPr/>
              <p:nvPr/>
            </p:nvSpPr>
            <p:spPr>
              <a:xfrm>
                <a:off x="7213440" y="608464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8" name="Straight Connector 457"/>
              <p:cNvCxnSpPr/>
              <p:nvPr/>
            </p:nvCxnSpPr>
            <p:spPr>
              <a:xfrm>
                <a:off x="7403454" y="59285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9" name="Straight Connector 458"/>
              <p:cNvCxnSpPr/>
              <p:nvPr/>
            </p:nvCxnSpPr>
            <p:spPr>
              <a:xfrm>
                <a:off x="7550951" y="59285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60" name="Rectangle 459"/>
              <p:cNvSpPr/>
              <p:nvPr/>
            </p:nvSpPr>
            <p:spPr>
              <a:xfrm>
                <a:off x="8044266" y="517378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1" name="Rectangle 460"/>
              <p:cNvSpPr/>
              <p:nvPr/>
            </p:nvSpPr>
            <p:spPr>
              <a:xfrm>
                <a:off x="8159353" y="562326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2" name="Straight Connector 461"/>
              <p:cNvCxnSpPr/>
              <p:nvPr/>
            </p:nvCxnSpPr>
            <p:spPr>
              <a:xfrm>
                <a:off x="8234280" y="54706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3" name="Straight Connector 462"/>
              <p:cNvCxnSpPr/>
              <p:nvPr/>
            </p:nvCxnSpPr>
            <p:spPr>
              <a:xfrm>
                <a:off x="8381777" y="54706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64" name="Rectangle 463"/>
              <p:cNvSpPr/>
              <p:nvPr/>
            </p:nvSpPr>
            <p:spPr>
              <a:xfrm>
                <a:off x="8044266" y="608153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5" name="Straight Connector 464"/>
              <p:cNvCxnSpPr/>
              <p:nvPr/>
            </p:nvCxnSpPr>
            <p:spPr>
              <a:xfrm>
                <a:off x="8234280" y="59254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6" name="Straight Connector 465"/>
              <p:cNvCxnSpPr/>
              <p:nvPr/>
            </p:nvCxnSpPr>
            <p:spPr>
              <a:xfrm>
                <a:off x="8381777" y="59254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67" name="Rectangle 466"/>
              <p:cNvSpPr/>
              <p:nvPr/>
            </p:nvSpPr>
            <p:spPr>
              <a:xfrm>
                <a:off x="8990179" y="562015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8" name="Rectangle 467"/>
              <p:cNvSpPr/>
              <p:nvPr/>
            </p:nvSpPr>
            <p:spPr>
              <a:xfrm>
                <a:off x="8875092" y="607842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9" name="Straight Connector 468"/>
              <p:cNvCxnSpPr/>
              <p:nvPr/>
            </p:nvCxnSpPr>
            <p:spPr>
              <a:xfrm>
                <a:off x="9065106" y="592236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0" name="Straight Connector 469"/>
              <p:cNvCxnSpPr/>
              <p:nvPr/>
            </p:nvCxnSpPr>
            <p:spPr>
              <a:xfrm>
                <a:off x="9212603" y="592236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1" name="Straight Connector 470"/>
              <p:cNvCxnSpPr>
                <a:stCxn id="264" idx="3"/>
                <a:endCxn id="268" idx="1"/>
              </p:cNvCxnSpPr>
              <p:nvPr/>
            </p:nvCxnSpPr>
            <p:spPr>
              <a:xfrm flipV="1">
                <a:off x="1812929" y="211455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2" name="Straight Connector 471"/>
              <p:cNvCxnSpPr>
                <a:stCxn id="268" idx="3"/>
                <a:endCxn id="275" idx="1"/>
              </p:cNvCxnSpPr>
              <p:nvPr/>
            </p:nvCxnSpPr>
            <p:spPr>
              <a:xfrm flipV="1">
                <a:off x="2643755" y="211144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3" name="Straight Connector 472"/>
              <p:cNvCxnSpPr>
                <a:stCxn id="275" idx="3"/>
                <a:endCxn id="282" idx="1"/>
              </p:cNvCxnSpPr>
              <p:nvPr/>
            </p:nvCxnSpPr>
            <p:spPr>
              <a:xfrm flipV="1">
                <a:off x="3474581" y="210833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4" name="Straight Connector 473"/>
              <p:cNvCxnSpPr>
                <a:stCxn id="282" idx="3"/>
                <a:endCxn id="286" idx="1"/>
              </p:cNvCxnSpPr>
              <p:nvPr/>
            </p:nvCxnSpPr>
            <p:spPr>
              <a:xfrm flipV="1">
                <a:off x="4305407" y="210522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5" name="Straight Connector 474"/>
              <p:cNvCxnSpPr>
                <a:stCxn id="286" idx="3"/>
                <a:endCxn id="293" idx="1"/>
              </p:cNvCxnSpPr>
              <p:nvPr/>
            </p:nvCxnSpPr>
            <p:spPr>
              <a:xfrm flipV="1">
                <a:off x="5136233" y="210210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6" name="Straight Connector 475"/>
              <p:cNvCxnSpPr>
                <a:stCxn id="293" idx="3"/>
                <a:endCxn id="300" idx="1"/>
              </p:cNvCxnSpPr>
              <p:nvPr/>
            </p:nvCxnSpPr>
            <p:spPr>
              <a:xfrm flipV="1">
                <a:off x="5967059" y="209899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7" name="Straight Connector 476"/>
              <p:cNvCxnSpPr>
                <a:stCxn id="300" idx="3"/>
                <a:endCxn id="304" idx="1"/>
              </p:cNvCxnSpPr>
              <p:nvPr/>
            </p:nvCxnSpPr>
            <p:spPr>
              <a:xfrm flipV="1">
                <a:off x="6797885" y="209588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8" name="Straight Connector 477"/>
              <p:cNvCxnSpPr>
                <a:stCxn id="304" idx="3"/>
                <a:endCxn id="311" idx="1"/>
              </p:cNvCxnSpPr>
              <p:nvPr/>
            </p:nvCxnSpPr>
            <p:spPr>
              <a:xfrm flipV="1">
                <a:off x="7628711" y="209276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9" name="Straight Connector 478"/>
              <p:cNvCxnSpPr>
                <a:stCxn id="311" idx="3"/>
                <a:endCxn id="318" idx="1"/>
              </p:cNvCxnSpPr>
              <p:nvPr/>
            </p:nvCxnSpPr>
            <p:spPr>
              <a:xfrm flipV="1">
                <a:off x="8459537" y="208965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0" name="Straight Connector 479"/>
              <p:cNvCxnSpPr/>
              <p:nvPr/>
            </p:nvCxnSpPr>
            <p:spPr>
              <a:xfrm flipV="1">
                <a:off x="1812929" y="333928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1" name="Straight Connector 480"/>
              <p:cNvCxnSpPr/>
              <p:nvPr/>
            </p:nvCxnSpPr>
            <p:spPr>
              <a:xfrm flipV="1">
                <a:off x="2643755" y="333616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2" name="Straight Connector 481"/>
              <p:cNvCxnSpPr/>
              <p:nvPr/>
            </p:nvCxnSpPr>
            <p:spPr>
              <a:xfrm flipV="1">
                <a:off x="3474581" y="333305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3" name="Straight Connector 482"/>
              <p:cNvCxnSpPr/>
              <p:nvPr/>
            </p:nvCxnSpPr>
            <p:spPr>
              <a:xfrm flipV="1">
                <a:off x="4305407" y="332994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4" name="Straight Connector 483"/>
              <p:cNvCxnSpPr/>
              <p:nvPr/>
            </p:nvCxnSpPr>
            <p:spPr>
              <a:xfrm flipV="1">
                <a:off x="5136233" y="332682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5967059" y="332371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6797885" y="332060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7" name="Straight Connector 486"/>
              <p:cNvCxnSpPr/>
              <p:nvPr/>
            </p:nvCxnSpPr>
            <p:spPr>
              <a:xfrm flipV="1">
                <a:off x="7628711" y="331748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8" name="Straight Connector 487"/>
              <p:cNvCxnSpPr/>
              <p:nvPr/>
            </p:nvCxnSpPr>
            <p:spPr>
              <a:xfrm flipV="1">
                <a:off x="8459537" y="331437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1812929" y="456400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2643755" y="456088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3474581" y="455777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2" name="Straight Connector 491"/>
              <p:cNvCxnSpPr/>
              <p:nvPr/>
            </p:nvCxnSpPr>
            <p:spPr>
              <a:xfrm flipV="1">
                <a:off x="4305407" y="455466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3" name="Straight Connector 492"/>
              <p:cNvCxnSpPr/>
              <p:nvPr/>
            </p:nvCxnSpPr>
            <p:spPr>
              <a:xfrm flipV="1">
                <a:off x="5136233" y="455154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5967059" y="454843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6797885" y="454532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7628711" y="454221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7" name="Straight Connector 496"/>
              <p:cNvCxnSpPr/>
              <p:nvPr/>
            </p:nvCxnSpPr>
            <p:spPr>
              <a:xfrm flipV="1">
                <a:off x="8459537" y="453909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8" name="Straight Connector 497"/>
              <p:cNvCxnSpPr/>
              <p:nvPr/>
            </p:nvCxnSpPr>
            <p:spPr>
              <a:xfrm flipV="1">
                <a:off x="1812929" y="578872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2643755" y="578560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3474581" y="578249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4305407" y="577938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2" name="Straight Connector 501"/>
              <p:cNvCxnSpPr/>
              <p:nvPr/>
            </p:nvCxnSpPr>
            <p:spPr>
              <a:xfrm flipV="1">
                <a:off x="5136233" y="577627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3" name="Straight Connector 502"/>
              <p:cNvCxnSpPr/>
              <p:nvPr/>
            </p:nvCxnSpPr>
            <p:spPr>
              <a:xfrm flipV="1">
                <a:off x="5967059" y="577315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4" name="Straight Connector 503"/>
              <p:cNvCxnSpPr/>
              <p:nvPr/>
            </p:nvCxnSpPr>
            <p:spPr>
              <a:xfrm flipV="1">
                <a:off x="6797885" y="577004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5" name="Straight Connector 504"/>
              <p:cNvCxnSpPr/>
              <p:nvPr/>
            </p:nvCxnSpPr>
            <p:spPr>
              <a:xfrm flipV="1">
                <a:off x="7628711" y="576693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6" name="Straight Connector 505"/>
              <p:cNvCxnSpPr/>
              <p:nvPr/>
            </p:nvCxnSpPr>
            <p:spPr>
              <a:xfrm flipV="1">
                <a:off x="8459537" y="576381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7" name="Straight Connector 506"/>
              <p:cNvCxnSpPr>
                <a:stCxn id="264" idx="2"/>
                <a:endCxn id="321" idx="0"/>
              </p:cNvCxnSpPr>
              <p:nvPr/>
            </p:nvCxnSpPr>
            <p:spPr>
              <a:xfrm>
                <a:off x="1662837" y="2267386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8" name="Straight Connector 507"/>
              <p:cNvCxnSpPr>
                <a:stCxn id="321" idx="2"/>
                <a:endCxn id="367" idx="0"/>
              </p:cNvCxnSpPr>
              <p:nvPr/>
            </p:nvCxnSpPr>
            <p:spPr>
              <a:xfrm>
                <a:off x="1662837" y="349412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9" name="Straight Connector 508"/>
              <p:cNvCxnSpPr>
                <a:stCxn id="367" idx="2"/>
                <a:endCxn id="413" idx="0"/>
              </p:cNvCxnSpPr>
              <p:nvPr/>
            </p:nvCxnSpPr>
            <p:spPr>
              <a:xfrm>
                <a:off x="1662837" y="472086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0" name="Straight Connector 509"/>
              <p:cNvCxnSpPr/>
              <p:nvPr/>
            </p:nvCxnSpPr>
            <p:spPr>
              <a:xfrm>
                <a:off x="4165502" y="225493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1" name="Straight Connector 510"/>
              <p:cNvCxnSpPr/>
              <p:nvPr/>
            </p:nvCxnSpPr>
            <p:spPr>
              <a:xfrm>
                <a:off x="4165502" y="348167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4165502" y="4708410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6657151" y="224615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6657151" y="347289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657151" y="4699630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9148800" y="2241046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9148800" y="346778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9148800" y="469452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352022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Object 52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99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Multicast Feature Description</a:t>
            </a:r>
            <a:br>
              <a:rPr lang="en-US" dirty="0"/>
            </a:br>
            <a:r>
              <a:rPr lang="en-US" sz="2400" dirty="0">
                <a:solidFill>
                  <a:srgbClr val="FFC000"/>
                </a:solidFill>
              </a:rPr>
              <a:t>Trees can be drawn for multicast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2614410" y="1463040"/>
            <a:ext cx="7572778" cy="4693679"/>
            <a:chOff x="2614410" y="1758636"/>
            <a:chExt cx="7572778" cy="4693679"/>
          </a:xfrm>
        </p:grpSpPr>
        <p:sp>
          <p:nvSpPr>
            <p:cNvPr id="520" name="Rectangle 519"/>
            <p:cNvSpPr/>
            <p:nvPr/>
          </p:nvSpPr>
          <p:spPr>
            <a:xfrm>
              <a:off x="2614410" y="1758636"/>
              <a:ext cx="7572778" cy="4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grpSp>
          <p:nvGrpSpPr>
            <p:cNvPr id="780" name="Group 779"/>
            <p:cNvGrpSpPr>
              <a:grpSpLocks noChangeAspect="1"/>
            </p:cNvGrpSpPr>
            <p:nvPr/>
          </p:nvGrpSpPr>
          <p:grpSpPr>
            <a:xfrm>
              <a:off x="2823731" y="1910915"/>
              <a:ext cx="7154135" cy="4389120"/>
              <a:chOff x="1397658" y="1490460"/>
              <a:chExt cx="8007792" cy="4912847"/>
            </a:xfrm>
          </p:grpSpPr>
          <p:sp>
            <p:nvSpPr>
              <p:cNvPr id="781" name="Rectangle 780"/>
              <p:cNvSpPr/>
              <p:nvPr/>
            </p:nvSpPr>
            <p:spPr>
              <a:xfrm>
                <a:off x="1397658" y="151847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2" name="Rectangle 781"/>
              <p:cNvSpPr/>
              <p:nvPr/>
            </p:nvSpPr>
            <p:spPr>
              <a:xfrm>
                <a:off x="1512745" y="196795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83" name="Straight Connector 782"/>
              <p:cNvCxnSpPr/>
              <p:nvPr/>
            </p:nvCxnSpPr>
            <p:spPr>
              <a:xfrm>
                <a:off x="1587672" y="181534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4" name="Straight Connector 783"/>
              <p:cNvCxnSpPr/>
              <p:nvPr/>
            </p:nvCxnSpPr>
            <p:spPr>
              <a:xfrm>
                <a:off x="1735169" y="181534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785" name="Rectangle 784"/>
              <p:cNvSpPr/>
              <p:nvPr/>
            </p:nvSpPr>
            <p:spPr>
              <a:xfrm>
                <a:off x="2228484" y="151536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6" name="Rectangle 785"/>
              <p:cNvSpPr/>
              <p:nvPr/>
            </p:nvSpPr>
            <p:spPr>
              <a:xfrm>
                <a:off x="2343571" y="196484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87" name="Straight Connector 786"/>
              <p:cNvCxnSpPr/>
              <p:nvPr/>
            </p:nvCxnSpPr>
            <p:spPr>
              <a:xfrm>
                <a:off x="2418498" y="18122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88" name="Straight Connector 787"/>
              <p:cNvCxnSpPr/>
              <p:nvPr/>
            </p:nvCxnSpPr>
            <p:spPr>
              <a:xfrm>
                <a:off x="2565995" y="18122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789" name="Rectangle 788"/>
              <p:cNvSpPr/>
              <p:nvPr/>
            </p:nvSpPr>
            <p:spPr>
              <a:xfrm>
                <a:off x="2228484" y="242311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0" name="Straight Connector 789"/>
              <p:cNvCxnSpPr/>
              <p:nvPr/>
            </p:nvCxnSpPr>
            <p:spPr>
              <a:xfrm>
                <a:off x="2418498" y="22670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1" name="Straight Connector 790"/>
              <p:cNvCxnSpPr/>
              <p:nvPr/>
            </p:nvCxnSpPr>
            <p:spPr>
              <a:xfrm>
                <a:off x="2565995" y="22670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792" name="Rectangle 791"/>
              <p:cNvSpPr/>
              <p:nvPr/>
            </p:nvSpPr>
            <p:spPr>
              <a:xfrm>
                <a:off x="3059310" y="151225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3" name="Rectangle 792"/>
              <p:cNvSpPr/>
              <p:nvPr/>
            </p:nvSpPr>
            <p:spPr>
              <a:xfrm>
                <a:off x="3174397" y="196173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4" name="Straight Connector 793"/>
              <p:cNvCxnSpPr/>
              <p:nvPr/>
            </p:nvCxnSpPr>
            <p:spPr>
              <a:xfrm>
                <a:off x="3249324" y="18091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5" name="Straight Connector 794"/>
              <p:cNvCxnSpPr/>
              <p:nvPr/>
            </p:nvCxnSpPr>
            <p:spPr>
              <a:xfrm>
                <a:off x="3396821" y="18091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796" name="Rectangle 795"/>
              <p:cNvSpPr/>
              <p:nvPr/>
            </p:nvSpPr>
            <p:spPr>
              <a:xfrm>
                <a:off x="3059310" y="242000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797" name="Straight Connector 796"/>
              <p:cNvCxnSpPr/>
              <p:nvPr/>
            </p:nvCxnSpPr>
            <p:spPr>
              <a:xfrm>
                <a:off x="3249324" y="226394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98" name="Straight Connector 797"/>
              <p:cNvCxnSpPr/>
              <p:nvPr/>
            </p:nvCxnSpPr>
            <p:spPr>
              <a:xfrm>
                <a:off x="3396821" y="226394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799" name="Rectangle 798"/>
              <p:cNvSpPr/>
              <p:nvPr/>
            </p:nvSpPr>
            <p:spPr>
              <a:xfrm>
                <a:off x="3890136" y="150913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0" name="Rectangle 799"/>
              <p:cNvSpPr/>
              <p:nvPr/>
            </p:nvSpPr>
            <p:spPr>
              <a:xfrm>
                <a:off x="4005223" y="195861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1" name="Straight Connector 800"/>
              <p:cNvCxnSpPr/>
              <p:nvPr/>
            </p:nvCxnSpPr>
            <p:spPr>
              <a:xfrm>
                <a:off x="4080150" y="180600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2" name="Straight Connector 801"/>
              <p:cNvCxnSpPr/>
              <p:nvPr/>
            </p:nvCxnSpPr>
            <p:spPr>
              <a:xfrm>
                <a:off x="4227647" y="180600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03" name="Rectangle 802"/>
              <p:cNvSpPr/>
              <p:nvPr/>
            </p:nvSpPr>
            <p:spPr>
              <a:xfrm>
                <a:off x="4720962" y="150602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4" name="Rectangle 803"/>
              <p:cNvSpPr/>
              <p:nvPr/>
            </p:nvSpPr>
            <p:spPr>
              <a:xfrm>
                <a:off x="4836049" y="195550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5" name="Straight Connector 804"/>
              <p:cNvCxnSpPr/>
              <p:nvPr/>
            </p:nvCxnSpPr>
            <p:spPr>
              <a:xfrm>
                <a:off x="4910976" y="18028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6" name="Straight Connector 805"/>
              <p:cNvCxnSpPr/>
              <p:nvPr/>
            </p:nvCxnSpPr>
            <p:spPr>
              <a:xfrm>
                <a:off x="5058473" y="18028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07" name="Rectangle 806"/>
              <p:cNvSpPr/>
              <p:nvPr/>
            </p:nvSpPr>
            <p:spPr>
              <a:xfrm>
                <a:off x="4720962" y="241377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8" name="Straight Connector 807"/>
              <p:cNvCxnSpPr/>
              <p:nvPr/>
            </p:nvCxnSpPr>
            <p:spPr>
              <a:xfrm>
                <a:off x="4910976" y="22577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09" name="Straight Connector 808"/>
              <p:cNvCxnSpPr/>
              <p:nvPr/>
            </p:nvCxnSpPr>
            <p:spPr>
              <a:xfrm>
                <a:off x="5058473" y="22577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10" name="Rectangle 809"/>
              <p:cNvSpPr/>
              <p:nvPr/>
            </p:nvSpPr>
            <p:spPr>
              <a:xfrm>
                <a:off x="5551788" y="150291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1" name="Rectangle 810"/>
              <p:cNvSpPr/>
              <p:nvPr/>
            </p:nvSpPr>
            <p:spPr>
              <a:xfrm>
                <a:off x="5666875" y="195239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12" name="Straight Connector 811"/>
              <p:cNvCxnSpPr/>
              <p:nvPr/>
            </p:nvCxnSpPr>
            <p:spPr>
              <a:xfrm>
                <a:off x="5741802" y="17997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13" name="Straight Connector 812"/>
              <p:cNvCxnSpPr/>
              <p:nvPr/>
            </p:nvCxnSpPr>
            <p:spPr>
              <a:xfrm>
                <a:off x="5889299" y="17997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14" name="Rectangle 813"/>
              <p:cNvSpPr/>
              <p:nvPr/>
            </p:nvSpPr>
            <p:spPr>
              <a:xfrm>
                <a:off x="5551788" y="241066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15" name="Straight Connector 814"/>
              <p:cNvCxnSpPr/>
              <p:nvPr/>
            </p:nvCxnSpPr>
            <p:spPr>
              <a:xfrm>
                <a:off x="5741802" y="225460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16" name="Straight Connector 815"/>
              <p:cNvCxnSpPr/>
              <p:nvPr/>
            </p:nvCxnSpPr>
            <p:spPr>
              <a:xfrm>
                <a:off x="5889299" y="225460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17" name="Rectangle 816"/>
              <p:cNvSpPr/>
              <p:nvPr/>
            </p:nvSpPr>
            <p:spPr>
              <a:xfrm>
                <a:off x="6382614" y="149979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8" name="Rectangle 817"/>
              <p:cNvSpPr/>
              <p:nvPr/>
            </p:nvSpPr>
            <p:spPr>
              <a:xfrm>
                <a:off x="6497701" y="194928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19" name="Straight Connector 818"/>
              <p:cNvCxnSpPr/>
              <p:nvPr/>
            </p:nvCxnSpPr>
            <p:spPr>
              <a:xfrm>
                <a:off x="6572628" y="179666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0" name="Straight Connector 819"/>
              <p:cNvCxnSpPr/>
              <p:nvPr/>
            </p:nvCxnSpPr>
            <p:spPr>
              <a:xfrm>
                <a:off x="6720125" y="179666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21" name="Rectangle 820"/>
              <p:cNvSpPr/>
              <p:nvPr/>
            </p:nvSpPr>
            <p:spPr>
              <a:xfrm>
                <a:off x="7213440" y="149668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2" name="Rectangle 821"/>
              <p:cNvSpPr/>
              <p:nvPr/>
            </p:nvSpPr>
            <p:spPr>
              <a:xfrm>
                <a:off x="7328527" y="194616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3" name="Straight Connector 822"/>
              <p:cNvCxnSpPr/>
              <p:nvPr/>
            </p:nvCxnSpPr>
            <p:spPr>
              <a:xfrm>
                <a:off x="7403454" y="17935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4" name="Straight Connector 823"/>
              <p:cNvCxnSpPr/>
              <p:nvPr/>
            </p:nvCxnSpPr>
            <p:spPr>
              <a:xfrm>
                <a:off x="7550951" y="17935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25" name="Rectangle 824"/>
              <p:cNvSpPr/>
              <p:nvPr/>
            </p:nvSpPr>
            <p:spPr>
              <a:xfrm>
                <a:off x="7213440" y="240443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6" name="Straight Connector 825"/>
              <p:cNvCxnSpPr/>
              <p:nvPr/>
            </p:nvCxnSpPr>
            <p:spPr>
              <a:xfrm>
                <a:off x="7403454" y="224837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7" name="Straight Connector 826"/>
              <p:cNvCxnSpPr/>
              <p:nvPr/>
            </p:nvCxnSpPr>
            <p:spPr>
              <a:xfrm>
                <a:off x="7550951" y="224837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28" name="Rectangle 827"/>
              <p:cNvSpPr/>
              <p:nvPr/>
            </p:nvSpPr>
            <p:spPr>
              <a:xfrm>
                <a:off x="8044266" y="149357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9" name="Rectangle 828"/>
              <p:cNvSpPr/>
              <p:nvPr/>
            </p:nvSpPr>
            <p:spPr>
              <a:xfrm>
                <a:off x="8159353" y="194305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30" name="Straight Connector 829"/>
              <p:cNvCxnSpPr/>
              <p:nvPr/>
            </p:nvCxnSpPr>
            <p:spPr>
              <a:xfrm>
                <a:off x="8234280" y="17904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31" name="Straight Connector 830"/>
              <p:cNvCxnSpPr/>
              <p:nvPr/>
            </p:nvCxnSpPr>
            <p:spPr>
              <a:xfrm>
                <a:off x="8381777" y="17904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32" name="Rectangle 831"/>
              <p:cNvSpPr/>
              <p:nvPr/>
            </p:nvSpPr>
            <p:spPr>
              <a:xfrm>
                <a:off x="8044266" y="240132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33" name="Straight Connector 832"/>
              <p:cNvCxnSpPr/>
              <p:nvPr/>
            </p:nvCxnSpPr>
            <p:spPr>
              <a:xfrm>
                <a:off x="8234280" y="224526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34" name="Straight Connector 833"/>
              <p:cNvCxnSpPr/>
              <p:nvPr/>
            </p:nvCxnSpPr>
            <p:spPr>
              <a:xfrm>
                <a:off x="8381777" y="224526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35" name="Rectangle 834"/>
              <p:cNvSpPr/>
              <p:nvPr/>
            </p:nvSpPr>
            <p:spPr>
              <a:xfrm>
                <a:off x="8875092" y="149046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6" name="Rectangle 835"/>
              <p:cNvSpPr/>
              <p:nvPr/>
            </p:nvSpPr>
            <p:spPr>
              <a:xfrm>
                <a:off x="8990179" y="193994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37" name="Straight Connector 836"/>
              <p:cNvCxnSpPr/>
              <p:nvPr/>
            </p:nvCxnSpPr>
            <p:spPr>
              <a:xfrm>
                <a:off x="9065106" y="178732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38" name="Straight Connector 837"/>
              <p:cNvCxnSpPr/>
              <p:nvPr/>
            </p:nvCxnSpPr>
            <p:spPr>
              <a:xfrm>
                <a:off x="9212603" y="178732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39" name="Rectangle 838"/>
              <p:cNvSpPr/>
              <p:nvPr/>
            </p:nvSpPr>
            <p:spPr>
              <a:xfrm>
                <a:off x="1512745" y="319469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0" name="Rectangle 839"/>
              <p:cNvSpPr/>
              <p:nvPr/>
            </p:nvSpPr>
            <p:spPr>
              <a:xfrm>
                <a:off x="2228484" y="274210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1" name="Rectangle 840"/>
              <p:cNvSpPr/>
              <p:nvPr/>
            </p:nvSpPr>
            <p:spPr>
              <a:xfrm>
                <a:off x="2343571" y="319158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42" name="Straight Connector 841"/>
              <p:cNvCxnSpPr/>
              <p:nvPr/>
            </p:nvCxnSpPr>
            <p:spPr>
              <a:xfrm>
                <a:off x="2418498" y="30389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3" name="Straight Connector 842"/>
              <p:cNvCxnSpPr/>
              <p:nvPr/>
            </p:nvCxnSpPr>
            <p:spPr>
              <a:xfrm>
                <a:off x="2565995" y="30389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44" name="Rectangle 843"/>
              <p:cNvSpPr/>
              <p:nvPr/>
            </p:nvSpPr>
            <p:spPr>
              <a:xfrm>
                <a:off x="2228484" y="364985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45" name="Straight Connector 844"/>
              <p:cNvCxnSpPr/>
              <p:nvPr/>
            </p:nvCxnSpPr>
            <p:spPr>
              <a:xfrm>
                <a:off x="2418498" y="34937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6" name="Straight Connector 845"/>
              <p:cNvCxnSpPr/>
              <p:nvPr/>
            </p:nvCxnSpPr>
            <p:spPr>
              <a:xfrm>
                <a:off x="2565995" y="34937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47" name="Rectangle 846"/>
              <p:cNvSpPr/>
              <p:nvPr/>
            </p:nvSpPr>
            <p:spPr>
              <a:xfrm>
                <a:off x="3059310" y="273898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8" name="Rectangle 847"/>
              <p:cNvSpPr/>
              <p:nvPr/>
            </p:nvSpPr>
            <p:spPr>
              <a:xfrm>
                <a:off x="3174397" y="318847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49" name="Straight Connector 848"/>
              <p:cNvCxnSpPr/>
              <p:nvPr/>
            </p:nvCxnSpPr>
            <p:spPr>
              <a:xfrm>
                <a:off x="3249324" y="30358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0" name="Straight Connector 849"/>
              <p:cNvCxnSpPr/>
              <p:nvPr/>
            </p:nvCxnSpPr>
            <p:spPr>
              <a:xfrm>
                <a:off x="3396821" y="30358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51" name="Rectangle 850"/>
              <p:cNvSpPr/>
              <p:nvPr/>
            </p:nvSpPr>
            <p:spPr>
              <a:xfrm>
                <a:off x="3059310" y="364673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52" name="Straight Connector 851"/>
              <p:cNvCxnSpPr/>
              <p:nvPr/>
            </p:nvCxnSpPr>
            <p:spPr>
              <a:xfrm>
                <a:off x="3249324" y="349068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3" name="Straight Connector 852"/>
              <p:cNvCxnSpPr/>
              <p:nvPr/>
            </p:nvCxnSpPr>
            <p:spPr>
              <a:xfrm>
                <a:off x="3396821" y="349068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54" name="Rectangle 853"/>
              <p:cNvSpPr/>
              <p:nvPr/>
            </p:nvSpPr>
            <p:spPr>
              <a:xfrm>
                <a:off x="4005223" y="318535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5" name="Rectangle 854"/>
              <p:cNvSpPr/>
              <p:nvPr/>
            </p:nvSpPr>
            <p:spPr>
              <a:xfrm>
                <a:off x="4720962" y="273276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6" name="Rectangle 855"/>
              <p:cNvSpPr/>
              <p:nvPr/>
            </p:nvSpPr>
            <p:spPr>
              <a:xfrm>
                <a:off x="4836049" y="318224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57" name="Straight Connector 856"/>
              <p:cNvCxnSpPr/>
              <p:nvPr/>
            </p:nvCxnSpPr>
            <p:spPr>
              <a:xfrm>
                <a:off x="4910976" y="30296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58" name="Straight Connector 857"/>
              <p:cNvCxnSpPr/>
              <p:nvPr/>
            </p:nvCxnSpPr>
            <p:spPr>
              <a:xfrm>
                <a:off x="5058473" y="30296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59" name="Rectangle 858"/>
              <p:cNvSpPr/>
              <p:nvPr/>
            </p:nvSpPr>
            <p:spPr>
              <a:xfrm>
                <a:off x="4720962" y="364051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60" name="Straight Connector 859"/>
              <p:cNvCxnSpPr/>
              <p:nvPr/>
            </p:nvCxnSpPr>
            <p:spPr>
              <a:xfrm>
                <a:off x="4910976" y="34844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1" name="Straight Connector 860"/>
              <p:cNvCxnSpPr/>
              <p:nvPr/>
            </p:nvCxnSpPr>
            <p:spPr>
              <a:xfrm>
                <a:off x="5058473" y="34844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62" name="Rectangle 861"/>
              <p:cNvSpPr/>
              <p:nvPr/>
            </p:nvSpPr>
            <p:spPr>
              <a:xfrm>
                <a:off x="5551788" y="272965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3" name="Rectangle 862"/>
              <p:cNvSpPr/>
              <p:nvPr/>
            </p:nvSpPr>
            <p:spPr>
              <a:xfrm>
                <a:off x="5666875" y="317913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64" name="Straight Connector 863"/>
              <p:cNvCxnSpPr/>
              <p:nvPr/>
            </p:nvCxnSpPr>
            <p:spPr>
              <a:xfrm>
                <a:off x="5741802" y="30265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5" name="Straight Connector 864"/>
              <p:cNvCxnSpPr/>
              <p:nvPr/>
            </p:nvCxnSpPr>
            <p:spPr>
              <a:xfrm>
                <a:off x="5889299" y="30265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66" name="Rectangle 865"/>
              <p:cNvSpPr/>
              <p:nvPr/>
            </p:nvSpPr>
            <p:spPr>
              <a:xfrm>
                <a:off x="5551788" y="363739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67" name="Straight Connector 866"/>
              <p:cNvCxnSpPr/>
              <p:nvPr/>
            </p:nvCxnSpPr>
            <p:spPr>
              <a:xfrm>
                <a:off x="5741802" y="348134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8" name="Straight Connector 867"/>
              <p:cNvCxnSpPr/>
              <p:nvPr/>
            </p:nvCxnSpPr>
            <p:spPr>
              <a:xfrm>
                <a:off x="5889299" y="348134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69" name="Rectangle 868"/>
              <p:cNvSpPr/>
              <p:nvPr/>
            </p:nvSpPr>
            <p:spPr>
              <a:xfrm>
                <a:off x="6497701" y="317601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0" name="Rectangle 869"/>
              <p:cNvSpPr/>
              <p:nvPr/>
            </p:nvSpPr>
            <p:spPr>
              <a:xfrm>
                <a:off x="7213440" y="272342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1" name="Rectangle 870"/>
              <p:cNvSpPr/>
              <p:nvPr/>
            </p:nvSpPr>
            <p:spPr>
              <a:xfrm>
                <a:off x="7328527" y="317290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72" name="Straight Connector 871"/>
              <p:cNvCxnSpPr/>
              <p:nvPr/>
            </p:nvCxnSpPr>
            <p:spPr>
              <a:xfrm>
                <a:off x="7403454" y="30202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3" name="Straight Connector 872"/>
              <p:cNvCxnSpPr/>
              <p:nvPr/>
            </p:nvCxnSpPr>
            <p:spPr>
              <a:xfrm>
                <a:off x="7550951" y="30202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74" name="Rectangle 873"/>
              <p:cNvSpPr/>
              <p:nvPr/>
            </p:nvSpPr>
            <p:spPr>
              <a:xfrm>
                <a:off x="7213440" y="363117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75" name="Straight Connector 874"/>
              <p:cNvCxnSpPr/>
              <p:nvPr/>
            </p:nvCxnSpPr>
            <p:spPr>
              <a:xfrm>
                <a:off x="7403454" y="347511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6" name="Straight Connector 875"/>
              <p:cNvCxnSpPr/>
              <p:nvPr/>
            </p:nvCxnSpPr>
            <p:spPr>
              <a:xfrm>
                <a:off x="7550951" y="347511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77" name="Rectangle 876"/>
              <p:cNvSpPr/>
              <p:nvPr/>
            </p:nvSpPr>
            <p:spPr>
              <a:xfrm>
                <a:off x="8044266" y="272031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78" name="Rectangle 877"/>
              <p:cNvSpPr/>
              <p:nvPr/>
            </p:nvSpPr>
            <p:spPr>
              <a:xfrm>
                <a:off x="8159353" y="316979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79" name="Straight Connector 878"/>
              <p:cNvCxnSpPr/>
              <p:nvPr/>
            </p:nvCxnSpPr>
            <p:spPr>
              <a:xfrm>
                <a:off x="8234280" y="30171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0" name="Straight Connector 879"/>
              <p:cNvCxnSpPr/>
              <p:nvPr/>
            </p:nvCxnSpPr>
            <p:spPr>
              <a:xfrm>
                <a:off x="8381777" y="30171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81" name="Rectangle 880"/>
              <p:cNvSpPr/>
              <p:nvPr/>
            </p:nvSpPr>
            <p:spPr>
              <a:xfrm>
                <a:off x="8044266" y="362806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2" name="Straight Connector 881"/>
              <p:cNvCxnSpPr/>
              <p:nvPr/>
            </p:nvCxnSpPr>
            <p:spPr>
              <a:xfrm>
                <a:off x="8234280" y="347200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3" name="Straight Connector 882"/>
              <p:cNvCxnSpPr/>
              <p:nvPr/>
            </p:nvCxnSpPr>
            <p:spPr>
              <a:xfrm>
                <a:off x="8381777" y="347200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84" name="Rectangle 883"/>
              <p:cNvSpPr/>
              <p:nvPr/>
            </p:nvSpPr>
            <p:spPr>
              <a:xfrm>
                <a:off x="8990179" y="316667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5" name="Rectangle 884"/>
              <p:cNvSpPr/>
              <p:nvPr/>
            </p:nvSpPr>
            <p:spPr>
              <a:xfrm>
                <a:off x="1512745" y="442143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6" name="Rectangle 885"/>
              <p:cNvSpPr/>
              <p:nvPr/>
            </p:nvSpPr>
            <p:spPr>
              <a:xfrm>
                <a:off x="2228484" y="396884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7" name="Rectangle 886"/>
              <p:cNvSpPr/>
              <p:nvPr/>
            </p:nvSpPr>
            <p:spPr>
              <a:xfrm>
                <a:off x="2343571" y="441832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88" name="Straight Connector 887"/>
              <p:cNvCxnSpPr/>
              <p:nvPr/>
            </p:nvCxnSpPr>
            <p:spPr>
              <a:xfrm>
                <a:off x="2418498" y="426570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9" name="Straight Connector 888"/>
              <p:cNvCxnSpPr/>
              <p:nvPr/>
            </p:nvCxnSpPr>
            <p:spPr>
              <a:xfrm>
                <a:off x="2565995" y="426570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90" name="Rectangle 889"/>
              <p:cNvSpPr/>
              <p:nvPr/>
            </p:nvSpPr>
            <p:spPr>
              <a:xfrm>
                <a:off x="2228484" y="487658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91" name="Straight Connector 890"/>
              <p:cNvCxnSpPr/>
              <p:nvPr/>
            </p:nvCxnSpPr>
            <p:spPr>
              <a:xfrm>
                <a:off x="2418498" y="47205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2" name="Straight Connector 891"/>
              <p:cNvCxnSpPr/>
              <p:nvPr/>
            </p:nvCxnSpPr>
            <p:spPr>
              <a:xfrm>
                <a:off x="2565995" y="47205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93" name="Rectangle 892"/>
              <p:cNvSpPr/>
              <p:nvPr/>
            </p:nvSpPr>
            <p:spPr>
              <a:xfrm>
                <a:off x="3059310" y="396572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4" name="Rectangle 893"/>
              <p:cNvSpPr/>
              <p:nvPr/>
            </p:nvSpPr>
            <p:spPr>
              <a:xfrm>
                <a:off x="3174397" y="441520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95" name="Straight Connector 894"/>
              <p:cNvCxnSpPr/>
              <p:nvPr/>
            </p:nvCxnSpPr>
            <p:spPr>
              <a:xfrm>
                <a:off x="3249324" y="426259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6" name="Straight Connector 895"/>
              <p:cNvCxnSpPr/>
              <p:nvPr/>
            </p:nvCxnSpPr>
            <p:spPr>
              <a:xfrm>
                <a:off x="3396821" y="426259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897" name="Rectangle 896"/>
              <p:cNvSpPr/>
              <p:nvPr/>
            </p:nvSpPr>
            <p:spPr>
              <a:xfrm>
                <a:off x="3059310" y="487347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98" name="Straight Connector 897"/>
              <p:cNvCxnSpPr/>
              <p:nvPr/>
            </p:nvCxnSpPr>
            <p:spPr>
              <a:xfrm>
                <a:off x="3249324" y="47174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9" name="Straight Connector 898"/>
              <p:cNvCxnSpPr/>
              <p:nvPr/>
            </p:nvCxnSpPr>
            <p:spPr>
              <a:xfrm>
                <a:off x="3396821" y="47174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0" name="Rectangle 899"/>
              <p:cNvSpPr/>
              <p:nvPr/>
            </p:nvSpPr>
            <p:spPr>
              <a:xfrm>
                <a:off x="4005223" y="441209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1" name="Rectangle 900"/>
              <p:cNvSpPr/>
              <p:nvPr/>
            </p:nvSpPr>
            <p:spPr>
              <a:xfrm>
                <a:off x="4720962" y="395950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2" name="Rectangle 901"/>
              <p:cNvSpPr/>
              <p:nvPr/>
            </p:nvSpPr>
            <p:spPr>
              <a:xfrm>
                <a:off x="4836049" y="440898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03" name="Straight Connector 902"/>
              <p:cNvCxnSpPr/>
              <p:nvPr/>
            </p:nvCxnSpPr>
            <p:spPr>
              <a:xfrm>
                <a:off x="4910976" y="425636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4" name="Straight Connector 903"/>
              <p:cNvCxnSpPr/>
              <p:nvPr/>
            </p:nvCxnSpPr>
            <p:spPr>
              <a:xfrm>
                <a:off x="5058473" y="425636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5" name="Rectangle 904"/>
              <p:cNvSpPr/>
              <p:nvPr/>
            </p:nvSpPr>
            <p:spPr>
              <a:xfrm>
                <a:off x="4720962" y="486725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06" name="Straight Connector 905"/>
              <p:cNvCxnSpPr/>
              <p:nvPr/>
            </p:nvCxnSpPr>
            <p:spPr>
              <a:xfrm>
                <a:off x="4910976" y="47111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7" name="Straight Connector 906"/>
              <p:cNvCxnSpPr/>
              <p:nvPr/>
            </p:nvCxnSpPr>
            <p:spPr>
              <a:xfrm>
                <a:off x="5058473" y="47111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8" name="Rectangle 907"/>
              <p:cNvSpPr/>
              <p:nvPr/>
            </p:nvSpPr>
            <p:spPr>
              <a:xfrm>
                <a:off x="5551788" y="395638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9" name="Rectangle 908"/>
              <p:cNvSpPr/>
              <p:nvPr/>
            </p:nvSpPr>
            <p:spPr>
              <a:xfrm>
                <a:off x="5666875" y="440586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10" name="Straight Connector 909"/>
              <p:cNvCxnSpPr/>
              <p:nvPr/>
            </p:nvCxnSpPr>
            <p:spPr>
              <a:xfrm>
                <a:off x="5741802" y="42532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1" name="Straight Connector 910"/>
              <p:cNvCxnSpPr/>
              <p:nvPr/>
            </p:nvCxnSpPr>
            <p:spPr>
              <a:xfrm>
                <a:off x="5889299" y="42532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12" name="Rectangle 911"/>
              <p:cNvSpPr/>
              <p:nvPr/>
            </p:nvSpPr>
            <p:spPr>
              <a:xfrm>
                <a:off x="5551788" y="486413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13" name="Straight Connector 912"/>
              <p:cNvCxnSpPr/>
              <p:nvPr/>
            </p:nvCxnSpPr>
            <p:spPr>
              <a:xfrm>
                <a:off x="5741802" y="47080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4" name="Straight Connector 913"/>
              <p:cNvCxnSpPr/>
              <p:nvPr/>
            </p:nvCxnSpPr>
            <p:spPr>
              <a:xfrm>
                <a:off x="5889299" y="47080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15" name="Rectangle 914"/>
              <p:cNvSpPr/>
              <p:nvPr/>
            </p:nvSpPr>
            <p:spPr>
              <a:xfrm>
                <a:off x="6497701" y="440275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6" name="Rectangle 915"/>
              <p:cNvSpPr/>
              <p:nvPr/>
            </p:nvSpPr>
            <p:spPr>
              <a:xfrm>
                <a:off x="7213440" y="395016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7" name="Rectangle 916"/>
              <p:cNvSpPr/>
              <p:nvPr/>
            </p:nvSpPr>
            <p:spPr>
              <a:xfrm>
                <a:off x="7328527" y="439964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18" name="Straight Connector 917"/>
              <p:cNvCxnSpPr/>
              <p:nvPr/>
            </p:nvCxnSpPr>
            <p:spPr>
              <a:xfrm>
                <a:off x="7403454" y="424702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9" name="Straight Connector 918"/>
              <p:cNvCxnSpPr/>
              <p:nvPr/>
            </p:nvCxnSpPr>
            <p:spPr>
              <a:xfrm>
                <a:off x="7550951" y="424702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20" name="Rectangle 919"/>
              <p:cNvSpPr/>
              <p:nvPr/>
            </p:nvSpPr>
            <p:spPr>
              <a:xfrm>
                <a:off x="7213440" y="485791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21" name="Straight Connector 920"/>
              <p:cNvCxnSpPr/>
              <p:nvPr/>
            </p:nvCxnSpPr>
            <p:spPr>
              <a:xfrm>
                <a:off x="7403454" y="47018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2" name="Straight Connector 921"/>
              <p:cNvCxnSpPr/>
              <p:nvPr/>
            </p:nvCxnSpPr>
            <p:spPr>
              <a:xfrm>
                <a:off x="7550951" y="47018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23" name="Rectangle 922"/>
              <p:cNvSpPr/>
              <p:nvPr/>
            </p:nvSpPr>
            <p:spPr>
              <a:xfrm>
                <a:off x="8044266" y="394704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4" name="Rectangle 923"/>
              <p:cNvSpPr/>
              <p:nvPr/>
            </p:nvSpPr>
            <p:spPr>
              <a:xfrm>
                <a:off x="8159353" y="439653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25" name="Straight Connector 924"/>
              <p:cNvCxnSpPr/>
              <p:nvPr/>
            </p:nvCxnSpPr>
            <p:spPr>
              <a:xfrm>
                <a:off x="8234280" y="42439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6" name="Straight Connector 925"/>
              <p:cNvCxnSpPr/>
              <p:nvPr/>
            </p:nvCxnSpPr>
            <p:spPr>
              <a:xfrm>
                <a:off x="8381777" y="42439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27" name="Rectangle 926"/>
              <p:cNvSpPr/>
              <p:nvPr/>
            </p:nvSpPr>
            <p:spPr>
              <a:xfrm>
                <a:off x="8044266" y="485479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28" name="Straight Connector 927"/>
              <p:cNvCxnSpPr/>
              <p:nvPr/>
            </p:nvCxnSpPr>
            <p:spPr>
              <a:xfrm>
                <a:off x="8234280" y="46987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29" name="Straight Connector 928"/>
              <p:cNvCxnSpPr/>
              <p:nvPr/>
            </p:nvCxnSpPr>
            <p:spPr>
              <a:xfrm>
                <a:off x="8381777" y="46987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30" name="Rectangle 929"/>
              <p:cNvSpPr/>
              <p:nvPr/>
            </p:nvSpPr>
            <p:spPr>
              <a:xfrm>
                <a:off x="8990179" y="439341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1" name="Rectangle 930"/>
              <p:cNvSpPr/>
              <p:nvPr/>
            </p:nvSpPr>
            <p:spPr>
              <a:xfrm>
                <a:off x="1512745" y="564817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2" name="Rectangle 931"/>
              <p:cNvSpPr/>
              <p:nvPr/>
            </p:nvSpPr>
            <p:spPr>
              <a:xfrm>
                <a:off x="1397658" y="610644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33" name="Straight Connector 932"/>
              <p:cNvCxnSpPr/>
              <p:nvPr/>
            </p:nvCxnSpPr>
            <p:spPr>
              <a:xfrm>
                <a:off x="1587672" y="595038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4" name="Straight Connector 933"/>
              <p:cNvCxnSpPr/>
              <p:nvPr/>
            </p:nvCxnSpPr>
            <p:spPr>
              <a:xfrm>
                <a:off x="1735169" y="595038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35" name="Rectangle 934"/>
              <p:cNvSpPr/>
              <p:nvPr/>
            </p:nvSpPr>
            <p:spPr>
              <a:xfrm>
                <a:off x="2228484" y="519557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6" name="Rectangle 935"/>
              <p:cNvSpPr/>
              <p:nvPr/>
            </p:nvSpPr>
            <p:spPr>
              <a:xfrm>
                <a:off x="2343571" y="564505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37" name="Straight Connector 936"/>
              <p:cNvCxnSpPr/>
              <p:nvPr/>
            </p:nvCxnSpPr>
            <p:spPr>
              <a:xfrm>
                <a:off x="2418498" y="549244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38" name="Straight Connector 937"/>
              <p:cNvCxnSpPr/>
              <p:nvPr/>
            </p:nvCxnSpPr>
            <p:spPr>
              <a:xfrm>
                <a:off x="2565995" y="549244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39" name="Rectangle 938"/>
              <p:cNvSpPr/>
              <p:nvPr/>
            </p:nvSpPr>
            <p:spPr>
              <a:xfrm>
                <a:off x="2228484" y="610332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40" name="Straight Connector 939"/>
              <p:cNvCxnSpPr/>
              <p:nvPr/>
            </p:nvCxnSpPr>
            <p:spPr>
              <a:xfrm>
                <a:off x="2418498" y="59472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1" name="Straight Connector 940"/>
              <p:cNvCxnSpPr/>
              <p:nvPr/>
            </p:nvCxnSpPr>
            <p:spPr>
              <a:xfrm>
                <a:off x="2565995" y="59472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42" name="Rectangle 941"/>
              <p:cNvSpPr/>
              <p:nvPr/>
            </p:nvSpPr>
            <p:spPr>
              <a:xfrm>
                <a:off x="3059310" y="519246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3" name="Rectangle 942"/>
              <p:cNvSpPr/>
              <p:nvPr/>
            </p:nvSpPr>
            <p:spPr>
              <a:xfrm>
                <a:off x="3174397" y="564194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44" name="Straight Connector 943"/>
              <p:cNvCxnSpPr/>
              <p:nvPr/>
            </p:nvCxnSpPr>
            <p:spPr>
              <a:xfrm>
                <a:off x="3249324" y="548933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5" name="Straight Connector 944"/>
              <p:cNvCxnSpPr/>
              <p:nvPr/>
            </p:nvCxnSpPr>
            <p:spPr>
              <a:xfrm>
                <a:off x="3396821" y="548933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46" name="Rectangle 945"/>
              <p:cNvSpPr/>
              <p:nvPr/>
            </p:nvSpPr>
            <p:spPr>
              <a:xfrm>
                <a:off x="3059310" y="610021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47" name="Straight Connector 946"/>
              <p:cNvCxnSpPr/>
              <p:nvPr/>
            </p:nvCxnSpPr>
            <p:spPr>
              <a:xfrm>
                <a:off x="3249324" y="59441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8" name="Straight Connector 947"/>
              <p:cNvCxnSpPr/>
              <p:nvPr/>
            </p:nvCxnSpPr>
            <p:spPr>
              <a:xfrm>
                <a:off x="3396821" y="59441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49" name="Rectangle 948"/>
              <p:cNvSpPr/>
              <p:nvPr/>
            </p:nvSpPr>
            <p:spPr>
              <a:xfrm>
                <a:off x="4005223" y="563883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0" name="Rectangle 949"/>
              <p:cNvSpPr/>
              <p:nvPr/>
            </p:nvSpPr>
            <p:spPr>
              <a:xfrm>
                <a:off x="3890136" y="609710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51" name="Straight Connector 950"/>
              <p:cNvCxnSpPr/>
              <p:nvPr/>
            </p:nvCxnSpPr>
            <p:spPr>
              <a:xfrm>
                <a:off x="4080150" y="594104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2" name="Straight Connector 951"/>
              <p:cNvCxnSpPr/>
              <p:nvPr/>
            </p:nvCxnSpPr>
            <p:spPr>
              <a:xfrm>
                <a:off x="4227647" y="594104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53" name="Rectangle 952"/>
              <p:cNvSpPr/>
              <p:nvPr/>
            </p:nvSpPr>
            <p:spPr>
              <a:xfrm>
                <a:off x="4720962" y="518623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4" name="Rectangle 953"/>
              <p:cNvSpPr/>
              <p:nvPr/>
            </p:nvSpPr>
            <p:spPr>
              <a:xfrm>
                <a:off x="4836049" y="563572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55" name="Straight Connector 954"/>
              <p:cNvCxnSpPr/>
              <p:nvPr/>
            </p:nvCxnSpPr>
            <p:spPr>
              <a:xfrm>
                <a:off x="4910976" y="548310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6" name="Straight Connector 955"/>
              <p:cNvCxnSpPr/>
              <p:nvPr/>
            </p:nvCxnSpPr>
            <p:spPr>
              <a:xfrm>
                <a:off x="5058473" y="548310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57" name="Rectangle 956"/>
              <p:cNvSpPr/>
              <p:nvPr/>
            </p:nvSpPr>
            <p:spPr>
              <a:xfrm>
                <a:off x="4720962" y="609398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/>
              <p:cNvCxnSpPr/>
              <p:nvPr/>
            </p:nvCxnSpPr>
            <p:spPr>
              <a:xfrm>
                <a:off x="4910976" y="59379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9" name="Straight Connector 958"/>
              <p:cNvCxnSpPr/>
              <p:nvPr/>
            </p:nvCxnSpPr>
            <p:spPr>
              <a:xfrm>
                <a:off x="5058473" y="59379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60" name="Rectangle 959"/>
              <p:cNvSpPr/>
              <p:nvPr/>
            </p:nvSpPr>
            <p:spPr>
              <a:xfrm>
                <a:off x="5551788" y="518312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1" name="Rectangle 960"/>
              <p:cNvSpPr/>
              <p:nvPr/>
            </p:nvSpPr>
            <p:spPr>
              <a:xfrm>
                <a:off x="5666875" y="563260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2" name="Straight Connector 961"/>
              <p:cNvCxnSpPr/>
              <p:nvPr/>
            </p:nvCxnSpPr>
            <p:spPr>
              <a:xfrm>
                <a:off x="5741802" y="54799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3" name="Straight Connector 962"/>
              <p:cNvCxnSpPr/>
              <p:nvPr/>
            </p:nvCxnSpPr>
            <p:spPr>
              <a:xfrm>
                <a:off x="5889299" y="54799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64" name="Rectangle 963"/>
              <p:cNvSpPr/>
              <p:nvPr/>
            </p:nvSpPr>
            <p:spPr>
              <a:xfrm>
                <a:off x="5551788" y="609087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5" name="Straight Connector 964"/>
              <p:cNvCxnSpPr/>
              <p:nvPr/>
            </p:nvCxnSpPr>
            <p:spPr>
              <a:xfrm>
                <a:off x="5741802" y="59348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6" name="Straight Connector 965"/>
              <p:cNvCxnSpPr/>
              <p:nvPr/>
            </p:nvCxnSpPr>
            <p:spPr>
              <a:xfrm>
                <a:off x="5889299" y="59348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67" name="Rectangle 966"/>
              <p:cNvSpPr/>
              <p:nvPr/>
            </p:nvSpPr>
            <p:spPr>
              <a:xfrm>
                <a:off x="6497701" y="562949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8" name="Rectangle 967"/>
              <p:cNvSpPr/>
              <p:nvPr/>
            </p:nvSpPr>
            <p:spPr>
              <a:xfrm>
                <a:off x="6382614" y="608776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69" name="Straight Connector 968"/>
              <p:cNvCxnSpPr/>
              <p:nvPr/>
            </p:nvCxnSpPr>
            <p:spPr>
              <a:xfrm>
                <a:off x="6572628" y="593170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0" name="Straight Connector 969"/>
              <p:cNvCxnSpPr/>
              <p:nvPr/>
            </p:nvCxnSpPr>
            <p:spPr>
              <a:xfrm>
                <a:off x="6720125" y="593170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71" name="Rectangle 970"/>
              <p:cNvSpPr/>
              <p:nvPr/>
            </p:nvSpPr>
            <p:spPr>
              <a:xfrm>
                <a:off x="7213440" y="517690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2" name="Rectangle 971"/>
              <p:cNvSpPr/>
              <p:nvPr/>
            </p:nvSpPr>
            <p:spPr>
              <a:xfrm>
                <a:off x="7328527" y="562638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73" name="Straight Connector 972"/>
              <p:cNvCxnSpPr/>
              <p:nvPr/>
            </p:nvCxnSpPr>
            <p:spPr>
              <a:xfrm>
                <a:off x="7403454" y="547376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4" name="Straight Connector 973"/>
              <p:cNvCxnSpPr/>
              <p:nvPr/>
            </p:nvCxnSpPr>
            <p:spPr>
              <a:xfrm>
                <a:off x="7550951" y="547376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75" name="Rectangle 974"/>
              <p:cNvSpPr/>
              <p:nvPr/>
            </p:nvSpPr>
            <p:spPr>
              <a:xfrm>
                <a:off x="7213440" y="608464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76" name="Straight Connector 975"/>
              <p:cNvCxnSpPr/>
              <p:nvPr/>
            </p:nvCxnSpPr>
            <p:spPr>
              <a:xfrm>
                <a:off x="7403454" y="59285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7" name="Straight Connector 976"/>
              <p:cNvCxnSpPr/>
              <p:nvPr/>
            </p:nvCxnSpPr>
            <p:spPr>
              <a:xfrm>
                <a:off x="7550951" y="59285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78" name="Rectangle 977"/>
              <p:cNvSpPr/>
              <p:nvPr/>
            </p:nvSpPr>
            <p:spPr>
              <a:xfrm>
                <a:off x="8044266" y="517378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9" name="Rectangle 978"/>
              <p:cNvSpPr/>
              <p:nvPr/>
            </p:nvSpPr>
            <p:spPr>
              <a:xfrm>
                <a:off x="8159353" y="562326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80" name="Straight Connector 979"/>
              <p:cNvCxnSpPr/>
              <p:nvPr/>
            </p:nvCxnSpPr>
            <p:spPr>
              <a:xfrm>
                <a:off x="8234280" y="54706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1" name="Straight Connector 980"/>
              <p:cNvCxnSpPr/>
              <p:nvPr/>
            </p:nvCxnSpPr>
            <p:spPr>
              <a:xfrm>
                <a:off x="8381777" y="54706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82" name="Rectangle 981"/>
              <p:cNvSpPr/>
              <p:nvPr/>
            </p:nvSpPr>
            <p:spPr>
              <a:xfrm>
                <a:off x="8044266" y="608153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83" name="Straight Connector 982"/>
              <p:cNvCxnSpPr/>
              <p:nvPr/>
            </p:nvCxnSpPr>
            <p:spPr>
              <a:xfrm>
                <a:off x="8234280" y="59254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4" name="Straight Connector 983"/>
              <p:cNvCxnSpPr/>
              <p:nvPr/>
            </p:nvCxnSpPr>
            <p:spPr>
              <a:xfrm>
                <a:off x="8381777" y="59254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985" name="Rectangle 984"/>
              <p:cNvSpPr/>
              <p:nvPr/>
            </p:nvSpPr>
            <p:spPr>
              <a:xfrm>
                <a:off x="8990179" y="562015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6" name="Rectangle 985"/>
              <p:cNvSpPr/>
              <p:nvPr/>
            </p:nvSpPr>
            <p:spPr>
              <a:xfrm>
                <a:off x="8875092" y="607842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987" name="Straight Connector 986"/>
              <p:cNvCxnSpPr/>
              <p:nvPr/>
            </p:nvCxnSpPr>
            <p:spPr>
              <a:xfrm>
                <a:off x="9065106" y="592236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8" name="Straight Connector 987"/>
              <p:cNvCxnSpPr/>
              <p:nvPr/>
            </p:nvCxnSpPr>
            <p:spPr>
              <a:xfrm>
                <a:off x="9212603" y="592236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89" name="Straight Connector 988"/>
              <p:cNvCxnSpPr>
                <a:stCxn id="782" idx="3"/>
                <a:endCxn id="786" idx="1"/>
              </p:cNvCxnSpPr>
              <p:nvPr/>
            </p:nvCxnSpPr>
            <p:spPr>
              <a:xfrm flipV="1">
                <a:off x="1812929" y="211455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0" name="Straight Connector 989"/>
              <p:cNvCxnSpPr>
                <a:stCxn id="786" idx="3"/>
                <a:endCxn id="793" idx="1"/>
              </p:cNvCxnSpPr>
              <p:nvPr/>
            </p:nvCxnSpPr>
            <p:spPr>
              <a:xfrm flipV="1">
                <a:off x="2643755" y="211144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1" name="Straight Connector 990"/>
              <p:cNvCxnSpPr>
                <a:stCxn id="793" idx="3"/>
                <a:endCxn id="800" idx="1"/>
              </p:cNvCxnSpPr>
              <p:nvPr/>
            </p:nvCxnSpPr>
            <p:spPr>
              <a:xfrm flipV="1">
                <a:off x="3474581" y="210833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2" name="Straight Connector 991"/>
              <p:cNvCxnSpPr>
                <a:stCxn id="800" idx="3"/>
                <a:endCxn id="804" idx="1"/>
              </p:cNvCxnSpPr>
              <p:nvPr/>
            </p:nvCxnSpPr>
            <p:spPr>
              <a:xfrm flipV="1">
                <a:off x="4305407" y="210522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3" name="Straight Connector 992"/>
              <p:cNvCxnSpPr>
                <a:stCxn id="804" idx="3"/>
                <a:endCxn id="811" idx="1"/>
              </p:cNvCxnSpPr>
              <p:nvPr/>
            </p:nvCxnSpPr>
            <p:spPr>
              <a:xfrm flipV="1">
                <a:off x="5136233" y="210210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4" name="Straight Connector 993"/>
              <p:cNvCxnSpPr>
                <a:stCxn id="811" idx="3"/>
                <a:endCxn id="818" idx="1"/>
              </p:cNvCxnSpPr>
              <p:nvPr/>
            </p:nvCxnSpPr>
            <p:spPr>
              <a:xfrm flipV="1">
                <a:off x="5967059" y="209899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5" name="Straight Connector 994"/>
              <p:cNvCxnSpPr>
                <a:stCxn id="818" idx="3"/>
                <a:endCxn id="822" idx="1"/>
              </p:cNvCxnSpPr>
              <p:nvPr/>
            </p:nvCxnSpPr>
            <p:spPr>
              <a:xfrm flipV="1">
                <a:off x="6797885" y="209588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6" name="Straight Connector 995"/>
              <p:cNvCxnSpPr>
                <a:stCxn id="822" idx="3"/>
                <a:endCxn id="829" idx="1"/>
              </p:cNvCxnSpPr>
              <p:nvPr/>
            </p:nvCxnSpPr>
            <p:spPr>
              <a:xfrm flipV="1">
                <a:off x="7628711" y="209276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7" name="Straight Connector 996"/>
              <p:cNvCxnSpPr>
                <a:stCxn id="829" idx="3"/>
                <a:endCxn id="836" idx="1"/>
              </p:cNvCxnSpPr>
              <p:nvPr/>
            </p:nvCxnSpPr>
            <p:spPr>
              <a:xfrm flipV="1">
                <a:off x="8459537" y="208965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8" name="Straight Connector 997"/>
              <p:cNvCxnSpPr/>
              <p:nvPr/>
            </p:nvCxnSpPr>
            <p:spPr>
              <a:xfrm flipV="1">
                <a:off x="1812929" y="333928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99" name="Straight Connector 998"/>
              <p:cNvCxnSpPr/>
              <p:nvPr/>
            </p:nvCxnSpPr>
            <p:spPr>
              <a:xfrm flipV="1">
                <a:off x="2643755" y="333616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0" name="Straight Connector 999"/>
              <p:cNvCxnSpPr/>
              <p:nvPr/>
            </p:nvCxnSpPr>
            <p:spPr>
              <a:xfrm flipV="1">
                <a:off x="3474581" y="333305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1" name="Straight Connector 1000"/>
              <p:cNvCxnSpPr/>
              <p:nvPr/>
            </p:nvCxnSpPr>
            <p:spPr>
              <a:xfrm flipV="1">
                <a:off x="4305407" y="332994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2" name="Straight Connector 1001"/>
              <p:cNvCxnSpPr/>
              <p:nvPr/>
            </p:nvCxnSpPr>
            <p:spPr>
              <a:xfrm flipV="1">
                <a:off x="5136233" y="332682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3" name="Straight Connector 1002"/>
              <p:cNvCxnSpPr/>
              <p:nvPr/>
            </p:nvCxnSpPr>
            <p:spPr>
              <a:xfrm flipV="1">
                <a:off x="5967059" y="332371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4" name="Straight Connector 1003"/>
              <p:cNvCxnSpPr/>
              <p:nvPr/>
            </p:nvCxnSpPr>
            <p:spPr>
              <a:xfrm flipV="1">
                <a:off x="6797885" y="332060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5" name="Straight Connector 1004"/>
              <p:cNvCxnSpPr/>
              <p:nvPr/>
            </p:nvCxnSpPr>
            <p:spPr>
              <a:xfrm flipV="1">
                <a:off x="7628711" y="331748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6" name="Straight Connector 1005"/>
              <p:cNvCxnSpPr/>
              <p:nvPr/>
            </p:nvCxnSpPr>
            <p:spPr>
              <a:xfrm flipV="1">
                <a:off x="8459537" y="331437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7" name="Straight Connector 1006"/>
              <p:cNvCxnSpPr/>
              <p:nvPr/>
            </p:nvCxnSpPr>
            <p:spPr>
              <a:xfrm flipV="1">
                <a:off x="1812929" y="456400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8" name="Straight Connector 1007"/>
              <p:cNvCxnSpPr/>
              <p:nvPr/>
            </p:nvCxnSpPr>
            <p:spPr>
              <a:xfrm flipV="1">
                <a:off x="2643755" y="456088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9" name="Straight Connector 1008"/>
              <p:cNvCxnSpPr/>
              <p:nvPr/>
            </p:nvCxnSpPr>
            <p:spPr>
              <a:xfrm flipV="1">
                <a:off x="3474581" y="455777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0" name="Straight Connector 1009"/>
              <p:cNvCxnSpPr/>
              <p:nvPr/>
            </p:nvCxnSpPr>
            <p:spPr>
              <a:xfrm flipV="1">
                <a:off x="4305407" y="455466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1" name="Straight Connector 1010"/>
              <p:cNvCxnSpPr/>
              <p:nvPr/>
            </p:nvCxnSpPr>
            <p:spPr>
              <a:xfrm flipV="1">
                <a:off x="5136233" y="455154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2" name="Straight Connector 1011"/>
              <p:cNvCxnSpPr/>
              <p:nvPr/>
            </p:nvCxnSpPr>
            <p:spPr>
              <a:xfrm flipV="1">
                <a:off x="5967059" y="454843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3" name="Straight Connector 1012"/>
              <p:cNvCxnSpPr/>
              <p:nvPr/>
            </p:nvCxnSpPr>
            <p:spPr>
              <a:xfrm flipV="1">
                <a:off x="6797885" y="454532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4" name="Straight Connector 1013"/>
              <p:cNvCxnSpPr/>
              <p:nvPr/>
            </p:nvCxnSpPr>
            <p:spPr>
              <a:xfrm flipV="1">
                <a:off x="7628711" y="454221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5" name="Straight Connector 1014"/>
              <p:cNvCxnSpPr/>
              <p:nvPr/>
            </p:nvCxnSpPr>
            <p:spPr>
              <a:xfrm flipV="1">
                <a:off x="8459537" y="453909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6" name="Straight Connector 1015"/>
              <p:cNvCxnSpPr/>
              <p:nvPr/>
            </p:nvCxnSpPr>
            <p:spPr>
              <a:xfrm flipV="1">
                <a:off x="1812929" y="578872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7" name="Straight Connector 1016"/>
              <p:cNvCxnSpPr/>
              <p:nvPr/>
            </p:nvCxnSpPr>
            <p:spPr>
              <a:xfrm flipV="1">
                <a:off x="2643755" y="578560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8" name="Straight Connector 1017"/>
              <p:cNvCxnSpPr/>
              <p:nvPr/>
            </p:nvCxnSpPr>
            <p:spPr>
              <a:xfrm flipV="1">
                <a:off x="3474581" y="578249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19" name="Straight Connector 1018"/>
              <p:cNvCxnSpPr/>
              <p:nvPr/>
            </p:nvCxnSpPr>
            <p:spPr>
              <a:xfrm flipV="1">
                <a:off x="4305407" y="577938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0" name="Straight Connector 1019"/>
              <p:cNvCxnSpPr/>
              <p:nvPr/>
            </p:nvCxnSpPr>
            <p:spPr>
              <a:xfrm flipV="1">
                <a:off x="5136233" y="577627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1" name="Straight Connector 1020"/>
              <p:cNvCxnSpPr/>
              <p:nvPr/>
            </p:nvCxnSpPr>
            <p:spPr>
              <a:xfrm flipV="1">
                <a:off x="5967059" y="577315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2" name="Straight Connector 1021"/>
              <p:cNvCxnSpPr/>
              <p:nvPr/>
            </p:nvCxnSpPr>
            <p:spPr>
              <a:xfrm flipV="1">
                <a:off x="6797885" y="577004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3" name="Straight Connector 1022"/>
              <p:cNvCxnSpPr/>
              <p:nvPr/>
            </p:nvCxnSpPr>
            <p:spPr>
              <a:xfrm flipV="1">
                <a:off x="7628711" y="576693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4" name="Straight Connector 1023"/>
              <p:cNvCxnSpPr/>
              <p:nvPr/>
            </p:nvCxnSpPr>
            <p:spPr>
              <a:xfrm flipV="1">
                <a:off x="8459537" y="576381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5" name="Straight Connector 1024"/>
              <p:cNvCxnSpPr>
                <a:stCxn id="782" idx="2"/>
                <a:endCxn id="839" idx="0"/>
              </p:cNvCxnSpPr>
              <p:nvPr/>
            </p:nvCxnSpPr>
            <p:spPr>
              <a:xfrm>
                <a:off x="1662837" y="2267386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6" name="Straight Connector 1025"/>
              <p:cNvCxnSpPr>
                <a:stCxn id="839" idx="2"/>
                <a:endCxn id="885" idx="0"/>
              </p:cNvCxnSpPr>
              <p:nvPr/>
            </p:nvCxnSpPr>
            <p:spPr>
              <a:xfrm>
                <a:off x="1662837" y="349412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7" name="Straight Connector 1026"/>
              <p:cNvCxnSpPr>
                <a:stCxn id="885" idx="2"/>
                <a:endCxn id="931" idx="0"/>
              </p:cNvCxnSpPr>
              <p:nvPr/>
            </p:nvCxnSpPr>
            <p:spPr>
              <a:xfrm>
                <a:off x="1662837" y="472086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8" name="Straight Connector 1027"/>
              <p:cNvCxnSpPr/>
              <p:nvPr/>
            </p:nvCxnSpPr>
            <p:spPr>
              <a:xfrm>
                <a:off x="4165502" y="225493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29" name="Straight Connector 1028"/>
              <p:cNvCxnSpPr/>
              <p:nvPr/>
            </p:nvCxnSpPr>
            <p:spPr>
              <a:xfrm>
                <a:off x="4165502" y="348167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0" name="Straight Connector 1029"/>
              <p:cNvCxnSpPr/>
              <p:nvPr/>
            </p:nvCxnSpPr>
            <p:spPr>
              <a:xfrm>
                <a:off x="4165502" y="4708410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1" name="Straight Connector 1030"/>
              <p:cNvCxnSpPr/>
              <p:nvPr/>
            </p:nvCxnSpPr>
            <p:spPr>
              <a:xfrm>
                <a:off x="6657151" y="224615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2" name="Straight Connector 1031"/>
              <p:cNvCxnSpPr/>
              <p:nvPr/>
            </p:nvCxnSpPr>
            <p:spPr>
              <a:xfrm>
                <a:off x="6657151" y="347289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3" name="Straight Connector 1032"/>
              <p:cNvCxnSpPr/>
              <p:nvPr/>
            </p:nvCxnSpPr>
            <p:spPr>
              <a:xfrm>
                <a:off x="6657151" y="4699630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4" name="Straight Connector 1033"/>
              <p:cNvCxnSpPr/>
              <p:nvPr/>
            </p:nvCxnSpPr>
            <p:spPr>
              <a:xfrm>
                <a:off x="9148800" y="2241046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5" name="Straight Connector 1034"/>
              <p:cNvCxnSpPr/>
              <p:nvPr/>
            </p:nvCxnSpPr>
            <p:spPr>
              <a:xfrm>
                <a:off x="9148800" y="346778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36" name="Straight Connector 1035"/>
              <p:cNvCxnSpPr/>
              <p:nvPr/>
            </p:nvCxnSpPr>
            <p:spPr>
              <a:xfrm>
                <a:off x="9148800" y="469452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22265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Object 52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823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Multicast Feature Description</a:t>
            </a:r>
            <a:br>
              <a:rPr lang="en-US" sz="3600" dirty="0"/>
            </a:br>
            <a:r>
              <a:rPr lang="en-US" sz="2700" dirty="0">
                <a:solidFill>
                  <a:srgbClr val="FFC000"/>
                </a:solidFill>
              </a:rPr>
              <a:t>Trees can be drawn for multicast</a:t>
            </a:r>
            <a:endParaRPr lang="en-US" sz="2700" dirty="0"/>
          </a:p>
        </p:txBody>
      </p:sp>
      <p:grpSp>
        <p:nvGrpSpPr>
          <p:cNvPr id="5" name="Group 4"/>
          <p:cNvGrpSpPr/>
          <p:nvPr/>
        </p:nvGrpSpPr>
        <p:grpSpPr>
          <a:xfrm>
            <a:off x="2614410" y="1463040"/>
            <a:ext cx="7572778" cy="4693679"/>
            <a:chOff x="2614410" y="1758636"/>
            <a:chExt cx="7572778" cy="4693679"/>
          </a:xfrm>
        </p:grpSpPr>
        <p:sp>
          <p:nvSpPr>
            <p:cNvPr id="520" name="Rectangle 519"/>
            <p:cNvSpPr/>
            <p:nvPr/>
          </p:nvSpPr>
          <p:spPr>
            <a:xfrm>
              <a:off x="2614410" y="1758636"/>
              <a:ext cx="7572778" cy="46936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grpSp>
          <p:nvGrpSpPr>
            <p:cNvPr id="264" name="Group 263"/>
            <p:cNvGrpSpPr>
              <a:grpSpLocks noChangeAspect="1"/>
            </p:cNvGrpSpPr>
            <p:nvPr/>
          </p:nvGrpSpPr>
          <p:grpSpPr>
            <a:xfrm>
              <a:off x="2823731" y="1910915"/>
              <a:ext cx="7154135" cy="4389120"/>
              <a:chOff x="1397658" y="1490460"/>
              <a:chExt cx="8007792" cy="4912847"/>
            </a:xfrm>
          </p:grpSpPr>
          <p:sp>
            <p:nvSpPr>
              <p:cNvPr id="265" name="Rectangle 264"/>
              <p:cNvSpPr/>
              <p:nvPr/>
            </p:nvSpPr>
            <p:spPr>
              <a:xfrm>
                <a:off x="1397658" y="151847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512745" y="196795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7" name="Straight Connector 266"/>
              <p:cNvCxnSpPr/>
              <p:nvPr/>
            </p:nvCxnSpPr>
            <p:spPr>
              <a:xfrm>
                <a:off x="1587672" y="181534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68" name="Straight Connector 267"/>
              <p:cNvCxnSpPr/>
              <p:nvPr/>
            </p:nvCxnSpPr>
            <p:spPr>
              <a:xfrm>
                <a:off x="1735169" y="181534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9" name="Rectangle 268"/>
              <p:cNvSpPr/>
              <p:nvPr/>
            </p:nvSpPr>
            <p:spPr>
              <a:xfrm>
                <a:off x="2228484" y="151536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0" name="Rectangle 269"/>
              <p:cNvSpPr/>
              <p:nvPr/>
            </p:nvSpPr>
            <p:spPr>
              <a:xfrm>
                <a:off x="2343571" y="196484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1" name="Straight Connector 270"/>
              <p:cNvCxnSpPr/>
              <p:nvPr/>
            </p:nvCxnSpPr>
            <p:spPr>
              <a:xfrm>
                <a:off x="2418498" y="18122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2" name="Straight Connector 271"/>
              <p:cNvCxnSpPr/>
              <p:nvPr/>
            </p:nvCxnSpPr>
            <p:spPr>
              <a:xfrm>
                <a:off x="2565995" y="18122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3" name="Rectangle 272"/>
              <p:cNvSpPr/>
              <p:nvPr/>
            </p:nvSpPr>
            <p:spPr>
              <a:xfrm>
                <a:off x="2228484" y="242311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4" name="Straight Connector 273"/>
              <p:cNvCxnSpPr/>
              <p:nvPr/>
            </p:nvCxnSpPr>
            <p:spPr>
              <a:xfrm>
                <a:off x="2418498" y="22670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2565995" y="22670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76" name="Rectangle 275"/>
              <p:cNvSpPr/>
              <p:nvPr/>
            </p:nvSpPr>
            <p:spPr>
              <a:xfrm>
                <a:off x="3059310" y="151225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7" name="Rectangle 276"/>
              <p:cNvSpPr/>
              <p:nvPr/>
            </p:nvSpPr>
            <p:spPr>
              <a:xfrm>
                <a:off x="3174397" y="196173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3249324" y="18091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3396821" y="18091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0" name="Rectangle 279"/>
              <p:cNvSpPr/>
              <p:nvPr/>
            </p:nvSpPr>
            <p:spPr>
              <a:xfrm>
                <a:off x="3059310" y="242000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1" name="Straight Connector 280"/>
              <p:cNvCxnSpPr/>
              <p:nvPr/>
            </p:nvCxnSpPr>
            <p:spPr>
              <a:xfrm>
                <a:off x="3249324" y="226394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2" name="Straight Connector 281"/>
              <p:cNvCxnSpPr/>
              <p:nvPr/>
            </p:nvCxnSpPr>
            <p:spPr>
              <a:xfrm>
                <a:off x="3396821" y="226394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3" name="Rectangle 282"/>
              <p:cNvSpPr/>
              <p:nvPr/>
            </p:nvSpPr>
            <p:spPr>
              <a:xfrm>
                <a:off x="3890136" y="150913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4" name="Rectangle 283"/>
              <p:cNvSpPr/>
              <p:nvPr/>
            </p:nvSpPr>
            <p:spPr>
              <a:xfrm>
                <a:off x="4005223" y="195861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5" name="Straight Connector 284"/>
              <p:cNvCxnSpPr/>
              <p:nvPr/>
            </p:nvCxnSpPr>
            <p:spPr>
              <a:xfrm>
                <a:off x="4080150" y="180600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6" name="Straight Connector 285"/>
              <p:cNvCxnSpPr/>
              <p:nvPr/>
            </p:nvCxnSpPr>
            <p:spPr>
              <a:xfrm>
                <a:off x="4227647" y="180600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87" name="Rectangle 286"/>
              <p:cNvSpPr/>
              <p:nvPr/>
            </p:nvSpPr>
            <p:spPr>
              <a:xfrm>
                <a:off x="4720962" y="150602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8" name="Rectangle 287"/>
              <p:cNvSpPr/>
              <p:nvPr/>
            </p:nvSpPr>
            <p:spPr>
              <a:xfrm>
                <a:off x="4836049" y="195550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9" name="Straight Connector 288"/>
              <p:cNvCxnSpPr/>
              <p:nvPr/>
            </p:nvCxnSpPr>
            <p:spPr>
              <a:xfrm>
                <a:off x="4910976" y="18028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0" name="Straight Connector 289"/>
              <p:cNvCxnSpPr/>
              <p:nvPr/>
            </p:nvCxnSpPr>
            <p:spPr>
              <a:xfrm>
                <a:off x="5058473" y="18028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1" name="Rectangle 290"/>
              <p:cNvSpPr/>
              <p:nvPr/>
            </p:nvSpPr>
            <p:spPr>
              <a:xfrm>
                <a:off x="4720962" y="241377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2" name="Straight Connector 291"/>
              <p:cNvCxnSpPr/>
              <p:nvPr/>
            </p:nvCxnSpPr>
            <p:spPr>
              <a:xfrm>
                <a:off x="4910976" y="22577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3" name="Straight Connector 292"/>
              <p:cNvCxnSpPr/>
              <p:nvPr/>
            </p:nvCxnSpPr>
            <p:spPr>
              <a:xfrm>
                <a:off x="5058473" y="22577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4" name="Rectangle 293"/>
              <p:cNvSpPr/>
              <p:nvPr/>
            </p:nvSpPr>
            <p:spPr>
              <a:xfrm>
                <a:off x="5551788" y="150291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5" name="Rectangle 294"/>
              <p:cNvSpPr/>
              <p:nvPr/>
            </p:nvSpPr>
            <p:spPr>
              <a:xfrm>
                <a:off x="5666875" y="195239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6" name="Straight Connector 295"/>
              <p:cNvCxnSpPr/>
              <p:nvPr/>
            </p:nvCxnSpPr>
            <p:spPr>
              <a:xfrm>
                <a:off x="5741802" y="17997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7" name="Straight Connector 296"/>
              <p:cNvCxnSpPr/>
              <p:nvPr/>
            </p:nvCxnSpPr>
            <p:spPr>
              <a:xfrm>
                <a:off x="5889299" y="17997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298" name="Rectangle 297"/>
              <p:cNvSpPr/>
              <p:nvPr/>
            </p:nvSpPr>
            <p:spPr>
              <a:xfrm>
                <a:off x="5551788" y="241066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/>
              <p:cNvCxnSpPr/>
              <p:nvPr/>
            </p:nvCxnSpPr>
            <p:spPr>
              <a:xfrm>
                <a:off x="5741802" y="225460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0" name="Straight Connector 299"/>
              <p:cNvCxnSpPr/>
              <p:nvPr/>
            </p:nvCxnSpPr>
            <p:spPr>
              <a:xfrm>
                <a:off x="5889299" y="225460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1" name="Rectangle 300"/>
              <p:cNvSpPr/>
              <p:nvPr/>
            </p:nvSpPr>
            <p:spPr>
              <a:xfrm>
                <a:off x="6382614" y="149979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2" name="Rectangle 301"/>
              <p:cNvSpPr/>
              <p:nvPr/>
            </p:nvSpPr>
            <p:spPr>
              <a:xfrm>
                <a:off x="6497701" y="194928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3" name="Straight Connector 302"/>
              <p:cNvCxnSpPr/>
              <p:nvPr/>
            </p:nvCxnSpPr>
            <p:spPr>
              <a:xfrm>
                <a:off x="6572628" y="179666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4" name="Straight Connector 303"/>
              <p:cNvCxnSpPr/>
              <p:nvPr/>
            </p:nvCxnSpPr>
            <p:spPr>
              <a:xfrm>
                <a:off x="6720125" y="179666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5" name="Rectangle 304"/>
              <p:cNvSpPr/>
              <p:nvPr/>
            </p:nvSpPr>
            <p:spPr>
              <a:xfrm>
                <a:off x="7213440" y="149668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6" name="Rectangle 305"/>
              <p:cNvSpPr/>
              <p:nvPr/>
            </p:nvSpPr>
            <p:spPr>
              <a:xfrm>
                <a:off x="7328527" y="194616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7" name="Straight Connector 306"/>
              <p:cNvCxnSpPr/>
              <p:nvPr/>
            </p:nvCxnSpPr>
            <p:spPr>
              <a:xfrm>
                <a:off x="7403454" y="17935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8" name="Straight Connector 307"/>
              <p:cNvCxnSpPr/>
              <p:nvPr/>
            </p:nvCxnSpPr>
            <p:spPr>
              <a:xfrm>
                <a:off x="7550951" y="17935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09" name="Rectangle 308"/>
              <p:cNvSpPr/>
              <p:nvPr/>
            </p:nvSpPr>
            <p:spPr>
              <a:xfrm>
                <a:off x="7213440" y="240443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0" name="Straight Connector 309"/>
              <p:cNvCxnSpPr/>
              <p:nvPr/>
            </p:nvCxnSpPr>
            <p:spPr>
              <a:xfrm>
                <a:off x="7403454" y="224837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1" name="Straight Connector 310"/>
              <p:cNvCxnSpPr/>
              <p:nvPr/>
            </p:nvCxnSpPr>
            <p:spPr>
              <a:xfrm>
                <a:off x="7550951" y="224837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2" name="Rectangle 311"/>
              <p:cNvSpPr/>
              <p:nvPr/>
            </p:nvSpPr>
            <p:spPr>
              <a:xfrm>
                <a:off x="8044266" y="149357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3" name="Rectangle 312"/>
              <p:cNvSpPr/>
              <p:nvPr/>
            </p:nvSpPr>
            <p:spPr>
              <a:xfrm>
                <a:off x="8159353" y="194305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4" name="Straight Connector 313"/>
              <p:cNvCxnSpPr/>
              <p:nvPr/>
            </p:nvCxnSpPr>
            <p:spPr>
              <a:xfrm>
                <a:off x="8234280" y="17904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5" name="Straight Connector 314"/>
              <p:cNvCxnSpPr/>
              <p:nvPr/>
            </p:nvCxnSpPr>
            <p:spPr>
              <a:xfrm>
                <a:off x="8381777" y="17904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6" name="Rectangle 315"/>
              <p:cNvSpPr/>
              <p:nvPr/>
            </p:nvSpPr>
            <p:spPr>
              <a:xfrm>
                <a:off x="8044266" y="240132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17" name="Straight Connector 316"/>
              <p:cNvCxnSpPr/>
              <p:nvPr/>
            </p:nvCxnSpPr>
            <p:spPr>
              <a:xfrm>
                <a:off x="8234280" y="224526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8" name="Straight Connector 317"/>
              <p:cNvCxnSpPr/>
              <p:nvPr/>
            </p:nvCxnSpPr>
            <p:spPr>
              <a:xfrm>
                <a:off x="8381777" y="224526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9" name="Rectangle 318"/>
              <p:cNvSpPr/>
              <p:nvPr/>
            </p:nvSpPr>
            <p:spPr>
              <a:xfrm>
                <a:off x="8875092" y="149046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0" name="Rectangle 319"/>
              <p:cNvSpPr/>
              <p:nvPr/>
            </p:nvSpPr>
            <p:spPr>
              <a:xfrm>
                <a:off x="8990179" y="193994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1" name="Straight Connector 320"/>
              <p:cNvCxnSpPr/>
              <p:nvPr/>
            </p:nvCxnSpPr>
            <p:spPr>
              <a:xfrm>
                <a:off x="9065106" y="178732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2" name="Straight Connector 321"/>
              <p:cNvCxnSpPr/>
              <p:nvPr/>
            </p:nvCxnSpPr>
            <p:spPr>
              <a:xfrm>
                <a:off x="9212603" y="178732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3" name="Rectangle 322"/>
              <p:cNvSpPr/>
              <p:nvPr/>
            </p:nvSpPr>
            <p:spPr>
              <a:xfrm>
                <a:off x="1512745" y="319469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4" name="Rectangle 323"/>
              <p:cNvSpPr/>
              <p:nvPr/>
            </p:nvSpPr>
            <p:spPr>
              <a:xfrm>
                <a:off x="2228484" y="274210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5" name="Rectangle 324"/>
              <p:cNvSpPr/>
              <p:nvPr/>
            </p:nvSpPr>
            <p:spPr>
              <a:xfrm>
                <a:off x="2343571" y="319158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6" name="Straight Connector 325"/>
              <p:cNvCxnSpPr/>
              <p:nvPr/>
            </p:nvCxnSpPr>
            <p:spPr>
              <a:xfrm>
                <a:off x="2418498" y="30389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27" name="Straight Connector 326"/>
              <p:cNvCxnSpPr/>
              <p:nvPr/>
            </p:nvCxnSpPr>
            <p:spPr>
              <a:xfrm>
                <a:off x="2565995" y="30389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28" name="Rectangle 327"/>
              <p:cNvSpPr/>
              <p:nvPr/>
            </p:nvSpPr>
            <p:spPr>
              <a:xfrm>
                <a:off x="2228484" y="364985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29" name="Straight Connector 328"/>
              <p:cNvCxnSpPr/>
              <p:nvPr/>
            </p:nvCxnSpPr>
            <p:spPr>
              <a:xfrm>
                <a:off x="2418498" y="34937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0" name="Straight Connector 329"/>
              <p:cNvCxnSpPr/>
              <p:nvPr/>
            </p:nvCxnSpPr>
            <p:spPr>
              <a:xfrm>
                <a:off x="2565995" y="34937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1" name="Rectangle 330"/>
              <p:cNvSpPr/>
              <p:nvPr/>
            </p:nvSpPr>
            <p:spPr>
              <a:xfrm>
                <a:off x="3059310" y="273898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2" name="Rectangle 331"/>
              <p:cNvSpPr/>
              <p:nvPr/>
            </p:nvSpPr>
            <p:spPr>
              <a:xfrm>
                <a:off x="3174397" y="318847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3" name="Straight Connector 332"/>
              <p:cNvCxnSpPr/>
              <p:nvPr/>
            </p:nvCxnSpPr>
            <p:spPr>
              <a:xfrm>
                <a:off x="3249324" y="30358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4" name="Straight Connector 333"/>
              <p:cNvCxnSpPr/>
              <p:nvPr/>
            </p:nvCxnSpPr>
            <p:spPr>
              <a:xfrm>
                <a:off x="3396821" y="30358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5" name="Rectangle 334"/>
              <p:cNvSpPr/>
              <p:nvPr/>
            </p:nvSpPr>
            <p:spPr>
              <a:xfrm>
                <a:off x="3059310" y="364673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36" name="Straight Connector 335"/>
              <p:cNvCxnSpPr/>
              <p:nvPr/>
            </p:nvCxnSpPr>
            <p:spPr>
              <a:xfrm>
                <a:off x="3249324" y="349068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37" name="Straight Connector 336"/>
              <p:cNvCxnSpPr/>
              <p:nvPr/>
            </p:nvCxnSpPr>
            <p:spPr>
              <a:xfrm>
                <a:off x="3396821" y="349068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38" name="Rectangle 337"/>
              <p:cNvSpPr/>
              <p:nvPr/>
            </p:nvSpPr>
            <p:spPr>
              <a:xfrm>
                <a:off x="4005223" y="318535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Rectangle 338"/>
              <p:cNvSpPr/>
              <p:nvPr/>
            </p:nvSpPr>
            <p:spPr>
              <a:xfrm>
                <a:off x="4720962" y="273276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0" name="Rectangle 339"/>
              <p:cNvSpPr/>
              <p:nvPr/>
            </p:nvSpPr>
            <p:spPr>
              <a:xfrm>
                <a:off x="4836049" y="318224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1" name="Straight Connector 340"/>
              <p:cNvCxnSpPr/>
              <p:nvPr/>
            </p:nvCxnSpPr>
            <p:spPr>
              <a:xfrm>
                <a:off x="4910976" y="30296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2" name="Straight Connector 341"/>
              <p:cNvCxnSpPr/>
              <p:nvPr/>
            </p:nvCxnSpPr>
            <p:spPr>
              <a:xfrm>
                <a:off x="5058473" y="30296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43" name="Rectangle 342"/>
              <p:cNvSpPr/>
              <p:nvPr/>
            </p:nvSpPr>
            <p:spPr>
              <a:xfrm>
                <a:off x="4720962" y="364051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4" name="Straight Connector 343"/>
              <p:cNvCxnSpPr/>
              <p:nvPr/>
            </p:nvCxnSpPr>
            <p:spPr>
              <a:xfrm>
                <a:off x="4910976" y="34844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5" name="Straight Connector 344"/>
              <p:cNvCxnSpPr/>
              <p:nvPr/>
            </p:nvCxnSpPr>
            <p:spPr>
              <a:xfrm>
                <a:off x="5058473" y="34844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46" name="Rectangle 345"/>
              <p:cNvSpPr/>
              <p:nvPr/>
            </p:nvSpPr>
            <p:spPr>
              <a:xfrm>
                <a:off x="5551788" y="272965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7" name="Rectangle 346"/>
              <p:cNvSpPr/>
              <p:nvPr/>
            </p:nvSpPr>
            <p:spPr>
              <a:xfrm>
                <a:off x="5666875" y="317913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48" name="Straight Connector 347"/>
              <p:cNvCxnSpPr/>
              <p:nvPr/>
            </p:nvCxnSpPr>
            <p:spPr>
              <a:xfrm>
                <a:off x="5741802" y="30265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49" name="Straight Connector 348"/>
              <p:cNvCxnSpPr/>
              <p:nvPr/>
            </p:nvCxnSpPr>
            <p:spPr>
              <a:xfrm>
                <a:off x="5889299" y="30265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0" name="Rectangle 349"/>
              <p:cNvSpPr/>
              <p:nvPr/>
            </p:nvSpPr>
            <p:spPr>
              <a:xfrm>
                <a:off x="5551788" y="363739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1" name="Straight Connector 350"/>
              <p:cNvCxnSpPr/>
              <p:nvPr/>
            </p:nvCxnSpPr>
            <p:spPr>
              <a:xfrm>
                <a:off x="5741802" y="348134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2" name="Straight Connector 351"/>
              <p:cNvCxnSpPr/>
              <p:nvPr/>
            </p:nvCxnSpPr>
            <p:spPr>
              <a:xfrm>
                <a:off x="5889299" y="348134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3" name="Rectangle 352"/>
              <p:cNvSpPr/>
              <p:nvPr/>
            </p:nvSpPr>
            <p:spPr>
              <a:xfrm>
                <a:off x="6497701" y="317601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4" name="Rectangle 353"/>
              <p:cNvSpPr/>
              <p:nvPr/>
            </p:nvSpPr>
            <p:spPr>
              <a:xfrm>
                <a:off x="7213440" y="272342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55" name="Rectangle 354"/>
              <p:cNvSpPr/>
              <p:nvPr/>
            </p:nvSpPr>
            <p:spPr>
              <a:xfrm>
                <a:off x="7328527" y="317290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6" name="Straight Connector 355"/>
              <p:cNvCxnSpPr/>
              <p:nvPr/>
            </p:nvCxnSpPr>
            <p:spPr>
              <a:xfrm>
                <a:off x="7403454" y="30202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57" name="Straight Connector 356"/>
              <p:cNvCxnSpPr/>
              <p:nvPr/>
            </p:nvCxnSpPr>
            <p:spPr>
              <a:xfrm>
                <a:off x="7550951" y="30202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58" name="Rectangle 357"/>
              <p:cNvSpPr/>
              <p:nvPr/>
            </p:nvSpPr>
            <p:spPr>
              <a:xfrm>
                <a:off x="7213440" y="363117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7403454" y="347511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7550951" y="347511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1" name="Rectangle 360"/>
              <p:cNvSpPr/>
              <p:nvPr/>
            </p:nvSpPr>
            <p:spPr>
              <a:xfrm>
                <a:off x="8044266" y="272031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2" name="Rectangle 361"/>
              <p:cNvSpPr/>
              <p:nvPr/>
            </p:nvSpPr>
            <p:spPr>
              <a:xfrm>
                <a:off x="8159353" y="316979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63" name="Straight Connector 362"/>
              <p:cNvCxnSpPr/>
              <p:nvPr/>
            </p:nvCxnSpPr>
            <p:spPr>
              <a:xfrm>
                <a:off x="8234280" y="30171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4" name="Straight Connector 363"/>
              <p:cNvCxnSpPr/>
              <p:nvPr/>
            </p:nvCxnSpPr>
            <p:spPr>
              <a:xfrm>
                <a:off x="8381777" y="30171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5" name="Rectangle 364"/>
              <p:cNvSpPr/>
              <p:nvPr/>
            </p:nvSpPr>
            <p:spPr>
              <a:xfrm>
                <a:off x="8044266" y="362806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66" name="Straight Connector 365"/>
              <p:cNvCxnSpPr/>
              <p:nvPr/>
            </p:nvCxnSpPr>
            <p:spPr>
              <a:xfrm>
                <a:off x="8234280" y="347200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7" name="Straight Connector 366"/>
              <p:cNvCxnSpPr/>
              <p:nvPr/>
            </p:nvCxnSpPr>
            <p:spPr>
              <a:xfrm>
                <a:off x="8381777" y="347200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8" name="Rectangle 367"/>
              <p:cNvSpPr/>
              <p:nvPr/>
            </p:nvSpPr>
            <p:spPr>
              <a:xfrm>
                <a:off x="8990179" y="316667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69" name="Rectangle 368"/>
              <p:cNvSpPr/>
              <p:nvPr/>
            </p:nvSpPr>
            <p:spPr>
              <a:xfrm>
                <a:off x="1512745" y="442143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0" name="Rectangle 369"/>
              <p:cNvSpPr/>
              <p:nvPr/>
            </p:nvSpPr>
            <p:spPr>
              <a:xfrm>
                <a:off x="2228484" y="396884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1" name="Rectangle 370"/>
              <p:cNvSpPr/>
              <p:nvPr/>
            </p:nvSpPr>
            <p:spPr>
              <a:xfrm>
                <a:off x="2343571" y="441832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2" name="Straight Connector 371"/>
              <p:cNvCxnSpPr/>
              <p:nvPr/>
            </p:nvCxnSpPr>
            <p:spPr>
              <a:xfrm>
                <a:off x="2418498" y="426570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3" name="Straight Connector 372"/>
              <p:cNvCxnSpPr/>
              <p:nvPr/>
            </p:nvCxnSpPr>
            <p:spPr>
              <a:xfrm>
                <a:off x="2565995" y="426570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4" name="Rectangle 373"/>
              <p:cNvSpPr/>
              <p:nvPr/>
            </p:nvSpPr>
            <p:spPr>
              <a:xfrm>
                <a:off x="2228484" y="487658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5" name="Straight Connector 374"/>
              <p:cNvCxnSpPr/>
              <p:nvPr/>
            </p:nvCxnSpPr>
            <p:spPr>
              <a:xfrm>
                <a:off x="2418498" y="47205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76" name="Straight Connector 375"/>
              <p:cNvCxnSpPr/>
              <p:nvPr/>
            </p:nvCxnSpPr>
            <p:spPr>
              <a:xfrm>
                <a:off x="2565995" y="472053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77" name="Rectangle 376"/>
              <p:cNvSpPr/>
              <p:nvPr/>
            </p:nvSpPr>
            <p:spPr>
              <a:xfrm>
                <a:off x="3059310" y="396572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8" name="Rectangle 377"/>
              <p:cNvSpPr/>
              <p:nvPr/>
            </p:nvSpPr>
            <p:spPr>
              <a:xfrm>
                <a:off x="3174397" y="441520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79" name="Straight Connector 378"/>
              <p:cNvCxnSpPr/>
              <p:nvPr/>
            </p:nvCxnSpPr>
            <p:spPr>
              <a:xfrm>
                <a:off x="3249324" y="426259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0" name="Straight Connector 379"/>
              <p:cNvCxnSpPr/>
              <p:nvPr/>
            </p:nvCxnSpPr>
            <p:spPr>
              <a:xfrm>
                <a:off x="3396821" y="426259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1" name="Rectangle 380"/>
              <p:cNvSpPr/>
              <p:nvPr/>
            </p:nvSpPr>
            <p:spPr>
              <a:xfrm>
                <a:off x="3059310" y="487347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82" name="Straight Connector 381"/>
              <p:cNvCxnSpPr/>
              <p:nvPr/>
            </p:nvCxnSpPr>
            <p:spPr>
              <a:xfrm>
                <a:off x="3249324" y="47174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3" name="Straight Connector 382"/>
              <p:cNvCxnSpPr/>
              <p:nvPr/>
            </p:nvCxnSpPr>
            <p:spPr>
              <a:xfrm>
                <a:off x="3396821" y="471741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4" name="Rectangle 383"/>
              <p:cNvSpPr/>
              <p:nvPr/>
            </p:nvSpPr>
            <p:spPr>
              <a:xfrm>
                <a:off x="4005223" y="441209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5" name="Rectangle 384"/>
              <p:cNvSpPr/>
              <p:nvPr/>
            </p:nvSpPr>
            <p:spPr>
              <a:xfrm>
                <a:off x="4720962" y="395950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6" name="Rectangle 385"/>
              <p:cNvSpPr/>
              <p:nvPr/>
            </p:nvSpPr>
            <p:spPr>
              <a:xfrm>
                <a:off x="4836049" y="440898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87" name="Straight Connector 386"/>
              <p:cNvCxnSpPr/>
              <p:nvPr/>
            </p:nvCxnSpPr>
            <p:spPr>
              <a:xfrm>
                <a:off x="4910976" y="425636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88" name="Straight Connector 387"/>
              <p:cNvCxnSpPr/>
              <p:nvPr/>
            </p:nvCxnSpPr>
            <p:spPr>
              <a:xfrm>
                <a:off x="5058473" y="425636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89" name="Rectangle 388"/>
              <p:cNvSpPr/>
              <p:nvPr/>
            </p:nvSpPr>
            <p:spPr>
              <a:xfrm>
                <a:off x="4720962" y="486725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0" name="Straight Connector 389"/>
              <p:cNvCxnSpPr/>
              <p:nvPr/>
            </p:nvCxnSpPr>
            <p:spPr>
              <a:xfrm>
                <a:off x="4910976" y="47111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1" name="Straight Connector 390"/>
              <p:cNvCxnSpPr/>
              <p:nvPr/>
            </p:nvCxnSpPr>
            <p:spPr>
              <a:xfrm>
                <a:off x="5058473" y="471119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2" name="Rectangle 391"/>
              <p:cNvSpPr/>
              <p:nvPr/>
            </p:nvSpPr>
            <p:spPr>
              <a:xfrm>
                <a:off x="5551788" y="395638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3" name="Rectangle 392"/>
              <p:cNvSpPr/>
              <p:nvPr/>
            </p:nvSpPr>
            <p:spPr>
              <a:xfrm>
                <a:off x="5666875" y="440586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4" name="Straight Connector 393"/>
              <p:cNvCxnSpPr/>
              <p:nvPr/>
            </p:nvCxnSpPr>
            <p:spPr>
              <a:xfrm>
                <a:off x="5741802" y="42532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5" name="Straight Connector 394"/>
              <p:cNvCxnSpPr/>
              <p:nvPr/>
            </p:nvCxnSpPr>
            <p:spPr>
              <a:xfrm>
                <a:off x="5889299" y="425325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6" name="Rectangle 395"/>
              <p:cNvSpPr/>
              <p:nvPr/>
            </p:nvSpPr>
            <p:spPr>
              <a:xfrm>
                <a:off x="5551788" y="486413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97" name="Straight Connector 396"/>
              <p:cNvCxnSpPr/>
              <p:nvPr/>
            </p:nvCxnSpPr>
            <p:spPr>
              <a:xfrm>
                <a:off x="5741802" y="47080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8" name="Straight Connector 397"/>
              <p:cNvCxnSpPr/>
              <p:nvPr/>
            </p:nvCxnSpPr>
            <p:spPr>
              <a:xfrm>
                <a:off x="5889299" y="470807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399" name="Rectangle 398"/>
              <p:cNvSpPr/>
              <p:nvPr/>
            </p:nvSpPr>
            <p:spPr>
              <a:xfrm>
                <a:off x="6497701" y="440275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0" name="Rectangle 399"/>
              <p:cNvSpPr/>
              <p:nvPr/>
            </p:nvSpPr>
            <p:spPr>
              <a:xfrm>
                <a:off x="7213440" y="395016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1" name="Rectangle 400"/>
              <p:cNvSpPr/>
              <p:nvPr/>
            </p:nvSpPr>
            <p:spPr>
              <a:xfrm>
                <a:off x="7328527" y="439964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2" name="Straight Connector 401"/>
              <p:cNvCxnSpPr/>
              <p:nvPr/>
            </p:nvCxnSpPr>
            <p:spPr>
              <a:xfrm>
                <a:off x="7403454" y="424702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3" name="Straight Connector 402"/>
              <p:cNvCxnSpPr/>
              <p:nvPr/>
            </p:nvCxnSpPr>
            <p:spPr>
              <a:xfrm>
                <a:off x="7550951" y="424702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4" name="Rectangle 403"/>
              <p:cNvSpPr/>
              <p:nvPr/>
            </p:nvSpPr>
            <p:spPr>
              <a:xfrm>
                <a:off x="7213440" y="485791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5" name="Straight Connector 404"/>
              <p:cNvCxnSpPr/>
              <p:nvPr/>
            </p:nvCxnSpPr>
            <p:spPr>
              <a:xfrm>
                <a:off x="7403454" y="47018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06" name="Straight Connector 405"/>
              <p:cNvCxnSpPr/>
              <p:nvPr/>
            </p:nvCxnSpPr>
            <p:spPr>
              <a:xfrm>
                <a:off x="7550951" y="470185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7" name="Rectangle 406"/>
              <p:cNvSpPr/>
              <p:nvPr/>
            </p:nvSpPr>
            <p:spPr>
              <a:xfrm>
                <a:off x="8044266" y="394704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8" name="Rectangle 407"/>
              <p:cNvSpPr/>
              <p:nvPr/>
            </p:nvSpPr>
            <p:spPr>
              <a:xfrm>
                <a:off x="8159353" y="439653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8234280" y="42439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8381777" y="424391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1" name="Rectangle 410"/>
              <p:cNvSpPr/>
              <p:nvPr/>
            </p:nvSpPr>
            <p:spPr>
              <a:xfrm>
                <a:off x="8044266" y="485479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12" name="Straight Connector 411"/>
              <p:cNvCxnSpPr/>
              <p:nvPr/>
            </p:nvCxnSpPr>
            <p:spPr>
              <a:xfrm>
                <a:off x="8234280" y="46987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3" name="Straight Connector 412"/>
              <p:cNvCxnSpPr/>
              <p:nvPr/>
            </p:nvCxnSpPr>
            <p:spPr>
              <a:xfrm>
                <a:off x="8381777" y="469874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4" name="Rectangle 413"/>
              <p:cNvSpPr/>
              <p:nvPr/>
            </p:nvSpPr>
            <p:spPr>
              <a:xfrm>
                <a:off x="8990179" y="439341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5" name="Rectangle 414"/>
              <p:cNvSpPr/>
              <p:nvPr/>
            </p:nvSpPr>
            <p:spPr>
              <a:xfrm>
                <a:off x="1512745" y="5648172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6" name="Rectangle 415"/>
              <p:cNvSpPr/>
              <p:nvPr/>
            </p:nvSpPr>
            <p:spPr>
              <a:xfrm>
                <a:off x="1397658" y="610644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17" name="Straight Connector 416"/>
              <p:cNvCxnSpPr/>
              <p:nvPr/>
            </p:nvCxnSpPr>
            <p:spPr>
              <a:xfrm>
                <a:off x="1587672" y="595038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18" name="Straight Connector 417"/>
              <p:cNvCxnSpPr/>
              <p:nvPr/>
            </p:nvCxnSpPr>
            <p:spPr>
              <a:xfrm>
                <a:off x="1735169" y="595038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19" name="Rectangle 418"/>
              <p:cNvSpPr/>
              <p:nvPr/>
            </p:nvSpPr>
            <p:spPr>
              <a:xfrm>
                <a:off x="2228484" y="519557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0" name="Rectangle 419"/>
              <p:cNvSpPr/>
              <p:nvPr/>
            </p:nvSpPr>
            <p:spPr>
              <a:xfrm>
                <a:off x="2343571" y="5645059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1" name="Straight Connector 420"/>
              <p:cNvCxnSpPr/>
              <p:nvPr/>
            </p:nvCxnSpPr>
            <p:spPr>
              <a:xfrm>
                <a:off x="2418498" y="549244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2" name="Straight Connector 421"/>
              <p:cNvCxnSpPr/>
              <p:nvPr/>
            </p:nvCxnSpPr>
            <p:spPr>
              <a:xfrm>
                <a:off x="2565995" y="549244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3" name="Rectangle 422"/>
              <p:cNvSpPr/>
              <p:nvPr/>
            </p:nvSpPr>
            <p:spPr>
              <a:xfrm>
                <a:off x="2228484" y="610332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418498" y="59472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565995" y="5947269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26" name="Rectangle 425"/>
              <p:cNvSpPr/>
              <p:nvPr/>
            </p:nvSpPr>
            <p:spPr>
              <a:xfrm>
                <a:off x="3059310" y="519246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7" name="Rectangle 426"/>
              <p:cNvSpPr/>
              <p:nvPr/>
            </p:nvSpPr>
            <p:spPr>
              <a:xfrm>
                <a:off x="3174397" y="5641946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28" name="Straight Connector 427"/>
              <p:cNvCxnSpPr/>
              <p:nvPr/>
            </p:nvCxnSpPr>
            <p:spPr>
              <a:xfrm>
                <a:off x="3249324" y="548933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29" name="Straight Connector 428"/>
              <p:cNvCxnSpPr/>
              <p:nvPr/>
            </p:nvCxnSpPr>
            <p:spPr>
              <a:xfrm>
                <a:off x="3396821" y="5489332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0" name="Rectangle 429"/>
              <p:cNvSpPr/>
              <p:nvPr/>
            </p:nvSpPr>
            <p:spPr>
              <a:xfrm>
                <a:off x="3059310" y="6100214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1" name="Straight Connector 430"/>
              <p:cNvCxnSpPr/>
              <p:nvPr/>
            </p:nvCxnSpPr>
            <p:spPr>
              <a:xfrm>
                <a:off x="3249324" y="59441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2" name="Straight Connector 431"/>
              <p:cNvCxnSpPr/>
              <p:nvPr/>
            </p:nvCxnSpPr>
            <p:spPr>
              <a:xfrm>
                <a:off x="3396821" y="594415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3" name="Rectangle 432"/>
              <p:cNvSpPr/>
              <p:nvPr/>
            </p:nvSpPr>
            <p:spPr>
              <a:xfrm>
                <a:off x="4005223" y="5638833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4" name="Rectangle 433"/>
              <p:cNvSpPr/>
              <p:nvPr/>
            </p:nvSpPr>
            <p:spPr>
              <a:xfrm>
                <a:off x="3890136" y="6097101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5" name="Straight Connector 434"/>
              <p:cNvCxnSpPr/>
              <p:nvPr/>
            </p:nvCxnSpPr>
            <p:spPr>
              <a:xfrm>
                <a:off x="4080150" y="594104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36" name="Straight Connector 435"/>
              <p:cNvCxnSpPr/>
              <p:nvPr/>
            </p:nvCxnSpPr>
            <p:spPr>
              <a:xfrm>
                <a:off x="4227647" y="594104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37" name="Rectangle 436"/>
              <p:cNvSpPr/>
              <p:nvPr/>
            </p:nvSpPr>
            <p:spPr>
              <a:xfrm>
                <a:off x="4720962" y="518623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8" name="Rectangle 437"/>
              <p:cNvSpPr/>
              <p:nvPr/>
            </p:nvSpPr>
            <p:spPr>
              <a:xfrm>
                <a:off x="4836049" y="5635720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9" name="Straight Connector 438"/>
              <p:cNvCxnSpPr/>
              <p:nvPr/>
            </p:nvCxnSpPr>
            <p:spPr>
              <a:xfrm>
                <a:off x="4910976" y="548310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0" name="Straight Connector 439"/>
              <p:cNvCxnSpPr/>
              <p:nvPr/>
            </p:nvCxnSpPr>
            <p:spPr>
              <a:xfrm>
                <a:off x="5058473" y="5483106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41" name="Rectangle 440"/>
              <p:cNvSpPr/>
              <p:nvPr/>
            </p:nvSpPr>
            <p:spPr>
              <a:xfrm>
                <a:off x="4720962" y="6093988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2" name="Straight Connector 441"/>
              <p:cNvCxnSpPr/>
              <p:nvPr/>
            </p:nvCxnSpPr>
            <p:spPr>
              <a:xfrm>
                <a:off x="4910976" y="59379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3" name="Straight Connector 442"/>
              <p:cNvCxnSpPr/>
              <p:nvPr/>
            </p:nvCxnSpPr>
            <p:spPr>
              <a:xfrm>
                <a:off x="5058473" y="5937930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44" name="Rectangle 443"/>
              <p:cNvSpPr/>
              <p:nvPr/>
            </p:nvSpPr>
            <p:spPr>
              <a:xfrm>
                <a:off x="5551788" y="518312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5" name="Rectangle 444"/>
              <p:cNvSpPr/>
              <p:nvPr/>
            </p:nvSpPr>
            <p:spPr>
              <a:xfrm>
                <a:off x="5666875" y="5632607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6" name="Straight Connector 445"/>
              <p:cNvCxnSpPr/>
              <p:nvPr/>
            </p:nvCxnSpPr>
            <p:spPr>
              <a:xfrm>
                <a:off x="5741802" y="54799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47" name="Straight Connector 446"/>
              <p:cNvCxnSpPr/>
              <p:nvPr/>
            </p:nvCxnSpPr>
            <p:spPr>
              <a:xfrm>
                <a:off x="5889299" y="5479993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48" name="Rectangle 447"/>
              <p:cNvSpPr/>
              <p:nvPr/>
            </p:nvSpPr>
            <p:spPr>
              <a:xfrm>
                <a:off x="5551788" y="6090875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49" name="Straight Connector 448"/>
              <p:cNvCxnSpPr/>
              <p:nvPr/>
            </p:nvCxnSpPr>
            <p:spPr>
              <a:xfrm>
                <a:off x="5741802" y="59348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0" name="Straight Connector 449"/>
              <p:cNvCxnSpPr/>
              <p:nvPr/>
            </p:nvCxnSpPr>
            <p:spPr>
              <a:xfrm>
                <a:off x="5889299" y="593481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51" name="Rectangle 450"/>
              <p:cNvSpPr/>
              <p:nvPr/>
            </p:nvSpPr>
            <p:spPr>
              <a:xfrm>
                <a:off x="6497701" y="5629494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2" name="Rectangle 451"/>
              <p:cNvSpPr/>
              <p:nvPr/>
            </p:nvSpPr>
            <p:spPr>
              <a:xfrm>
                <a:off x="6382614" y="6087762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3" name="Straight Connector 452"/>
              <p:cNvCxnSpPr/>
              <p:nvPr/>
            </p:nvCxnSpPr>
            <p:spPr>
              <a:xfrm>
                <a:off x="6572628" y="593170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4" name="Straight Connector 453"/>
              <p:cNvCxnSpPr/>
              <p:nvPr/>
            </p:nvCxnSpPr>
            <p:spPr>
              <a:xfrm>
                <a:off x="6720125" y="593170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55" name="Rectangle 454"/>
              <p:cNvSpPr/>
              <p:nvPr/>
            </p:nvSpPr>
            <p:spPr>
              <a:xfrm>
                <a:off x="7213440" y="5176900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6" name="Rectangle 455"/>
              <p:cNvSpPr/>
              <p:nvPr/>
            </p:nvSpPr>
            <p:spPr>
              <a:xfrm>
                <a:off x="7328527" y="5626381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57" name="Straight Connector 456"/>
              <p:cNvCxnSpPr/>
              <p:nvPr/>
            </p:nvCxnSpPr>
            <p:spPr>
              <a:xfrm>
                <a:off x="7403454" y="547376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8" name="Straight Connector 457"/>
              <p:cNvCxnSpPr/>
              <p:nvPr/>
            </p:nvCxnSpPr>
            <p:spPr>
              <a:xfrm>
                <a:off x="7550951" y="5473767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59" name="Rectangle 458"/>
              <p:cNvSpPr/>
              <p:nvPr/>
            </p:nvSpPr>
            <p:spPr>
              <a:xfrm>
                <a:off x="7213440" y="6084649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0" name="Straight Connector 459"/>
              <p:cNvCxnSpPr/>
              <p:nvPr/>
            </p:nvCxnSpPr>
            <p:spPr>
              <a:xfrm>
                <a:off x="7403454" y="59285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1" name="Straight Connector 460"/>
              <p:cNvCxnSpPr/>
              <p:nvPr/>
            </p:nvCxnSpPr>
            <p:spPr>
              <a:xfrm>
                <a:off x="7550951" y="5928591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62" name="Rectangle 461"/>
              <p:cNvSpPr/>
              <p:nvPr/>
            </p:nvSpPr>
            <p:spPr>
              <a:xfrm>
                <a:off x="8044266" y="5173787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3" name="Rectangle 462"/>
              <p:cNvSpPr/>
              <p:nvPr/>
            </p:nvSpPr>
            <p:spPr>
              <a:xfrm>
                <a:off x="8159353" y="5623268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4" name="Straight Connector 463"/>
              <p:cNvCxnSpPr/>
              <p:nvPr/>
            </p:nvCxnSpPr>
            <p:spPr>
              <a:xfrm>
                <a:off x="8234280" y="54706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5" name="Straight Connector 464"/>
              <p:cNvCxnSpPr/>
              <p:nvPr/>
            </p:nvCxnSpPr>
            <p:spPr>
              <a:xfrm>
                <a:off x="8381777" y="5470654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66" name="Rectangle 465"/>
              <p:cNvSpPr/>
              <p:nvPr/>
            </p:nvSpPr>
            <p:spPr>
              <a:xfrm>
                <a:off x="8044266" y="6081536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67" name="Straight Connector 466"/>
              <p:cNvCxnSpPr/>
              <p:nvPr/>
            </p:nvCxnSpPr>
            <p:spPr>
              <a:xfrm>
                <a:off x="8234280" y="59254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68" name="Straight Connector 467"/>
              <p:cNvCxnSpPr/>
              <p:nvPr/>
            </p:nvCxnSpPr>
            <p:spPr>
              <a:xfrm>
                <a:off x="8381777" y="5925478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sp>
            <p:nvSpPr>
              <p:cNvPr id="469" name="Rectangle 468"/>
              <p:cNvSpPr/>
              <p:nvPr/>
            </p:nvSpPr>
            <p:spPr>
              <a:xfrm>
                <a:off x="8990179" y="5620155"/>
                <a:ext cx="300184" cy="299428"/>
              </a:xfrm>
              <a:prstGeom prst="rect">
                <a:avLst/>
              </a:prstGeom>
              <a:solidFill>
                <a:sysClr val="windowText" lastClr="000000"/>
              </a:solidFill>
              <a:ln w="12700" cap="flat" cmpd="sng" algn="ctr">
                <a:solidFill>
                  <a:sysClr val="windowText" lastClr="000000">
                    <a:shade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0" name="Rectangle 469"/>
              <p:cNvSpPr/>
              <p:nvPr/>
            </p:nvSpPr>
            <p:spPr>
              <a:xfrm>
                <a:off x="8875092" y="6078423"/>
                <a:ext cx="530358" cy="296867"/>
              </a:xfrm>
              <a:prstGeom prst="rect">
                <a:avLst/>
              </a:prstGeom>
              <a:solidFill>
                <a:srgbClr val="5B9BD5"/>
              </a:solidFill>
              <a:ln w="12700" cap="flat" cmpd="sng" algn="ctr">
                <a:solidFill>
                  <a:srgbClr val="5B9BD5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71" name="Straight Connector 470"/>
              <p:cNvCxnSpPr/>
              <p:nvPr/>
            </p:nvCxnSpPr>
            <p:spPr>
              <a:xfrm>
                <a:off x="9065106" y="592236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2" name="Straight Connector 471"/>
              <p:cNvCxnSpPr/>
              <p:nvPr/>
            </p:nvCxnSpPr>
            <p:spPr>
              <a:xfrm>
                <a:off x="9212603" y="5922365"/>
                <a:ext cx="0" cy="152614"/>
              </a:xfrm>
              <a:prstGeom prst="line">
                <a:avLst/>
              </a:prstGeom>
              <a:noFill/>
              <a:ln w="6350" cap="flat" cmpd="sng" algn="ctr">
                <a:solidFill>
                  <a:srgbClr val="5B9BD5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3" name="Straight Connector 472"/>
              <p:cNvCxnSpPr>
                <a:stCxn id="266" idx="3"/>
                <a:endCxn id="270" idx="1"/>
              </p:cNvCxnSpPr>
              <p:nvPr/>
            </p:nvCxnSpPr>
            <p:spPr>
              <a:xfrm flipV="1">
                <a:off x="1812929" y="211455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4" name="Straight Connector 473"/>
              <p:cNvCxnSpPr>
                <a:stCxn id="270" idx="3"/>
                <a:endCxn id="277" idx="1"/>
              </p:cNvCxnSpPr>
              <p:nvPr/>
            </p:nvCxnSpPr>
            <p:spPr>
              <a:xfrm flipV="1">
                <a:off x="2643755" y="211144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5" name="Straight Connector 474"/>
              <p:cNvCxnSpPr>
                <a:stCxn id="277" idx="3"/>
                <a:endCxn id="284" idx="1"/>
              </p:cNvCxnSpPr>
              <p:nvPr/>
            </p:nvCxnSpPr>
            <p:spPr>
              <a:xfrm flipV="1">
                <a:off x="3474581" y="210833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6" name="Straight Connector 475"/>
              <p:cNvCxnSpPr>
                <a:stCxn id="284" idx="3"/>
                <a:endCxn id="288" idx="1"/>
              </p:cNvCxnSpPr>
              <p:nvPr/>
            </p:nvCxnSpPr>
            <p:spPr>
              <a:xfrm flipV="1">
                <a:off x="4305407" y="210522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7" name="Straight Connector 476"/>
              <p:cNvCxnSpPr>
                <a:stCxn id="288" idx="3"/>
                <a:endCxn id="295" idx="1"/>
              </p:cNvCxnSpPr>
              <p:nvPr/>
            </p:nvCxnSpPr>
            <p:spPr>
              <a:xfrm flipV="1">
                <a:off x="5136233" y="210210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8" name="Straight Connector 477"/>
              <p:cNvCxnSpPr>
                <a:stCxn id="295" idx="3"/>
                <a:endCxn id="302" idx="1"/>
              </p:cNvCxnSpPr>
              <p:nvPr/>
            </p:nvCxnSpPr>
            <p:spPr>
              <a:xfrm flipV="1">
                <a:off x="5967059" y="209899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9" name="Straight Connector 478"/>
              <p:cNvCxnSpPr>
                <a:stCxn id="302" idx="3"/>
                <a:endCxn id="306" idx="1"/>
              </p:cNvCxnSpPr>
              <p:nvPr/>
            </p:nvCxnSpPr>
            <p:spPr>
              <a:xfrm flipV="1">
                <a:off x="6797885" y="209588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0" name="Straight Connector 479"/>
              <p:cNvCxnSpPr>
                <a:stCxn id="306" idx="3"/>
                <a:endCxn id="313" idx="1"/>
              </p:cNvCxnSpPr>
              <p:nvPr/>
            </p:nvCxnSpPr>
            <p:spPr>
              <a:xfrm flipV="1">
                <a:off x="7628711" y="209276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1" name="Straight Connector 480"/>
              <p:cNvCxnSpPr>
                <a:stCxn id="313" idx="3"/>
                <a:endCxn id="320" idx="1"/>
              </p:cNvCxnSpPr>
              <p:nvPr/>
            </p:nvCxnSpPr>
            <p:spPr>
              <a:xfrm flipV="1">
                <a:off x="8459537" y="208965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2" name="Straight Connector 481"/>
              <p:cNvCxnSpPr/>
              <p:nvPr/>
            </p:nvCxnSpPr>
            <p:spPr>
              <a:xfrm flipV="1">
                <a:off x="1812929" y="333928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3" name="Straight Connector 482"/>
              <p:cNvCxnSpPr/>
              <p:nvPr/>
            </p:nvCxnSpPr>
            <p:spPr>
              <a:xfrm flipV="1">
                <a:off x="2643755" y="333616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4" name="Straight Connector 483"/>
              <p:cNvCxnSpPr/>
              <p:nvPr/>
            </p:nvCxnSpPr>
            <p:spPr>
              <a:xfrm flipV="1">
                <a:off x="3474581" y="333305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5" name="Straight Connector 484"/>
              <p:cNvCxnSpPr/>
              <p:nvPr/>
            </p:nvCxnSpPr>
            <p:spPr>
              <a:xfrm flipV="1">
                <a:off x="4305407" y="332994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6" name="Straight Connector 485"/>
              <p:cNvCxnSpPr/>
              <p:nvPr/>
            </p:nvCxnSpPr>
            <p:spPr>
              <a:xfrm flipV="1">
                <a:off x="5136233" y="332682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7" name="Straight Connector 486"/>
              <p:cNvCxnSpPr/>
              <p:nvPr/>
            </p:nvCxnSpPr>
            <p:spPr>
              <a:xfrm flipV="1">
                <a:off x="5967059" y="332371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8" name="Straight Connector 487"/>
              <p:cNvCxnSpPr/>
              <p:nvPr/>
            </p:nvCxnSpPr>
            <p:spPr>
              <a:xfrm flipV="1">
                <a:off x="6797885" y="332060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9" name="Straight Connector 488"/>
              <p:cNvCxnSpPr/>
              <p:nvPr/>
            </p:nvCxnSpPr>
            <p:spPr>
              <a:xfrm flipV="1">
                <a:off x="7628711" y="331748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0" name="Straight Connector 489"/>
              <p:cNvCxnSpPr/>
              <p:nvPr/>
            </p:nvCxnSpPr>
            <p:spPr>
              <a:xfrm flipV="1">
                <a:off x="8459537" y="331437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1" name="Straight Connector 490"/>
              <p:cNvCxnSpPr/>
              <p:nvPr/>
            </p:nvCxnSpPr>
            <p:spPr>
              <a:xfrm flipV="1">
                <a:off x="1812929" y="456400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2" name="Straight Connector 491"/>
              <p:cNvCxnSpPr/>
              <p:nvPr/>
            </p:nvCxnSpPr>
            <p:spPr>
              <a:xfrm flipV="1">
                <a:off x="2643755" y="456088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3" name="Straight Connector 492"/>
              <p:cNvCxnSpPr/>
              <p:nvPr/>
            </p:nvCxnSpPr>
            <p:spPr>
              <a:xfrm flipV="1">
                <a:off x="3474581" y="4557775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4" name="Straight Connector 493"/>
              <p:cNvCxnSpPr/>
              <p:nvPr/>
            </p:nvCxnSpPr>
            <p:spPr>
              <a:xfrm flipV="1">
                <a:off x="4305407" y="455466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5" name="Straight Connector 494"/>
              <p:cNvCxnSpPr/>
              <p:nvPr/>
            </p:nvCxnSpPr>
            <p:spPr>
              <a:xfrm flipV="1">
                <a:off x="5136233" y="455154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6" name="Straight Connector 495"/>
              <p:cNvCxnSpPr/>
              <p:nvPr/>
            </p:nvCxnSpPr>
            <p:spPr>
              <a:xfrm flipV="1">
                <a:off x="5967059" y="454843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7" name="Straight Connector 496"/>
              <p:cNvCxnSpPr/>
              <p:nvPr/>
            </p:nvCxnSpPr>
            <p:spPr>
              <a:xfrm flipV="1">
                <a:off x="6797885" y="454532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8" name="Straight Connector 497"/>
              <p:cNvCxnSpPr/>
              <p:nvPr/>
            </p:nvCxnSpPr>
            <p:spPr>
              <a:xfrm flipV="1">
                <a:off x="7628711" y="454221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9" name="Straight Connector 498"/>
              <p:cNvCxnSpPr/>
              <p:nvPr/>
            </p:nvCxnSpPr>
            <p:spPr>
              <a:xfrm flipV="1">
                <a:off x="8459537" y="453909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0" name="Straight Connector 499"/>
              <p:cNvCxnSpPr/>
              <p:nvPr/>
            </p:nvCxnSpPr>
            <p:spPr>
              <a:xfrm flipV="1">
                <a:off x="1812929" y="5788722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1" name="Straight Connector 500"/>
              <p:cNvCxnSpPr/>
              <p:nvPr/>
            </p:nvCxnSpPr>
            <p:spPr>
              <a:xfrm flipV="1">
                <a:off x="2643755" y="5785609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2" name="Straight Connector 501"/>
              <p:cNvCxnSpPr/>
              <p:nvPr/>
            </p:nvCxnSpPr>
            <p:spPr>
              <a:xfrm flipV="1">
                <a:off x="3474581" y="5782496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3" name="Straight Connector 502"/>
              <p:cNvCxnSpPr/>
              <p:nvPr/>
            </p:nvCxnSpPr>
            <p:spPr>
              <a:xfrm flipV="1">
                <a:off x="4305407" y="5779383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4" name="Straight Connector 503"/>
              <p:cNvCxnSpPr/>
              <p:nvPr/>
            </p:nvCxnSpPr>
            <p:spPr>
              <a:xfrm flipV="1">
                <a:off x="5136233" y="5776270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5" name="Straight Connector 504"/>
              <p:cNvCxnSpPr/>
              <p:nvPr/>
            </p:nvCxnSpPr>
            <p:spPr>
              <a:xfrm flipV="1">
                <a:off x="5967059" y="5773157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6" name="Straight Connector 505"/>
              <p:cNvCxnSpPr/>
              <p:nvPr/>
            </p:nvCxnSpPr>
            <p:spPr>
              <a:xfrm flipV="1">
                <a:off x="6797885" y="5770044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7" name="Straight Connector 506"/>
              <p:cNvCxnSpPr/>
              <p:nvPr/>
            </p:nvCxnSpPr>
            <p:spPr>
              <a:xfrm flipV="1">
                <a:off x="7628711" y="5766931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8" name="Straight Connector 507"/>
              <p:cNvCxnSpPr/>
              <p:nvPr/>
            </p:nvCxnSpPr>
            <p:spPr>
              <a:xfrm flipV="1">
                <a:off x="8459537" y="5763818"/>
                <a:ext cx="530642" cy="3113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09" name="Straight Connector 508"/>
              <p:cNvCxnSpPr>
                <a:stCxn id="266" idx="2"/>
                <a:endCxn id="323" idx="0"/>
              </p:cNvCxnSpPr>
              <p:nvPr/>
            </p:nvCxnSpPr>
            <p:spPr>
              <a:xfrm>
                <a:off x="1662837" y="2267386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0" name="Straight Connector 509"/>
              <p:cNvCxnSpPr>
                <a:stCxn id="323" idx="2"/>
                <a:endCxn id="369" idx="0"/>
              </p:cNvCxnSpPr>
              <p:nvPr/>
            </p:nvCxnSpPr>
            <p:spPr>
              <a:xfrm>
                <a:off x="1662837" y="349412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1" name="Straight Connector 510"/>
              <p:cNvCxnSpPr>
                <a:stCxn id="369" idx="2"/>
                <a:endCxn id="415" idx="0"/>
              </p:cNvCxnSpPr>
              <p:nvPr/>
            </p:nvCxnSpPr>
            <p:spPr>
              <a:xfrm>
                <a:off x="1662837" y="472086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2" name="Straight Connector 511"/>
              <p:cNvCxnSpPr/>
              <p:nvPr/>
            </p:nvCxnSpPr>
            <p:spPr>
              <a:xfrm>
                <a:off x="4165502" y="225493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3" name="Straight Connector 512"/>
              <p:cNvCxnSpPr/>
              <p:nvPr/>
            </p:nvCxnSpPr>
            <p:spPr>
              <a:xfrm>
                <a:off x="4165502" y="348167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4" name="Straight Connector 513"/>
              <p:cNvCxnSpPr/>
              <p:nvPr/>
            </p:nvCxnSpPr>
            <p:spPr>
              <a:xfrm>
                <a:off x="4165502" y="4708410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5" name="Straight Connector 514"/>
              <p:cNvCxnSpPr/>
              <p:nvPr/>
            </p:nvCxnSpPr>
            <p:spPr>
              <a:xfrm>
                <a:off x="6657151" y="224615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6" name="Straight Connector 515"/>
              <p:cNvCxnSpPr/>
              <p:nvPr/>
            </p:nvCxnSpPr>
            <p:spPr>
              <a:xfrm>
                <a:off x="6657151" y="347289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rgbClr val="FF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7" name="Straight Connector 516"/>
              <p:cNvCxnSpPr/>
              <p:nvPr/>
            </p:nvCxnSpPr>
            <p:spPr>
              <a:xfrm>
                <a:off x="6657151" y="4699630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18" name="Straight Connector 517"/>
              <p:cNvCxnSpPr/>
              <p:nvPr/>
            </p:nvCxnSpPr>
            <p:spPr>
              <a:xfrm>
                <a:off x="9148800" y="2241046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2" name="Straight Connector 521"/>
              <p:cNvCxnSpPr/>
              <p:nvPr/>
            </p:nvCxnSpPr>
            <p:spPr>
              <a:xfrm>
                <a:off x="9148800" y="3467784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23" name="Straight Connector 522"/>
              <p:cNvCxnSpPr/>
              <p:nvPr/>
            </p:nvCxnSpPr>
            <p:spPr>
              <a:xfrm>
                <a:off x="9148800" y="4694522"/>
                <a:ext cx="0" cy="927310"/>
              </a:xfrm>
              <a:prstGeom prst="line">
                <a:avLst/>
              </a:prstGeom>
              <a:noFill/>
              <a:ln w="635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870299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Object 52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4847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" name="Content Placeholder 518"/>
          <p:cNvSpPr>
            <a:spLocks noGrp="1"/>
          </p:cNvSpPr>
          <p:nvPr>
            <p:ph idx="1"/>
          </p:nvPr>
        </p:nvSpPr>
        <p:spPr>
          <a:xfrm>
            <a:off x="250208" y="1233977"/>
            <a:ext cx="10736447" cy="2368205"/>
          </a:xfrm>
        </p:spPr>
        <p:txBody>
          <a:bodyPr/>
          <a:lstStyle/>
          <a:p>
            <a:r>
              <a:rPr lang="en-US" sz="1800" dirty="0">
                <a:latin typeface="DIN" pitchFamily="50" charset="0"/>
              </a:rPr>
              <a:t>User specifies how many multicast targets</a:t>
            </a:r>
          </a:p>
          <a:p>
            <a:pPr lvl="1"/>
            <a:r>
              <a:rPr lang="en-US" dirty="0">
                <a:latin typeface="DIN" pitchFamily="50" charset="0"/>
              </a:rPr>
              <a:t>Determines multicast destination id width (one hot encoded)</a:t>
            </a:r>
          </a:p>
          <a:p>
            <a:r>
              <a:rPr lang="en-US" dirty="0">
                <a:latin typeface="DIN" pitchFamily="50" charset="0"/>
              </a:rPr>
              <a:t>Eac</a:t>
            </a:r>
            <a:r>
              <a:rPr lang="en-US" sz="1800" dirty="0">
                <a:latin typeface="DIN" pitchFamily="50" charset="0"/>
              </a:rPr>
              <a:t>h output port has output mask</a:t>
            </a:r>
          </a:p>
          <a:p>
            <a:pPr lvl="1"/>
            <a:r>
              <a:rPr lang="en-US" dirty="0">
                <a:latin typeface="DIN" pitchFamily="50" charset="0"/>
              </a:rPr>
              <a:t>Indicating the destinations reachable from that output port on the MC tree</a:t>
            </a:r>
          </a:p>
          <a:p>
            <a:r>
              <a:rPr lang="en-US" sz="1800" dirty="0">
                <a:latin typeface="DIN" pitchFamily="50" charset="0"/>
              </a:rPr>
              <a:t>Packets destination id is </a:t>
            </a:r>
            <a:r>
              <a:rPr lang="en-US" sz="1800" dirty="0" err="1">
                <a:latin typeface="DIN" pitchFamily="50" charset="0"/>
              </a:rPr>
              <a:t>ANDed</a:t>
            </a:r>
            <a:r>
              <a:rPr lang="en-US" sz="1800" dirty="0">
                <a:latin typeface="DIN" pitchFamily="50" charset="0"/>
              </a:rPr>
              <a:t> with an output port’s mask </a:t>
            </a:r>
          </a:p>
          <a:p>
            <a:pPr lvl="1"/>
            <a:r>
              <a:rPr lang="en-US" dirty="0">
                <a:latin typeface="DIN" pitchFamily="50" charset="0"/>
              </a:rPr>
              <a:t>If result is not 0 then packet is transmitted on that port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Multicast Feature Description</a:t>
            </a:r>
            <a:br>
              <a:rPr lang="en-US" dirty="0"/>
            </a:br>
            <a:r>
              <a:rPr lang="en-US" sz="2700" dirty="0">
                <a:solidFill>
                  <a:srgbClr val="FFC000"/>
                </a:solidFill>
              </a:rPr>
              <a:t>User specifications for targets</a:t>
            </a:r>
            <a:endParaRPr lang="en-US" sz="2700" dirty="0"/>
          </a:p>
        </p:txBody>
      </p:sp>
      <p:grpSp>
        <p:nvGrpSpPr>
          <p:cNvPr id="263" name="Group 262"/>
          <p:cNvGrpSpPr>
            <a:grpSpLocks noChangeAspect="1"/>
          </p:cNvGrpSpPr>
          <p:nvPr/>
        </p:nvGrpSpPr>
        <p:grpSpPr>
          <a:xfrm>
            <a:off x="3110992" y="3546763"/>
            <a:ext cx="5962048" cy="3021852"/>
            <a:chOff x="150973" y="2581706"/>
            <a:chExt cx="7880234" cy="3994080"/>
          </a:xfrm>
        </p:grpSpPr>
        <p:sp>
          <p:nvSpPr>
            <p:cNvPr id="524" name="Rectangle 523"/>
            <p:cNvSpPr/>
            <p:nvPr/>
          </p:nvSpPr>
          <p:spPr>
            <a:xfrm>
              <a:off x="2918637" y="3503431"/>
              <a:ext cx="2190307" cy="2089298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" pitchFamily="50" charset="0"/>
              </a:endParaRPr>
            </a:p>
          </p:txBody>
        </p:sp>
        <p:cxnSp>
          <p:nvCxnSpPr>
            <p:cNvPr id="525" name="Straight Arrow Connector 524"/>
            <p:cNvCxnSpPr>
              <a:endCxn id="524" idx="1"/>
            </p:cNvCxnSpPr>
            <p:nvPr/>
          </p:nvCxnSpPr>
          <p:spPr>
            <a:xfrm flipV="1">
              <a:off x="723014" y="4548080"/>
              <a:ext cx="2195623" cy="2659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6" name="Straight Arrow Connector 525"/>
            <p:cNvCxnSpPr>
              <a:stCxn id="524" idx="3"/>
            </p:cNvCxnSpPr>
            <p:nvPr/>
          </p:nvCxnSpPr>
          <p:spPr>
            <a:xfrm>
              <a:off x="5108944" y="4548080"/>
              <a:ext cx="191917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7" name="Straight Arrow Connector 526"/>
            <p:cNvCxnSpPr>
              <a:stCxn id="524" idx="2"/>
            </p:cNvCxnSpPr>
            <p:nvPr/>
          </p:nvCxnSpPr>
          <p:spPr>
            <a:xfrm flipH="1">
              <a:off x="4013790" y="5592729"/>
              <a:ext cx="1" cy="85592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8" name="Straight Arrow Connector 527"/>
            <p:cNvCxnSpPr>
              <a:stCxn id="524" idx="0"/>
            </p:cNvCxnSpPr>
            <p:nvPr/>
          </p:nvCxnSpPr>
          <p:spPr>
            <a:xfrm flipH="1" flipV="1">
              <a:off x="4013790" y="2647511"/>
              <a:ext cx="1" cy="85592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9" name="TextBox 528"/>
            <p:cNvSpPr txBox="1"/>
            <p:nvPr/>
          </p:nvSpPr>
          <p:spPr>
            <a:xfrm>
              <a:off x="4011557" y="2581706"/>
              <a:ext cx="2549270" cy="772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Output mask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1101100001000001</a:t>
              </a:r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5481937" y="3547849"/>
              <a:ext cx="2549270" cy="772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Output mask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0001000001000101</a:t>
              </a:r>
            </a:p>
          </p:txBody>
        </p:sp>
        <p:sp>
          <p:nvSpPr>
            <p:cNvPr id="531" name="TextBox 530"/>
            <p:cNvSpPr txBox="1"/>
            <p:nvPr/>
          </p:nvSpPr>
          <p:spPr>
            <a:xfrm>
              <a:off x="4011557" y="5802870"/>
              <a:ext cx="2549270" cy="772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Output mask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0001101101000000</a:t>
              </a: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927691" y="2983972"/>
              <a:ext cx="1241351" cy="505047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" pitchFamily="50" charset="0"/>
              </a:endParaRP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150973" y="3547849"/>
              <a:ext cx="2549270" cy="772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Dest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.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1010000011101111</a:t>
              </a:r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171700" y="2983972"/>
              <a:ext cx="427533" cy="50504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95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Object 52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5870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9" name="Content Placeholder 518"/>
          <p:cNvSpPr>
            <a:spLocks noGrp="1"/>
          </p:cNvSpPr>
          <p:nvPr>
            <p:ph idx="1"/>
          </p:nvPr>
        </p:nvSpPr>
        <p:spPr>
          <a:xfrm>
            <a:off x="250208" y="1233978"/>
            <a:ext cx="11844810" cy="1665212"/>
          </a:xfrm>
        </p:spPr>
        <p:txBody>
          <a:bodyPr/>
          <a:lstStyle/>
          <a:p>
            <a:r>
              <a:rPr lang="en-US" sz="1800" dirty="0">
                <a:latin typeface="DIN" pitchFamily="50" charset="0"/>
              </a:rPr>
              <a:t>Knob to reduce the destination id width:</a:t>
            </a:r>
          </a:p>
          <a:p>
            <a:r>
              <a:rPr lang="en-US" sz="1800" dirty="0">
                <a:latin typeface="DIN" pitchFamily="50" charset="0"/>
              </a:rPr>
              <a:t>Users can group various targets to reduce the number of destination bits in a multicast destination vector</a:t>
            </a:r>
          </a:p>
          <a:p>
            <a:r>
              <a:rPr lang="en-US" sz="1800" dirty="0">
                <a:latin typeface="DIN" pitchFamily="50" charset="0"/>
              </a:rPr>
              <a:t>Any arbitrary grouping is allowed – can be specified in </a:t>
            </a:r>
            <a:r>
              <a:rPr lang="en-US" sz="1800" dirty="0" err="1">
                <a:latin typeface="DIN" pitchFamily="50" charset="0"/>
              </a:rPr>
              <a:t>NocStudio</a:t>
            </a:r>
            <a:endParaRPr lang="en-US" sz="1800" dirty="0">
              <a:latin typeface="DIN" pitchFamily="50" charset="0"/>
            </a:endParaRPr>
          </a:p>
          <a:p>
            <a:r>
              <a:rPr lang="en-US" sz="1800" dirty="0">
                <a:latin typeface="DIN" pitchFamily="50" charset="0"/>
              </a:rPr>
              <a:t>Upon grouping, we OR the bits corresponding to each group in both destination id and all output masks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Multicast Feature Description</a:t>
            </a:r>
            <a:br>
              <a:rPr lang="en-US" dirty="0"/>
            </a:br>
            <a:r>
              <a:rPr lang="en-US" sz="2700" dirty="0">
                <a:solidFill>
                  <a:srgbClr val="FFC000"/>
                </a:solidFill>
              </a:rPr>
              <a:t>User specifications for targets</a:t>
            </a:r>
            <a:endParaRPr lang="en-US" sz="2700" dirty="0"/>
          </a:p>
        </p:txBody>
      </p:sp>
      <p:grpSp>
        <p:nvGrpSpPr>
          <p:cNvPr id="263" name="Group 262"/>
          <p:cNvGrpSpPr>
            <a:grpSpLocks noChangeAspect="1"/>
          </p:cNvGrpSpPr>
          <p:nvPr/>
        </p:nvGrpSpPr>
        <p:grpSpPr>
          <a:xfrm>
            <a:off x="2341418" y="3546763"/>
            <a:ext cx="7529918" cy="3021852"/>
            <a:chOff x="-866198" y="2581706"/>
            <a:chExt cx="9952540" cy="3994080"/>
          </a:xfrm>
        </p:grpSpPr>
        <p:sp>
          <p:nvSpPr>
            <p:cNvPr id="524" name="Rectangle 523"/>
            <p:cNvSpPr/>
            <p:nvPr/>
          </p:nvSpPr>
          <p:spPr>
            <a:xfrm>
              <a:off x="2918637" y="3503431"/>
              <a:ext cx="2190307" cy="2089298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" pitchFamily="50" charset="0"/>
              </a:endParaRPr>
            </a:p>
          </p:txBody>
        </p:sp>
        <p:cxnSp>
          <p:nvCxnSpPr>
            <p:cNvPr id="525" name="Straight Arrow Connector 524"/>
            <p:cNvCxnSpPr>
              <a:endCxn id="524" idx="1"/>
            </p:cNvCxnSpPr>
            <p:nvPr/>
          </p:nvCxnSpPr>
          <p:spPr>
            <a:xfrm flipV="1">
              <a:off x="723014" y="4548080"/>
              <a:ext cx="2195623" cy="2659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6" name="Straight Arrow Connector 525"/>
            <p:cNvCxnSpPr>
              <a:stCxn id="524" idx="3"/>
            </p:cNvCxnSpPr>
            <p:nvPr/>
          </p:nvCxnSpPr>
          <p:spPr>
            <a:xfrm>
              <a:off x="5108944" y="4548080"/>
              <a:ext cx="1919177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7" name="Straight Arrow Connector 526"/>
            <p:cNvCxnSpPr>
              <a:stCxn id="524" idx="2"/>
            </p:cNvCxnSpPr>
            <p:nvPr/>
          </p:nvCxnSpPr>
          <p:spPr>
            <a:xfrm flipH="1">
              <a:off x="4013790" y="5592729"/>
              <a:ext cx="1" cy="85592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528" name="Straight Arrow Connector 527"/>
            <p:cNvCxnSpPr>
              <a:stCxn id="524" idx="0"/>
            </p:cNvCxnSpPr>
            <p:nvPr/>
          </p:nvCxnSpPr>
          <p:spPr>
            <a:xfrm flipH="1" flipV="1">
              <a:off x="4013790" y="2647511"/>
              <a:ext cx="1" cy="855920"/>
            </a:xfrm>
            <a:prstGeom prst="straightConnector1">
              <a:avLst/>
            </a:prstGeom>
            <a:noFill/>
            <a:ln w="19050" cap="flat" cmpd="sng" algn="ctr">
              <a:solidFill>
                <a:schemeClr val="bg1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529" name="TextBox 528"/>
            <p:cNvSpPr txBox="1"/>
            <p:nvPr/>
          </p:nvSpPr>
          <p:spPr>
            <a:xfrm>
              <a:off x="4011557" y="2581706"/>
              <a:ext cx="3604404" cy="772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Output mask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DIN" pitchFamily="50" charset="0"/>
                </a:rPr>
                <a:t>1101100001000001 	</a:t>
              </a:r>
              <a:r>
                <a:rPr lang="en-US" sz="1600" dirty="0">
                  <a:latin typeface="DIN" pitchFamily="50" charset="0"/>
                </a:rPr>
                <a:t>&gt; 1111</a:t>
              </a:r>
              <a:endParaRPr lang="en-US" sz="1600" kern="0" dirty="0">
                <a:solidFill>
                  <a:schemeClr val="bg1"/>
                </a:solidFill>
                <a:latin typeface="DIN" pitchFamily="50" charset="0"/>
              </a:endParaRPr>
            </a:p>
          </p:txBody>
        </p:sp>
        <p:sp>
          <p:nvSpPr>
            <p:cNvPr id="530" name="TextBox 529"/>
            <p:cNvSpPr txBox="1"/>
            <p:nvPr/>
          </p:nvSpPr>
          <p:spPr>
            <a:xfrm>
              <a:off x="5481938" y="3547849"/>
              <a:ext cx="3604404" cy="772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Output mask</a:t>
              </a:r>
            </a:p>
            <a:p>
              <a:pPr lvl="0"/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0001000001000101	</a:t>
              </a:r>
              <a:r>
                <a:rPr lang="en-US" sz="1600" dirty="0">
                  <a:latin typeface="DIN" pitchFamily="50" charset="0"/>
                </a:rPr>
                <a:t>&gt; 1011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" pitchFamily="50" charset="0"/>
              </a:endParaRPr>
            </a:p>
          </p:txBody>
        </p:sp>
        <p:sp>
          <p:nvSpPr>
            <p:cNvPr id="531" name="TextBox 530"/>
            <p:cNvSpPr txBox="1"/>
            <p:nvPr/>
          </p:nvSpPr>
          <p:spPr>
            <a:xfrm>
              <a:off x="4011557" y="5802870"/>
              <a:ext cx="3604404" cy="772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Output mask</a:t>
              </a:r>
            </a:p>
            <a:p>
              <a:r>
                <a:rPr lang="en-US" sz="1600" kern="0" dirty="0">
                  <a:solidFill>
                    <a:schemeClr val="bg1"/>
                  </a:solidFill>
                  <a:latin typeface="DIN" pitchFamily="50" charset="0"/>
                </a:rPr>
                <a:t>0001101101000000 	</a:t>
              </a:r>
              <a:r>
                <a:rPr lang="en-US" sz="1600" dirty="0">
                  <a:latin typeface="DIN" pitchFamily="50" charset="0"/>
                </a:rPr>
                <a:t>&gt; 1110</a:t>
              </a:r>
              <a:endParaRPr lang="en-US" sz="1600" kern="0" dirty="0">
                <a:solidFill>
                  <a:schemeClr val="bg1"/>
                </a:solidFill>
                <a:latin typeface="DIN" pitchFamily="50" charset="0"/>
              </a:endParaRPr>
            </a:p>
          </p:txBody>
        </p:sp>
        <p:sp>
          <p:nvSpPr>
            <p:cNvPr id="532" name="Rectangle 531"/>
            <p:cNvSpPr/>
            <p:nvPr/>
          </p:nvSpPr>
          <p:spPr>
            <a:xfrm>
              <a:off x="927691" y="2983972"/>
              <a:ext cx="1241351" cy="505047"/>
            </a:xfrm>
            <a:prstGeom prst="rect">
              <a:avLst/>
            </a:prstGeom>
            <a:solidFill>
              <a:srgbClr val="5B9BD5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" pitchFamily="50" charset="0"/>
              </a:endParaRPr>
            </a:p>
          </p:txBody>
        </p:sp>
        <p:sp>
          <p:nvSpPr>
            <p:cNvPr id="533" name="TextBox 532"/>
            <p:cNvSpPr txBox="1"/>
            <p:nvPr/>
          </p:nvSpPr>
          <p:spPr>
            <a:xfrm>
              <a:off x="-866198" y="3547849"/>
              <a:ext cx="3566441" cy="772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Dest</a:t>
              </a: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.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DIN" pitchFamily="50" charset="0"/>
                </a:rPr>
                <a:t>1010000011101111 </a:t>
              </a:r>
              <a:r>
                <a:rPr lang="en-US" sz="1600" dirty="0">
                  <a:latin typeface="DIN" pitchFamily="50" charset="0"/>
                </a:rPr>
                <a:t>&gt; 1011</a:t>
              </a:r>
            </a:p>
          </p:txBody>
        </p:sp>
        <p:sp>
          <p:nvSpPr>
            <p:cNvPr id="534" name="Rectangle 533"/>
            <p:cNvSpPr/>
            <p:nvPr/>
          </p:nvSpPr>
          <p:spPr>
            <a:xfrm>
              <a:off x="2171700" y="2983972"/>
              <a:ext cx="427533" cy="505047"/>
            </a:xfrm>
            <a:prstGeom prst="rect">
              <a:avLst/>
            </a:prstGeom>
            <a:solidFill>
              <a:srgbClr val="FFC000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DIN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6913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1" name="Object 520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6894" name="think-cell Slide" r:id="rId4" imgW="444" imgH="443" progId="TCLayout.ActiveDocument.1">
                  <p:embed/>
                </p:oleObj>
              </mc:Choice>
              <mc:Fallback>
                <p:oleObj name="think-cell Slide" r:id="rId4" imgW="444" imgH="443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0208" y="1593275"/>
            <a:ext cx="4513869" cy="4391892"/>
          </a:xfrm>
        </p:spPr>
        <p:txBody>
          <a:bodyPr anchor="ctr"/>
          <a:lstStyle/>
          <a:p>
            <a:r>
              <a:rPr lang="en-US" dirty="0">
                <a:latin typeface="DIN" pitchFamily="50" charset="0"/>
              </a:rPr>
              <a:t>With tree, packets may not always take the shortest path</a:t>
            </a:r>
          </a:p>
          <a:p>
            <a:r>
              <a:rPr lang="en-US" dirty="0">
                <a:latin typeface="DIN" pitchFamily="50" charset="0"/>
              </a:rPr>
              <a:t>A design is possible where multicast packets generally take shortest path for every target</a:t>
            </a:r>
          </a:p>
          <a:p>
            <a:r>
              <a:rPr lang="en-US" dirty="0">
                <a:latin typeface="DIN" pitchFamily="50" charset="0"/>
              </a:rPr>
              <a:t>In this design, per input mask at each output are kept and used to ensure no packet follows a cycle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Multicast Feature Description</a:t>
            </a:r>
            <a:br>
              <a:rPr lang="en-US" sz="3600" dirty="0"/>
            </a:br>
            <a:r>
              <a:rPr lang="en-US" sz="2700" dirty="0">
                <a:solidFill>
                  <a:srgbClr val="FFC000"/>
                </a:solidFill>
              </a:rPr>
              <a:t>Other options</a:t>
            </a:r>
            <a:endParaRPr lang="en-US" sz="2700" dirty="0"/>
          </a:p>
        </p:txBody>
      </p:sp>
      <p:grpSp>
        <p:nvGrpSpPr>
          <p:cNvPr id="4" name="Group 3"/>
          <p:cNvGrpSpPr/>
          <p:nvPr/>
        </p:nvGrpSpPr>
        <p:grpSpPr>
          <a:xfrm>
            <a:off x="4932218" y="1593275"/>
            <a:ext cx="7038110" cy="4391891"/>
            <a:chOff x="2881745" y="1579418"/>
            <a:chExt cx="7038110" cy="4391891"/>
          </a:xfrm>
        </p:grpSpPr>
        <p:sp>
          <p:nvSpPr>
            <p:cNvPr id="520" name="Rectangle 519"/>
            <p:cNvSpPr/>
            <p:nvPr/>
          </p:nvSpPr>
          <p:spPr>
            <a:xfrm>
              <a:off x="2881745" y="1579418"/>
              <a:ext cx="7038110" cy="43918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 err="1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49886" y="1717963"/>
              <a:ext cx="6701828" cy="411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201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65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42456&quot;&gt;&lt;object type=&quot;3&quot; unique_id=&quot;52255&quot;&gt;&lt;property id=&quot;20148&quot; value=&quot;5&quot;/&gt;&lt;property id=&quot;20300&quot; value=&quot;Slide 1 - &amp;quot;NetSpeed Systems Executive Summary&amp;quot;&quot;/&gt;&lt;property id=&quot;20307&quot; value=&quot;256&quot;/&gt;&lt;/object&gt;&lt;object type=&quot;3&quot; unique_id=&quot;129440&quot;&gt;&lt;property id=&quot;20148&quot; value=&quot;5&quot;/&gt;&lt;property id=&quot;20300&quot; value=&quot;Slide 2 - &amp;quot;NetSpeed Systems Company Overview&amp;quot;&quot;/&gt;&lt;property id=&quot;20307&quot; value=&quot;266&quot;/&gt;&lt;/object&gt;&lt;object type=&quot;3&quot; unique_id=&quot;129441&quot;&gt;&lt;property id=&quot;20148&quot; value=&quot;5&quot;/&gt;&lt;property id=&quot;20300&quot; value=&quot;Slide 3 - &amp;quot;NetSpeed: Next Step In Evolution of Interconnects&amp;quot;&quot;/&gt;&lt;property id=&quot;20307&quot; value=&quot;267&quot;/&gt;&lt;/object&gt;&lt;object type=&quot;3&quot; unique_id=&quot;129735&quot;&gt;&lt;property id=&quot;20148&quot; value=&quot;5&quot;/&gt;&lt;property id=&quot;20300&quot; value=&quot;Slide 5 - &amp;quot;Product Overview: Scalable, Coherent, NoC IP&amp;quot;&quot;/&gt;&lt;property id=&quot;20307&quot; value=&quot;272&quot;/&gt;&lt;/object&gt;&lt;object type=&quot;3&quot; unique_id=&quot;129904&quot;&gt;&lt;property id=&quot;20148&quot; value=&quot;5&quot;/&gt;&lt;property id=&quot;20300&quot; value=&quot;Slide 8 - &amp;quot;50% Shorter Design Cycles&amp;quot;&quot;/&gt;&lt;property id=&quot;20307&quot; value=&quot;273&quot;/&gt;&lt;/object&gt;&lt;object type=&quot;3&quot; unique_id=&quot;129905&quot;&gt;&lt;property id=&quot;20148&quot; value=&quot;5&quot;/&gt;&lt;property id=&quot;20300&quot; value=&quot;Slide 9 - &amp;quot;High Performance, Coherent NoC&amp;quot;&quot;/&gt;&lt;property id=&quot;20307&quot; value=&quot;274&quot;/&gt;&lt;/object&gt;&lt;object type=&quot;3&quot; unique_id=&quot;129906&quot;&gt;&lt;property id=&quot;20148&quot; value=&quot;5&quot;/&gt;&lt;property id=&quot;20300&quot; value=&quot;Slide 10 - &amp;quot;Advanced Features To Enable Low Power Design&amp;quot;&quot;/&gt;&lt;property id=&quot;20307&quot; value=&quot;275&quot;/&gt;&lt;/object&gt;&lt;object type=&quot;3&quot; unique_id=&quot;130053&quot;&gt;&lt;property id=&quot;20148&quot; value=&quot;5&quot;/&gt;&lt;property id=&quot;20300&quot; value=&quot;Slide 11 - &amp;quot;Summary&amp;quot;&quot;/&gt;&lt;property id=&quot;20307&quot; value=&quot;281&quot;/&gt;&lt;/object&gt;&lt;object type=&quot;3&quot; unique_id=&quot;130142&quot;&gt;&lt;property id=&quot;20148&quot; value=&quot;5&quot;/&gt;&lt;property id=&quot;20300&quot; value=&quot;Slide 7 - &amp;quot;Product Benefits: NetSpeed Value Proposition&amp;quot;&quot;/&gt;&lt;property id=&quot;20307&quot; value=&quot;283&quot;/&gt;&lt;/object&gt;&lt;object type=&quot;3&quot; unique_id=&quot;130240&quot;&gt;&lt;property id=&quot;20148&quot; value=&quot;5&quot;/&gt;&lt;property id=&quot;20300&quot; value=&quot;Slide 6 - &amp;quot;On-Chip Interconnect Solutions Comparison&amp;quot;&quot;/&gt;&lt;property id=&quot;20307&quot; value=&quot;284&quot;/&gt;&lt;/object&gt;&lt;object type=&quot;3&quot; unique_id=&quot;130411&quot;&gt;&lt;property id=&quot;20148&quot; value=&quot;5&quot;/&gt;&lt;property id=&quot;20300&quot; value=&quot;Slide 4 - &amp;quot;Ushering a Paradigm Shift in Interconnect Design&amp;quot;&quot;/&gt;&lt;property id=&quot;20307&quot; value=&quot;285&quot;/&gt;&lt;/object&gt;&lt;/object&gt;&lt;object type=&quot;8&quot; unique_id=&quot;42462&quot;&gt;&lt;/object&gt;&lt;/object&gt;&lt;/database&gt;"/>
  <p:tag name="SECTOMILLISECCONVERTED" val="1"/>
  <p:tag name="THINKCELLPRESENTATIONDONOTDELETE" val="&lt;?xml version=&quot;1.0&quot; encoding=&quot;UTF-16&quot; standalone=&quot;yes&quot;?&gt;&#10;&lt;root reqver=&quot;21047&quot;&gt;&lt;version val=&quot;23269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6&quot;&gt;&lt;elem m_fUsage=&quot;4.32125647151806190000E+000&quot;&gt;&lt;m_msothmcolidx val=&quot;0&quot;/&gt;&lt;m_rgb r=&quot;77&quot; g=&quot;93&quot; b=&quot;3c&quot;/&gt;&lt;m_ppcolschidx tagver0=&quot;23004&quot; tagname0=&quot;m_ppcolschidxUNRECOGNIZED&quot; val=&quot;0&quot;/&gt;&lt;m_nBrightness val=&quot;0&quot;/&gt;&lt;/elem&gt;&lt;elem m_fUsage=&quot;2.73382675045618480000E+000&quot;&gt;&lt;m_msothmcolidx val=&quot;0&quot;/&gt;&lt;m_rgb r=&quot;d1&quot; g=&quot;81&quot; b=&quot;7e&quot;/&gt;&lt;m_ppcolschidx tagver0=&quot;23004&quot; tagname0=&quot;m_ppcolschidxUNRECOGNIZED&quot; val=&quot;0&quot;/&gt;&lt;m_nBrightness val=&quot;0&quot;/&gt;&lt;/elem&gt;&lt;elem m_fUsage=&quot;1.13872401649352440000E+000&quot;&gt;&lt;m_msothmcolidx val=&quot;0&quot;/&gt;&lt;m_rgb r=&quot;9b&quot; g=&quot;bb&quot; b=&quot;59&quot;/&gt;&lt;m_ppcolschidx tagver0=&quot;23004&quot; tagname0=&quot;m_ppcolschidxUNRECOGNIZED&quot; val=&quot;0&quot;/&gt;&lt;m_nBrightness val=&quot;0&quot;/&gt;&lt;/elem&gt;&lt;elem m_fUsage=&quot;1.01782042096534630000E+000&quot;&gt;&lt;m_msothmcolidx val=&quot;0&quot;/&gt;&lt;m_rgb r=&quot;ff&quot; g=&quot;b6&quot; b=&quot;0&quot;/&gt;&lt;m_ppcolschidx tagver0=&quot;23004&quot; tagname0=&quot;m_ppcolschidxUNRECOGNIZED&quot; val=&quot;0&quot;/&gt;&lt;m_nBrightness val=&quot;0&quot;/&gt;&lt;/elem&gt;&lt;elem m_fUsage=&quot;4.38454152354006640000E-001&quot;&gt;&lt;m_msothmcolidx val=&quot;0&quot;/&gt;&lt;m_rgb r=&quot;3c&quot; g=&quot;46&quot; b=&quot;4d&quot;/&gt;&lt;m_ppcolschidx tagver0=&quot;23004&quot; tagname0=&quot;m_ppcolschidxUNRECOGNIZED&quot; val=&quot;0&quot;/&gt;&lt;m_nBrightness val=&quot;0&quot;/&gt;&lt;/elem&gt;&lt;elem m_fUsage=&quot;7.17897987691853150000E-002&quot;&gt;&lt;m_msothmcolidx val=&quot;0&quot;/&gt;&lt;m_rgb r=&quot;ed&quot; g=&quot;8f&quot; b=&quot;12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Custom 3">
      <a:dk1>
        <a:srgbClr val="FFFFFF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 Systems-CorporateOverview-9.1.14" id="{8852E60E-97AB-4927-96A4-D02B93EF93F4}" vid="{5D256A45-8D55-4E08-9402-37BAA104805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NetSpeed-Template-Corporate</Template>
  <TotalTime>15454</TotalTime>
  <Words>210</Words>
  <Application>Microsoft Office PowerPoint</Application>
  <PresentationFormat>Widescreen</PresentationFormat>
  <Paragraphs>38</Paragraphs>
  <Slides>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DIN</vt:lpstr>
      <vt:lpstr>DIN Light</vt:lpstr>
      <vt:lpstr>Trebuchet MS</vt:lpstr>
      <vt:lpstr>Wingdings</vt:lpstr>
      <vt:lpstr>blank</vt:lpstr>
      <vt:lpstr>think-cell Slide</vt:lpstr>
      <vt:lpstr>Qualcomm - NetSpeed Systems Follow-up Meeting</vt:lpstr>
      <vt:lpstr>Multicast Feature Description Example Mesh Layout </vt:lpstr>
      <vt:lpstr>Multicast Feature Description Trees can be drawn for multicast</vt:lpstr>
      <vt:lpstr>Multicast Feature Description Trees can be drawn for multicast</vt:lpstr>
      <vt:lpstr>Multicast Feature Description User specifications for targets</vt:lpstr>
      <vt:lpstr>Multicast Feature Description User specifications for targets</vt:lpstr>
      <vt:lpstr>Multicast Feature Description Other options</vt:lpstr>
      <vt:lpstr>PowerPoint Presentation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NetSpeed Systems Board of Directors Meeting Sundari Mitra</dc:title>
  <dc:creator>Anush Mohandass</dc:creator>
  <cp:lastModifiedBy>Sailesh Kumar</cp:lastModifiedBy>
  <cp:revision>718</cp:revision>
  <cp:lastPrinted>2015-12-15T18:09:05Z</cp:lastPrinted>
  <dcterms:created xsi:type="dcterms:W3CDTF">2014-09-09T21:21:49Z</dcterms:created>
  <dcterms:modified xsi:type="dcterms:W3CDTF">2016-12-07T17:34:56Z</dcterms:modified>
</cp:coreProperties>
</file>