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  <p:sldMasterId id="2147483668" r:id="rId2"/>
  </p:sldMasterIdLst>
  <p:notesMasterIdLst>
    <p:notesMasterId r:id="rId15"/>
  </p:notesMasterIdLst>
  <p:sldIdLst>
    <p:sldId id="256" r:id="rId3"/>
    <p:sldId id="257" r:id="rId4"/>
    <p:sldId id="259" r:id="rId5"/>
    <p:sldId id="266" r:id="rId6"/>
    <p:sldId id="267" r:id="rId7"/>
    <p:sldId id="268" r:id="rId8"/>
    <p:sldId id="260" r:id="rId9"/>
    <p:sldId id="261" r:id="rId10"/>
    <p:sldId id="262" r:id="rId11"/>
    <p:sldId id="263" r:id="rId12"/>
    <p:sldId id="265" r:id="rId13"/>
    <p:sldId id="25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SemiBold" panose="00000700000000000000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4c90c124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64c90c124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4c90c124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4c90c124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4c90c124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64c90c124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Full Screen">
  <p:cSld name="Picture Full Screen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 descr="E:\2D Lib\name card luxury\Luxury Logo Collection\ftfhgrde-01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79026" y="0"/>
            <a:ext cx="5871300" cy="51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9009" y="582287"/>
            <a:ext cx="4452000" cy="45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629842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629842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629842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629842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 rot="5400000">
            <a:off x="1349474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 descr="E:\2D Lib\name card luxury\Luxury Logo Collection\ftfhgrde-01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2541" y="0"/>
            <a:ext cx="587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/>
          <p:nvPr/>
        </p:nvSpPr>
        <p:spPr>
          <a:xfrm>
            <a:off x="0" y="4702628"/>
            <a:ext cx="9144000" cy="441000"/>
          </a:xfrm>
          <a:prstGeom prst="rect">
            <a:avLst/>
          </a:prstGeom>
          <a:solidFill>
            <a:srgbClr val="F19E42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210254" y="4754341"/>
            <a:ext cx="22443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TerraLogic Software Solutions Limited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info@terralogic.com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6045187" y="4753320"/>
            <a:ext cx="29154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1601 S De Anza Blvd, Ste 115, Cupertino, CA 95014, USA Tel:  +1 (408) 213 8767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3701618" y="4822570"/>
            <a:ext cx="1122000" cy="1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</a:pPr>
            <a:r>
              <a:rPr lang="en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www.terralogic.com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1039686" y="2080086"/>
            <a:ext cx="2661900" cy="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</a:pPr>
            <a:r>
              <a:rPr lang="en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5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0" y="0"/>
            <a:ext cx="9144000" cy="3499200"/>
          </a:xfrm>
          <a:prstGeom prst="rect">
            <a:avLst/>
          </a:prstGeom>
          <a:gradFill>
            <a:gsLst>
              <a:gs pos="0">
                <a:srgbClr val="2E318E"/>
              </a:gs>
              <a:gs pos="100000">
                <a:srgbClr val="E80088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0475" y="4014573"/>
            <a:ext cx="1753375" cy="7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515650" y="312000"/>
            <a:ext cx="29292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1">
                <a:solidFill>
                  <a:srgbClr val="2E318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524334" y="143000"/>
            <a:ext cx="23226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2pPr>
            <a:lvl3pPr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3pPr>
            <a:lvl4pPr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4pPr>
            <a:lvl5pPr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5pPr>
            <a:lvl6pPr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6pPr>
            <a:lvl7pPr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7pPr>
            <a:lvl8pPr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8pPr>
            <a:lvl9pPr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00629" y="273725"/>
            <a:ext cx="950222" cy="39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 rot="-5400000">
            <a:off x="-378900" y="4518600"/>
            <a:ext cx="10038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Terralogic Confidential</a:t>
            </a:r>
            <a:endParaRPr sz="600" b="0" i="0" u="none" strike="noStrike" cap="non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in Template 1">
  <p:cSld name="CUSTOM_6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00629" y="273725"/>
            <a:ext cx="950222" cy="39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 rot="-5400000">
            <a:off x="-378900" y="4518600"/>
            <a:ext cx="10038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Terralogic Confidential</a:t>
            </a:r>
            <a:endParaRPr sz="600" b="0" i="0" u="none" strike="noStrike" cap="non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403600" y="3211250"/>
            <a:ext cx="8447700" cy="1932300"/>
          </a:xfrm>
          <a:prstGeom prst="rect">
            <a:avLst/>
          </a:prstGeom>
          <a:solidFill>
            <a:srgbClr val="FA6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Layout">
  <p:cSld name="CUSTOM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403600" y="3211250"/>
            <a:ext cx="8447700" cy="1932300"/>
          </a:xfrm>
          <a:prstGeom prst="rect">
            <a:avLst/>
          </a:prstGeom>
          <a:solidFill>
            <a:srgbClr val="FA6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 rot="-5400000">
            <a:off x="-378900" y="4518600"/>
            <a:ext cx="10038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Terralogic Confidential</a:t>
            </a:r>
            <a:endParaRPr sz="600" b="0" i="0" u="none" strike="noStrike" cap="non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00629" y="273725"/>
            <a:ext cx="950222" cy="39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20"/>
          <p:cNvGrpSpPr/>
          <p:nvPr/>
        </p:nvGrpSpPr>
        <p:grpSpPr>
          <a:xfrm>
            <a:off x="439607" y="1050713"/>
            <a:ext cx="8281887" cy="1277400"/>
            <a:chOff x="568957" y="1050713"/>
            <a:chExt cx="8281887" cy="1277400"/>
          </a:xfrm>
        </p:grpSpPr>
        <p:sp>
          <p:nvSpPr>
            <p:cNvPr id="121" name="Google Shape;121;p20"/>
            <p:cNvSpPr/>
            <p:nvPr/>
          </p:nvSpPr>
          <p:spPr>
            <a:xfrm>
              <a:off x="2684178" y="1050713"/>
              <a:ext cx="1936500" cy="1277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71463" dist="114300" dir="2220000" algn="bl" rotWithShape="0">
                <a:srgbClr val="F3F3F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4799261" y="1050713"/>
              <a:ext cx="1936500" cy="1277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71463" dist="114300" dir="2220000" algn="bl" rotWithShape="0">
                <a:srgbClr val="F3F3F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6914344" y="1050713"/>
              <a:ext cx="1936500" cy="1277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71463" dist="114300" dir="2220000" algn="bl" rotWithShape="0">
                <a:srgbClr val="F3F3F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568957" y="1050713"/>
              <a:ext cx="1936500" cy="1277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71463" dist="114300" dir="2220000" algn="bl" rotWithShape="0">
                <a:srgbClr val="F3F3F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5" name="Google Shape;125;p20"/>
          <p:cNvCxnSpPr/>
          <p:nvPr/>
        </p:nvCxnSpPr>
        <p:spPr>
          <a:xfrm>
            <a:off x="0" y="3925950"/>
            <a:ext cx="91611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6" name="Google Shape;126;p20"/>
          <p:cNvGrpSpPr/>
          <p:nvPr/>
        </p:nvGrpSpPr>
        <p:grpSpPr>
          <a:xfrm>
            <a:off x="3274292" y="3273183"/>
            <a:ext cx="1191998" cy="684117"/>
            <a:chOff x="2799381" y="3273183"/>
            <a:chExt cx="1191998" cy="684117"/>
          </a:xfrm>
        </p:grpSpPr>
        <p:sp>
          <p:nvSpPr>
            <p:cNvPr id="127" name="Google Shape;127;p20"/>
            <p:cNvSpPr/>
            <p:nvPr/>
          </p:nvSpPr>
          <p:spPr>
            <a:xfrm>
              <a:off x="2799381" y="3273183"/>
              <a:ext cx="1191300" cy="43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3364390" y="3894600"/>
              <a:ext cx="62700" cy="627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9" name="Google Shape;129;p20"/>
            <p:cNvGrpSpPr/>
            <p:nvPr/>
          </p:nvGrpSpPr>
          <p:grpSpPr>
            <a:xfrm>
              <a:off x="2800079" y="3708825"/>
              <a:ext cx="1191300" cy="185775"/>
              <a:chOff x="454467" y="3861225"/>
              <a:chExt cx="1191300" cy="185775"/>
            </a:xfrm>
          </p:grpSpPr>
          <p:cxnSp>
            <p:nvCxnSpPr>
              <p:cNvPr id="130" name="Google Shape;130;p20"/>
              <p:cNvCxnSpPr/>
              <p:nvPr/>
            </p:nvCxnSpPr>
            <p:spPr>
              <a:xfrm rot="10800000">
                <a:off x="1050117" y="3861300"/>
                <a:ext cx="0" cy="18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1" name="Google Shape;131;p20"/>
              <p:cNvCxnSpPr/>
              <p:nvPr/>
            </p:nvCxnSpPr>
            <p:spPr>
              <a:xfrm>
                <a:off x="454467" y="3861225"/>
                <a:ext cx="1191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32" name="Google Shape;132;p20"/>
          <p:cNvGrpSpPr/>
          <p:nvPr/>
        </p:nvGrpSpPr>
        <p:grpSpPr>
          <a:xfrm>
            <a:off x="4692324" y="3904284"/>
            <a:ext cx="1194496" cy="682600"/>
            <a:chOff x="4424400" y="3904284"/>
            <a:chExt cx="1194496" cy="682600"/>
          </a:xfrm>
        </p:grpSpPr>
        <p:sp>
          <p:nvSpPr>
            <p:cNvPr id="133" name="Google Shape;133;p20"/>
            <p:cNvSpPr/>
            <p:nvPr/>
          </p:nvSpPr>
          <p:spPr>
            <a:xfrm rot="10800000">
              <a:off x="4427596" y="4156084"/>
              <a:ext cx="1191300" cy="43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0"/>
            <p:cNvSpPr/>
            <p:nvPr/>
          </p:nvSpPr>
          <p:spPr>
            <a:xfrm rot="10800000">
              <a:off x="4991797" y="3904284"/>
              <a:ext cx="62700" cy="627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" name="Google Shape;135;p20"/>
            <p:cNvGrpSpPr/>
            <p:nvPr/>
          </p:nvGrpSpPr>
          <p:grpSpPr>
            <a:xfrm rot="10800000">
              <a:off x="4424400" y="3966984"/>
              <a:ext cx="1191300" cy="185775"/>
              <a:chOff x="454467" y="3861225"/>
              <a:chExt cx="1191300" cy="185775"/>
            </a:xfrm>
          </p:grpSpPr>
          <p:cxnSp>
            <p:nvCxnSpPr>
              <p:cNvPr id="136" name="Google Shape;136;p20"/>
              <p:cNvCxnSpPr/>
              <p:nvPr/>
            </p:nvCxnSpPr>
            <p:spPr>
              <a:xfrm rot="10800000">
                <a:off x="1050117" y="3861300"/>
                <a:ext cx="0" cy="18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7" name="Google Shape;137;p20"/>
              <p:cNvCxnSpPr/>
              <p:nvPr/>
            </p:nvCxnSpPr>
            <p:spPr>
              <a:xfrm>
                <a:off x="454467" y="3861225"/>
                <a:ext cx="1191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38" name="Google Shape;138;p20"/>
          <p:cNvGrpSpPr/>
          <p:nvPr/>
        </p:nvGrpSpPr>
        <p:grpSpPr>
          <a:xfrm>
            <a:off x="7530192" y="3894600"/>
            <a:ext cx="1191308" cy="682600"/>
            <a:chOff x="7760617" y="3894600"/>
            <a:chExt cx="1191308" cy="682600"/>
          </a:xfrm>
        </p:grpSpPr>
        <p:sp>
          <p:nvSpPr>
            <p:cNvPr id="139" name="Google Shape;139;p20"/>
            <p:cNvSpPr/>
            <p:nvPr/>
          </p:nvSpPr>
          <p:spPr>
            <a:xfrm>
              <a:off x="7760625" y="4146400"/>
              <a:ext cx="1191300" cy="43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8324928" y="3894600"/>
              <a:ext cx="62700" cy="627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1" name="Google Shape;141;p20"/>
            <p:cNvGrpSpPr/>
            <p:nvPr/>
          </p:nvGrpSpPr>
          <p:grpSpPr>
            <a:xfrm rot="10800000">
              <a:off x="7760617" y="3957300"/>
              <a:ext cx="1191300" cy="185775"/>
              <a:chOff x="454467" y="3861225"/>
              <a:chExt cx="1191300" cy="185775"/>
            </a:xfrm>
          </p:grpSpPr>
          <p:cxnSp>
            <p:nvCxnSpPr>
              <p:cNvPr id="142" name="Google Shape;142;p20"/>
              <p:cNvCxnSpPr/>
              <p:nvPr/>
            </p:nvCxnSpPr>
            <p:spPr>
              <a:xfrm rot="10800000">
                <a:off x="1050117" y="3861300"/>
                <a:ext cx="0" cy="18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3" name="Google Shape;143;p20"/>
              <p:cNvCxnSpPr/>
              <p:nvPr/>
            </p:nvCxnSpPr>
            <p:spPr>
              <a:xfrm>
                <a:off x="454467" y="3861225"/>
                <a:ext cx="1191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44" name="Google Shape;144;p20"/>
          <p:cNvGrpSpPr/>
          <p:nvPr/>
        </p:nvGrpSpPr>
        <p:grpSpPr>
          <a:xfrm>
            <a:off x="439599" y="3273183"/>
            <a:ext cx="1191300" cy="684117"/>
            <a:chOff x="439599" y="3273183"/>
            <a:chExt cx="1191300" cy="684117"/>
          </a:xfrm>
        </p:grpSpPr>
        <p:sp>
          <p:nvSpPr>
            <p:cNvPr id="145" name="Google Shape;145;p20"/>
            <p:cNvSpPr/>
            <p:nvPr/>
          </p:nvSpPr>
          <p:spPr>
            <a:xfrm>
              <a:off x="1003899" y="3894600"/>
              <a:ext cx="62700" cy="627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" name="Google Shape;146;p20"/>
            <p:cNvGrpSpPr/>
            <p:nvPr/>
          </p:nvGrpSpPr>
          <p:grpSpPr>
            <a:xfrm>
              <a:off x="439599" y="3708825"/>
              <a:ext cx="1191300" cy="185775"/>
              <a:chOff x="454467" y="3861225"/>
              <a:chExt cx="1191300" cy="185775"/>
            </a:xfrm>
          </p:grpSpPr>
          <p:cxnSp>
            <p:nvCxnSpPr>
              <p:cNvPr id="147" name="Google Shape;147;p20"/>
              <p:cNvCxnSpPr/>
              <p:nvPr/>
            </p:nvCxnSpPr>
            <p:spPr>
              <a:xfrm rot="10800000">
                <a:off x="1050117" y="3861300"/>
                <a:ext cx="0" cy="18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8" name="Google Shape;148;p20"/>
              <p:cNvCxnSpPr/>
              <p:nvPr/>
            </p:nvCxnSpPr>
            <p:spPr>
              <a:xfrm>
                <a:off x="454467" y="3861225"/>
                <a:ext cx="1191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49" name="Google Shape;149;p20"/>
            <p:cNvSpPr/>
            <p:nvPr/>
          </p:nvSpPr>
          <p:spPr>
            <a:xfrm>
              <a:off x="439599" y="3273183"/>
              <a:ext cx="1191300" cy="43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20"/>
          <p:cNvGrpSpPr/>
          <p:nvPr/>
        </p:nvGrpSpPr>
        <p:grpSpPr>
          <a:xfrm>
            <a:off x="1856933" y="3894600"/>
            <a:ext cx="1191326" cy="684133"/>
            <a:chOff x="1608055" y="3894600"/>
            <a:chExt cx="1191326" cy="684133"/>
          </a:xfrm>
        </p:grpSpPr>
        <p:sp>
          <p:nvSpPr>
            <p:cNvPr id="151" name="Google Shape;151;p20"/>
            <p:cNvSpPr/>
            <p:nvPr/>
          </p:nvSpPr>
          <p:spPr>
            <a:xfrm>
              <a:off x="2172374" y="3894600"/>
              <a:ext cx="62700" cy="627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2" name="Google Shape;152;p20"/>
            <p:cNvGrpSpPr/>
            <p:nvPr/>
          </p:nvGrpSpPr>
          <p:grpSpPr>
            <a:xfrm rot="10800000">
              <a:off x="1608055" y="3957300"/>
              <a:ext cx="1191300" cy="185775"/>
              <a:chOff x="454467" y="3861225"/>
              <a:chExt cx="1191300" cy="185775"/>
            </a:xfrm>
          </p:grpSpPr>
          <p:cxnSp>
            <p:nvCxnSpPr>
              <p:cNvPr id="153" name="Google Shape;153;p20"/>
              <p:cNvCxnSpPr/>
              <p:nvPr/>
            </p:nvCxnSpPr>
            <p:spPr>
              <a:xfrm rot="10800000">
                <a:off x="1050117" y="3861300"/>
                <a:ext cx="0" cy="18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4" name="Google Shape;154;p20"/>
              <p:cNvCxnSpPr/>
              <p:nvPr/>
            </p:nvCxnSpPr>
            <p:spPr>
              <a:xfrm>
                <a:off x="454467" y="3861225"/>
                <a:ext cx="1191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55" name="Google Shape;155;p20"/>
            <p:cNvSpPr/>
            <p:nvPr/>
          </p:nvSpPr>
          <p:spPr>
            <a:xfrm>
              <a:off x="1608081" y="4147933"/>
              <a:ext cx="1191300" cy="43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20"/>
          <p:cNvGrpSpPr/>
          <p:nvPr/>
        </p:nvGrpSpPr>
        <p:grpSpPr>
          <a:xfrm>
            <a:off x="6112854" y="3306050"/>
            <a:ext cx="1191304" cy="651250"/>
            <a:chOff x="6113246" y="3306050"/>
            <a:chExt cx="1191304" cy="651250"/>
          </a:xfrm>
        </p:grpSpPr>
        <p:sp>
          <p:nvSpPr>
            <p:cNvPr id="157" name="Google Shape;157;p20"/>
            <p:cNvSpPr/>
            <p:nvPr/>
          </p:nvSpPr>
          <p:spPr>
            <a:xfrm>
              <a:off x="6113250" y="3306050"/>
              <a:ext cx="1191300" cy="4308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8" name="Google Shape;158;p20"/>
            <p:cNvGrpSpPr/>
            <p:nvPr/>
          </p:nvGrpSpPr>
          <p:grpSpPr>
            <a:xfrm>
              <a:off x="6113246" y="3740175"/>
              <a:ext cx="1191300" cy="185775"/>
              <a:chOff x="454467" y="3861225"/>
              <a:chExt cx="1191300" cy="185775"/>
            </a:xfrm>
          </p:grpSpPr>
          <p:cxnSp>
            <p:nvCxnSpPr>
              <p:cNvPr id="159" name="Google Shape;159;p20"/>
              <p:cNvCxnSpPr/>
              <p:nvPr/>
            </p:nvCxnSpPr>
            <p:spPr>
              <a:xfrm rot="10800000">
                <a:off x="1050117" y="3861300"/>
                <a:ext cx="0" cy="185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0" name="Google Shape;160;p20"/>
              <p:cNvCxnSpPr/>
              <p:nvPr/>
            </p:nvCxnSpPr>
            <p:spPr>
              <a:xfrm>
                <a:off x="454467" y="3861225"/>
                <a:ext cx="1191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FEFE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61" name="Google Shape;161;p20"/>
            <p:cNvSpPr/>
            <p:nvPr/>
          </p:nvSpPr>
          <p:spPr>
            <a:xfrm>
              <a:off x="6677553" y="3894600"/>
              <a:ext cx="62700" cy="627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ment Layout">
  <p:cSld name="CUSTOM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p21"/>
          <p:cNvCxnSpPr/>
          <p:nvPr/>
        </p:nvCxnSpPr>
        <p:spPr>
          <a:xfrm>
            <a:off x="2503582" y="1040035"/>
            <a:ext cx="0" cy="17988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" name="Google Shape;164;p21"/>
          <p:cNvCxnSpPr/>
          <p:nvPr/>
        </p:nvCxnSpPr>
        <p:spPr>
          <a:xfrm>
            <a:off x="4513329" y="1040035"/>
            <a:ext cx="0" cy="17988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p21"/>
          <p:cNvCxnSpPr/>
          <p:nvPr/>
        </p:nvCxnSpPr>
        <p:spPr>
          <a:xfrm>
            <a:off x="6645700" y="1040035"/>
            <a:ext cx="0" cy="17988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6" name="Google Shape;166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00629" y="273725"/>
            <a:ext cx="950222" cy="39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/>
        </p:nvSpPr>
        <p:spPr>
          <a:xfrm rot="-5400000">
            <a:off x="-378900" y="4518600"/>
            <a:ext cx="10038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Terralogic Confidential</a:t>
            </a:r>
            <a:endParaRPr sz="600" b="0" i="0" u="none" strike="noStrike" cap="non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White_BG">
  <p:cSld name="2_White_BG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-9" y="-70"/>
            <a:ext cx="9145200" cy="51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/>
        </p:nvSpPr>
        <p:spPr>
          <a:xfrm rot="5400000">
            <a:off x="-389181" y="4558529"/>
            <a:ext cx="992700" cy="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alibri"/>
              <a:buNone/>
            </a:pPr>
            <a:r>
              <a:rPr lang="en" sz="8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Terralogic Confidential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/>
        </p:nvSpPr>
        <p:spPr>
          <a:xfrm>
            <a:off x="3973336" y="4910822"/>
            <a:ext cx="992700" cy="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800"/>
              <a:buFont typeface="Calibri"/>
              <a:buNone/>
            </a:pPr>
            <a:r>
              <a:rPr lang="en" sz="8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www.terralogic.com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8775567" y="4764881"/>
            <a:ext cx="281400" cy="2814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 txBox="1"/>
          <p:nvPr/>
        </p:nvSpPr>
        <p:spPr>
          <a:xfrm>
            <a:off x="8780960" y="4798454"/>
            <a:ext cx="27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lang="en"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2555" y="88444"/>
            <a:ext cx="1190400" cy="3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 l="11594" r="10849"/>
          <a:stretch/>
        </p:blipFill>
        <p:spPr>
          <a:xfrm>
            <a:off x="0" y="268144"/>
            <a:ext cx="4146900" cy="53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ctrTitle"/>
          </p:nvPr>
        </p:nvSpPr>
        <p:spPr>
          <a:xfrm>
            <a:off x="435584" y="1877616"/>
            <a:ext cx="5679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435584" y="2744391"/>
            <a:ext cx="56796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30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225087" y="273844"/>
            <a:ext cx="82902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Calibri"/>
              <a:buNone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225087" y="878681"/>
            <a:ext cx="8290200" cy="3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225087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8781521" y="4795051"/>
            <a:ext cx="263400" cy="263400"/>
          </a:xfrm>
          <a:prstGeom prst="ellipse">
            <a:avLst/>
          </a:prstGeom>
          <a:solidFill>
            <a:srgbClr val="80828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623887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623887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 descr="E:\2D Lib\name card luxury\Luxury Logo Collection\ftfhgrde-01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2541" y="0"/>
            <a:ext cx="587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17816" y="1784747"/>
            <a:ext cx="5797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Calibri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81521" y="4795051"/>
            <a:ext cx="263400" cy="263400"/>
          </a:xfrm>
          <a:prstGeom prst="ellipse">
            <a:avLst/>
          </a:prstGeom>
          <a:solidFill>
            <a:srgbClr val="80828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34300" rIns="34300" bIns="343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5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  <a:defRPr sz="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1" descr="E:\2D Lib\name card luxury\Luxury Logo Collection\Untitled-6-01-01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688381" y="35924"/>
            <a:ext cx="1419900" cy="409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/>
        </p:nvSpPr>
        <p:spPr>
          <a:xfrm>
            <a:off x="5945350" y="4534350"/>
            <a:ext cx="2758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500" b="0" i="0" u="none" strike="noStrike" cap="non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Copyright © Terralogic., All rights reserved</a:t>
            </a:r>
            <a:endParaRPr sz="500" b="0" i="0" u="none" strike="noStrike" cap="none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Confidential Information, intended for approved distribution list of Terralogic</a:t>
            </a:r>
            <a:endParaRPr sz="600" b="0" i="0" u="none" strike="noStrike" cap="none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610474" y="871300"/>
            <a:ext cx="5334875" cy="2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Automation Tool</a:t>
            </a:r>
            <a:endParaRPr sz="2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6472249" y="3021800"/>
            <a:ext cx="2121831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</a:rPr>
              <a:t>Author: Kiet Huynh</a:t>
            </a:r>
            <a:endParaRPr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20F87-AF6C-4413-8AEC-68F8DA8D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50" y="312000"/>
            <a:ext cx="2895050" cy="260400"/>
          </a:xfrm>
        </p:spPr>
        <p:txBody>
          <a:bodyPr anchor="ctr"/>
          <a:lstStyle/>
          <a:p>
            <a:pPr algn="ctr"/>
            <a:r>
              <a:rPr lang="en-US" sz="2000" dirty="0"/>
              <a:t>Problems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3EF24DC-7EFF-4AF3-894D-3D22F9DF9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9264" y="1724805"/>
            <a:ext cx="5425471" cy="1693889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Number of clients in a connection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Duplicate schedules of 2 processes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Remote time to desktop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Update source code for server</a:t>
            </a:r>
          </a:p>
        </p:txBody>
      </p:sp>
    </p:spTree>
    <p:extLst>
      <p:ext uri="{BB962C8B-B14F-4D97-AF65-F5344CB8AC3E}">
        <p14:creationId xmlns:p14="http://schemas.microsoft.com/office/powerpoint/2010/main" val="366804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2520-D5A4-4A95-ADCC-265D25E1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49" y="312000"/>
            <a:ext cx="3928759" cy="260400"/>
          </a:xfrm>
        </p:spPr>
        <p:txBody>
          <a:bodyPr anchor="ctr"/>
          <a:lstStyle/>
          <a:p>
            <a:pPr algn="ctr"/>
            <a:r>
              <a:rPr lang="en-US" sz="2000" dirty="0"/>
              <a:t>Questions and Feedback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2FF9D-90A9-46EE-9DFA-7943E45CF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0700" y="2441550"/>
            <a:ext cx="2322600" cy="260400"/>
          </a:xfrm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69867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610475" y="691779"/>
            <a:ext cx="6537300" cy="19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a Beautiful Story of Design &amp; Tech</a:t>
            </a:r>
            <a:endParaRPr sz="40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610475" y="754900"/>
            <a:ext cx="8736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10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>
            <a:off x="6840279" y="4339125"/>
            <a:ext cx="2067196" cy="407273"/>
            <a:chOff x="6840279" y="4268000"/>
            <a:chExt cx="2067196" cy="407273"/>
          </a:xfrm>
        </p:grpSpPr>
        <p:sp>
          <p:nvSpPr>
            <p:cNvPr id="188" name="Google Shape;188;p24"/>
            <p:cNvSpPr txBox="1"/>
            <p:nvPr/>
          </p:nvSpPr>
          <p:spPr>
            <a:xfrm>
              <a:off x="7666988" y="4268000"/>
              <a:ext cx="1181700" cy="1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000" b="0" i="0" u="none" strike="noStrike" cap="none">
                  <a:solidFill>
                    <a:srgbClr val="2E318E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terralogic.com</a:t>
              </a:r>
              <a:endParaRPr sz="1000" b="0" i="0" u="none" strike="noStrike" cap="none">
                <a:solidFill>
                  <a:srgbClr val="2E318E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89" name="Google Shape;189;p24"/>
            <p:cNvSpPr txBox="1"/>
            <p:nvPr/>
          </p:nvSpPr>
          <p:spPr>
            <a:xfrm>
              <a:off x="6840279" y="4501573"/>
              <a:ext cx="2067196" cy="17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000" b="0" i="0" u="none" strike="noStrike" cap="none" dirty="0">
                  <a:solidFill>
                    <a:srgbClr val="2E318E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      kiet.huynh@terralogic.com</a:t>
              </a:r>
              <a:endParaRPr sz="1000" b="0" i="0" u="none" strike="noStrike" cap="none" dirty="0">
                <a:solidFill>
                  <a:srgbClr val="2E318E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515650" y="312000"/>
            <a:ext cx="1933407" cy="2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Agenda</a:t>
            </a:r>
            <a:endParaRPr sz="2000" dirty="0"/>
          </a:p>
        </p:txBody>
      </p:sp>
      <p:sp>
        <p:nvSpPr>
          <p:cNvPr id="180" name="Google Shape;180;p23"/>
          <p:cNvSpPr txBox="1"/>
          <p:nvPr/>
        </p:nvSpPr>
        <p:spPr>
          <a:xfrm>
            <a:off x="714300" y="1127025"/>
            <a:ext cx="7715400" cy="35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GUI Project accomplishments for Q3 - 2022</a:t>
            </a:r>
            <a:endParaRPr sz="2000" dirty="0">
              <a:solidFill>
                <a:srgbClr val="333F4E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QA/General/Roadmap discussion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7BE9-B780-4A96-B5F6-656B288C5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50" y="312000"/>
            <a:ext cx="2233944" cy="260400"/>
          </a:xfrm>
        </p:spPr>
        <p:txBody>
          <a:bodyPr anchor="ctr"/>
          <a:lstStyle/>
          <a:p>
            <a:pPr algn="ctr"/>
            <a:r>
              <a:rPr lang="en-US" sz="2000" dirty="0"/>
              <a:t>Short Demo</a:t>
            </a:r>
          </a:p>
        </p:txBody>
      </p:sp>
    </p:spTree>
    <p:extLst>
      <p:ext uri="{BB962C8B-B14F-4D97-AF65-F5344CB8AC3E}">
        <p14:creationId xmlns:p14="http://schemas.microsoft.com/office/powerpoint/2010/main" val="374155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1800-FB1C-4F9B-9FF0-578D5AA7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49" y="312000"/>
            <a:ext cx="3999643" cy="260400"/>
          </a:xfrm>
        </p:spPr>
        <p:txBody>
          <a:bodyPr anchor="ctr"/>
          <a:lstStyle/>
          <a:p>
            <a:pPr algn="ctr"/>
            <a:r>
              <a:rPr lang="en-US" sz="2000" dirty="0"/>
              <a:t>Run Automation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310A0-7045-4875-A924-6C1B3770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958" y="1107036"/>
            <a:ext cx="5850084" cy="337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4908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8ABD-4A22-4942-9B58-A03D7958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50" y="312000"/>
            <a:ext cx="2326787" cy="260400"/>
          </a:xfrm>
        </p:spPr>
        <p:txBody>
          <a:bodyPr anchor="ctr"/>
          <a:lstStyle/>
          <a:p>
            <a:pPr algn="ctr"/>
            <a:r>
              <a:rPr lang="en-US" sz="2000" dirty="0"/>
              <a:t>Tool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EAED99-A483-48F7-9CE3-50513787D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43" y="875979"/>
            <a:ext cx="2648014" cy="3699744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8748908E-6B82-4C20-9308-3B2F7A907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6982" y="1724805"/>
            <a:ext cx="4811716" cy="1693889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Send build with </a:t>
            </a:r>
            <a:r>
              <a:rPr lang="en-US" sz="1800" b="1" dirty="0" err="1"/>
              <a:t>extention</a:t>
            </a:r>
            <a:r>
              <a:rPr lang="en-US" sz="1800" b="1" dirty="0"/>
              <a:t> .exe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Schedule an automation progress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Flexible reports</a:t>
            </a:r>
          </a:p>
        </p:txBody>
      </p:sp>
    </p:spTree>
    <p:extLst>
      <p:ext uri="{BB962C8B-B14F-4D97-AF65-F5344CB8AC3E}">
        <p14:creationId xmlns:p14="http://schemas.microsoft.com/office/powerpoint/2010/main" val="94358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B6AB-D8C4-432B-B080-F5ED66F86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688" y="312000"/>
            <a:ext cx="2929200" cy="260400"/>
          </a:xfrm>
        </p:spPr>
        <p:txBody>
          <a:bodyPr anchor="ctr"/>
          <a:lstStyle/>
          <a:p>
            <a:pPr algn="ctr"/>
            <a:r>
              <a:rPr lang="en-US" sz="2000" dirty="0"/>
              <a:t>Automation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0DB8B-9BC8-45DA-BF0A-D2C0E05B8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464" y="1581385"/>
            <a:ext cx="1961156" cy="260400"/>
          </a:xfrm>
        </p:spPr>
        <p:txBody>
          <a:bodyPr anchor="ctr"/>
          <a:lstStyle/>
          <a:p>
            <a:pPr algn="ctr"/>
            <a:r>
              <a:rPr lang="en-US" sz="1400" b="1" dirty="0"/>
              <a:t>Project Structure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B7D892-00F7-4984-BD98-7BE85F260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37" y="721221"/>
            <a:ext cx="5969025" cy="1980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26A01C-B6B6-494F-B26C-F1204624B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33" y="2850771"/>
            <a:ext cx="5978034" cy="1980729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36CF4F6A-0E3A-4E56-ACF7-84F988CEC49F}"/>
              </a:ext>
            </a:extLst>
          </p:cNvPr>
          <p:cNvSpPr txBox="1">
            <a:spLocks/>
          </p:cNvSpPr>
          <p:nvPr/>
        </p:nvSpPr>
        <p:spPr>
          <a:xfrm>
            <a:off x="6733431" y="3710935"/>
            <a:ext cx="2063222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b="1" dirty="0"/>
              <a:t>Layer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22539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6CDC-E271-402C-8824-D9A2B385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090" y="290735"/>
            <a:ext cx="2170843" cy="260400"/>
          </a:xfrm>
        </p:spPr>
        <p:txBody>
          <a:bodyPr anchor="ctr"/>
          <a:lstStyle/>
          <a:p>
            <a:pPr algn="ctr"/>
            <a:r>
              <a:rPr lang="en-US" sz="2000" dirty="0"/>
              <a:t>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E6CB6-4FCD-4673-B0B3-66DF48B3A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85" y="999205"/>
            <a:ext cx="7053029" cy="314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84757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36F8-8A53-4988-A685-AB0E9212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49" y="312000"/>
            <a:ext cx="4113057" cy="260400"/>
          </a:xfrm>
        </p:spPr>
        <p:txBody>
          <a:bodyPr anchor="ctr"/>
          <a:lstStyle/>
          <a:p>
            <a:pPr algn="ctr"/>
            <a:r>
              <a:rPr lang="en-US" sz="2000" dirty="0"/>
              <a:t>Server and Server Monitoring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936817-860A-4F92-8097-560208E07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33" y="948399"/>
            <a:ext cx="3022424" cy="371689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A39AF5A-95A4-4655-1A2D-D15DB6892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8942" y="1724805"/>
            <a:ext cx="4622789" cy="1693889"/>
          </a:xfrm>
        </p:spPr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Client request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Create command and schedule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Send response to client</a:t>
            </a:r>
          </a:p>
        </p:txBody>
      </p:sp>
    </p:spTree>
    <p:extLst>
      <p:ext uri="{BB962C8B-B14F-4D97-AF65-F5344CB8AC3E}">
        <p14:creationId xmlns:p14="http://schemas.microsoft.com/office/powerpoint/2010/main" val="326519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E429-F38A-4D91-9556-50BC79BF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49" y="312000"/>
            <a:ext cx="2702471" cy="260400"/>
          </a:xfrm>
        </p:spPr>
        <p:txBody>
          <a:bodyPr anchor="ctr"/>
          <a:lstStyle/>
          <a:p>
            <a:pPr algn="ctr"/>
            <a:r>
              <a:rPr lang="en-US" sz="2000" dirty="0"/>
              <a:t>TCP/IP Protocol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FA397-B80F-497E-A49D-8CF41A5E6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029" y="1366528"/>
            <a:ext cx="1451087" cy="2410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28BD76-1565-86A7-69CD-16A461EB9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596" y="1248961"/>
            <a:ext cx="4627202" cy="264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129</Words>
  <Application>Microsoft Office PowerPoint</Application>
  <PresentationFormat>On-screen Show (16:9)</PresentationFormat>
  <Paragraphs>33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Roboto</vt:lpstr>
      <vt:lpstr>Montserrat SemiBold</vt:lpstr>
      <vt:lpstr>Arial</vt:lpstr>
      <vt:lpstr>Calibri</vt:lpstr>
      <vt:lpstr>Wingdings</vt:lpstr>
      <vt:lpstr>Montserrat</vt:lpstr>
      <vt:lpstr>Office Theme</vt:lpstr>
      <vt:lpstr>Simple Light</vt:lpstr>
      <vt:lpstr>PowerPoint Presentation</vt:lpstr>
      <vt:lpstr>Agenda</vt:lpstr>
      <vt:lpstr>Short Demo</vt:lpstr>
      <vt:lpstr>Run Automation Overview</vt:lpstr>
      <vt:lpstr>Tool Overview</vt:lpstr>
      <vt:lpstr>Automation Tool</vt:lpstr>
      <vt:lpstr>Application</vt:lpstr>
      <vt:lpstr>Server and Server Monitoring</vt:lpstr>
      <vt:lpstr>TCP/IP Protocol</vt:lpstr>
      <vt:lpstr>Problems</vt:lpstr>
      <vt:lpstr>Questions and Feedback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Huynh Kiet</cp:lastModifiedBy>
  <cp:revision>41</cp:revision>
  <dcterms:modified xsi:type="dcterms:W3CDTF">2025-07-30T15:35:12Z</dcterms:modified>
</cp:coreProperties>
</file>