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6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A9C31-0055-41C8-8FB9-907D3F93D95E}" v="1" dt="2023-04-20T15:13:10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vGyLX3tLb0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DC21-365F-37BD-67C3-8DDD10B16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Plantwatch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DA1A4-0538-247A-3A21-EFD27EBB8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An IoT Plant health monitoring system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94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5037-07AE-42B3-0DF1-811D699E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Achievements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A829-F65E-8E1F-39E7-4D00A62B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Successful proof-of-concept of the system design and technology stack</a:t>
            </a:r>
          </a:p>
          <a:p>
            <a:r>
              <a:rPr lang="en-IE" dirty="0"/>
              <a:t>Broadly fulfils the objectives set out in the proposal, with some adaptations made in the interest of best practices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4729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ED5D-7301-FF0E-33BA-239D11A0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FEEB-CCE3-2CEE-6B7D-3D524624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New technologies – including RabbitMQ, Protocol Buffers, Dart, Flutter, GCP</a:t>
            </a:r>
          </a:p>
          <a:p>
            <a:r>
              <a:rPr lang="en-IE" dirty="0"/>
              <a:t>Learning these technologies was an opportunity to teach myself about alternatives to technologies that became familiar during the course modules – for example, Protocol Buffers as an alternative to JSON, GCP as an alternative to AWS</a:t>
            </a:r>
          </a:p>
          <a:p>
            <a:r>
              <a:rPr lang="en-IE" dirty="0"/>
              <a:t>Implemented an IoT system which is more complex than any previous course assignment</a:t>
            </a:r>
          </a:p>
          <a:p>
            <a:r>
              <a:rPr lang="en-IE" dirty="0"/>
              <a:t>Management of a longer-duration project compared to previous assignments</a:t>
            </a:r>
          </a:p>
        </p:txBody>
      </p:sp>
    </p:spTree>
    <p:extLst>
      <p:ext uri="{BB962C8B-B14F-4D97-AF65-F5344CB8AC3E}">
        <p14:creationId xmlns:p14="http://schemas.microsoft.com/office/powerpoint/2010/main" val="42070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9A33E-0171-45D7-82D9-CCFA41B3B2E1}"/>
              </a:ext>
            </a:extLst>
          </p:cNvPr>
          <p:cNvSpPr txBox="1"/>
          <p:nvPr/>
        </p:nvSpPr>
        <p:spPr>
          <a:xfrm>
            <a:off x="4737294" y="2705725"/>
            <a:ext cx="27174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200" dirty="0"/>
              <a:t>Q </a:t>
            </a:r>
            <a:r>
              <a:rPr lang="en-IE" sz="8800" dirty="0"/>
              <a:t>&amp;</a:t>
            </a:r>
            <a:r>
              <a:rPr lang="en-IE" sz="720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10088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179B-420B-353C-FDE4-1CAC131A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pic>
        <p:nvPicPr>
          <p:cNvPr id="4" name="Online Media 3" title="HarryKelly_20095354_FinalProject_VideoDemo">
            <a:hlinkClick r:id="" action="ppaction://media"/>
            <a:extLst>
              <a:ext uri="{FF2B5EF4-FFF2-40B4-BE49-F238E27FC236}">
                <a16:creationId xmlns:a16="http://schemas.microsoft.com/office/drawing/2014/main" id="{47A654FC-610C-9287-72E2-4B5AB9E3F67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60688" y="2249488"/>
            <a:ext cx="626903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4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6056-9B31-6A01-A1EA-7DEAFB83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Objectives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E194-3903-345C-1AC8-309D53EB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 an internet-connected plant health monitoring and care system</a:t>
            </a:r>
          </a:p>
          <a:p>
            <a:r>
              <a:rPr lang="en-IE" dirty="0"/>
              <a:t>Expand knowledge of the IoT field</a:t>
            </a:r>
          </a:p>
          <a:p>
            <a:r>
              <a:rPr lang="en-IE" dirty="0"/>
              <a:t>Learn new tools and technologies</a:t>
            </a:r>
          </a:p>
          <a:p>
            <a:r>
              <a:rPr lang="en-IE" dirty="0"/>
              <a:t>Explore technological solutions to the climate and biodiversity crises – IoT has significant agritech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4382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712-E488-36DA-35EB-729FA960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Key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7885-95BF-DDFB-D243-D6F1E11E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Raspberry Pi and Seeed Studio electronics components for sensor device</a:t>
            </a:r>
          </a:p>
          <a:p>
            <a:r>
              <a:rPr lang="en-IE" dirty="0"/>
              <a:t>Python 3 for sensor and service code</a:t>
            </a:r>
          </a:p>
          <a:p>
            <a:r>
              <a:rPr lang="en-IE" dirty="0"/>
              <a:t>RabbitMQ and Protocol Buffers for messaging</a:t>
            </a:r>
          </a:p>
          <a:p>
            <a:r>
              <a:rPr lang="en-IE" dirty="0"/>
              <a:t>MongoDB for data storage</a:t>
            </a:r>
          </a:p>
          <a:p>
            <a:r>
              <a:rPr lang="en-IE" dirty="0"/>
              <a:t>Dart and Flutter for frontend application and REST API</a:t>
            </a:r>
          </a:p>
          <a:p>
            <a:r>
              <a:rPr lang="en-IE" dirty="0"/>
              <a:t>GCP and Firebase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163943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D436-CC6E-F563-83D3-52DF2BB6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A053-D5ED-92CF-AB94-B43FF0FB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Multi-user and multi-device system</a:t>
            </a:r>
          </a:p>
          <a:p>
            <a:r>
              <a:rPr lang="en-IE" dirty="0"/>
              <a:t>Frontend displays sensor readings and visualisation of historical data</a:t>
            </a:r>
          </a:p>
          <a:p>
            <a:r>
              <a:rPr lang="en-IE" dirty="0"/>
              <a:t>End-user </a:t>
            </a:r>
            <a:r>
              <a:rPr lang="en-IE"/>
              <a:t>can set parameters </a:t>
            </a:r>
            <a:r>
              <a:rPr lang="en-IE" dirty="0"/>
              <a:t>for </a:t>
            </a:r>
            <a:r>
              <a:rPr lang="en-IE"/>
              <a:t>plant conditions, allowing </a:t>
            </a:r>
            <a:r>
              <a:rPr lang="en-IE" dirty="0"/>
              <a:t>automated triggering of actuators</a:t>
            </a:r>
          </a:p>
        </p:txBody>
      </p:sp>
    </p:spTree>
    <p:extLst>
      <p:ext uri="{BB962C8B-B14F-4D97-AF65-F5344CB8AC3E}">
        <p14:creationId xmlns:p14="http://schemas.microsoft.com/office/powerpoint/2010/main" val="403303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910A-ECA7-D067-6999-3CD7E8D1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System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A9D0A3-E926-C877-7708-83FD6CBFF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537" y="2249488"/>
            <a:ext cx="512975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3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17C3-36FC-C105-922F-9F2E65E2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Phases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9299B9-8DB1-1C1F-0D4C-33FD1B6A2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743" y="2249488"/>
            <a:ext cx="424734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5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0813-31FD-5A38-9D35-F5D4455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 Changes During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74EC0-5C6D-D499-E6A8-311A8F52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Insecurities in the original design were resolved by introducing a REST API with JWT-based authentication to interface between the frontend and database</a:t>
            </a:r>
          </a:p>
          <a:p>
            <a:r>
              <a:rPr lang="en-IE" dirty="0"/>
              <a:t>The potential inefficiency of JSON as a method for serialising IoT sensor and control data was addressed by using Protocol Buffers instead</a:t>
            </a:r>
          </a:p>
        </p:txBody>
      </p:sp>
    </p:spTree>
    <p:extLst>
      <p:ext uri="{BB962C8B-B14F-4D97-AF65-F5344CB8AC3E}">
        <p14:creationId xmlns:p14="http://schemas.microsoft.com/office/powerpoint/2010/main" val="4381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C158-2052-0E26-C859-00E97F8A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3B07-E1D3-ACEE-5450-B9F93277D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project is composed of several independent components, each of which could be developed further</a:t>
            </a:r>
          </a:p>
          <a:p>
            <a:r>
              <a:rPr lang="en-IE" dirty="0"/>
              <a:t>Notably the frontend application has a lot of potential for additional features and UI improvements</a:t>
            </a:r>
          </a:p>
          <a:p>
            <a:r>
              <a:rPr lang="en-IE" dirty="0"/>
              <a:t>The REST API should use HTTPS</a:t>
            </a:r>
          </a:p>
        </p:txBody>
      </p:sp>
    </p:spTree>
    <p:extLst>
      <p:ext uri="{BB962C8B-B14F-4D97-AF65-F5344CB8AC3E}">
        <p14:creationId xmlns:p14="http://schemas.microsoft.com/office/powerpoint/2010/main" val="1923003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906D7E61FB5E4F9D2D0CEB751420E1" ma:contentTypeVersion="8" ma:contentTypeDescription="Create a new document." ma:contentTypeScope="" ma:versionID="b1a063eb926b5f3c9932c84f728d1cff">
  <xsd:schema xmlns:xsd="http://www.w3.org/2001/XMLSchema" xmlns:xs="http://www.w3.org/2001/XMLSchema" xmlns:p="http://schemas.microsoft.com/office/2006/metadata/properties" xmlns:ns3="14d7df1b-4bf3-478a-ab67-f10a9dc121ea" targetNamespace="http://schemas.microsoft.com/office/2006/metadata/properties" ma:root="true" ma:fieldsID="43667d5db037046b47530b9919b5c5e9" ns3:_="">
    <xsd:import namespace="14d7df1b-4bf3-478a-ab67-f10a9dc121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d7df1b-4bf3-478a-ab67-f10a9dc121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C78582-1CBA-4D2D-9DF7-2DD945BBD0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456C80-8612-45C0-995D-660619903B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d7df1b-4bf3-478a-ab67-f10a9dc121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D7D408-B242-44AA-8748-03D1C6F430F1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14d7df1b-4bf3-478a-ab67-f10a9dc121ea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204</TotalTime>
  <Words>318</Words>
  <Application>Microsoft Office PowerPoint</Application>
  <PresentationFormat>Widescreen</PresentationFormat>
  <Paragraphs>37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Plantwatch</vt:lpstr>
      <vt:lpstr>Demo</vt:lpstr>
      <vt:lpstr>Objectives and Motivation</vt:lpstr>
      <vt:lpstr>Key Technologies</vt:lpstr>
      <vt:lpstr>Functionality</vt:lpstr>
      <vt:lpstr>System Diagram</vt:lpstr>
      <vt:lpstr>Project Phases</vt:lpstr>
      <vt:lpstr>Design Changes During Development</vt:lpstr>
      <vt:lpstr>Further Development</vt:lpstr>
      <vt:lpstr>Project Achievements </vt:lpstr>
      <vt:lpstr>Learning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Plantwatch</dc:title>
  <dc:creator>Henry Kelly (20095354)</dc:creator>
  <cp:lastModifiedBy>Henry Kelly (20095354)</cp:lastModifiedBy>
  <cp:revision>2</cp:revision>
  <dcterms:created xsi:type="dcterms:W3CDTF">2023-04-20T06:27:57Z</dcterms:created>
  <dcterms:modified xsi:type="dcterms:W3CDTF">2023-04-20T16:35:59Z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0x01010015906D7E61FB5E4F9D2D0CEB751420E1</vt:lpwstr>
  </property>
</Properties>
</file>