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7E7"/>
    <a:srgbClr val="9DC3E6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BD5D72D-130E-4212-968B-38CAC4C9E708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383CB31-BC4C-4F7A-95EC-504D0F3C11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10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12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34458-8200-44EE-89B9-4092373F743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1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96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637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82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53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71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86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8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59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A5160-679D-4695-B84B-733A4CC523A6}" type="datetimeFigureOut">
              <a:rPr kumimoji="1" lang="ja-JP" altLang="en-US" smtClean="0"/>
              <a:t>2020/1/12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24F3C-43ED-43F9-AEDF-248669970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92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C3D37-39B9-485D-B265-8BA5DC3DD89D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2133600" y="137957"/>
            <a:ext cx="8486776" cy="6583518"/>
            <a:chOff x="7182130" y="61388"/>
            <a:chExt cx="4876519" cy="3782903"/>
          </a:xfrm>
        </p:grpSpPr>
        <p:cxnSp>
          <p:nvCxnSpPr>
            <p:cNvPr id="17" name="直線コネクタ 16"/>
            <p:cNvCxnSpPr>
              <a:stCxn id="8" idx="6"/>
              <a:endCxn id="10" idx="1"/>
            </p:cNvCxnSpPr>
            <p:nvPr/>
          </p:nvCxnSpPr>
          <p:spPr>
            <a:xfrm flipV="1">
              <a:off x="9964997" y="2112531"/>
              <a:ext cx="852681" cy="1"/>
            </a:xfrm>
            <a:prstGeom prst="line">
              <a:avLst/>
            </a:prstGeom>
            <a:ln w="152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グループ化 17"/>
            <p:cNvGrpSpPr/>
            <p:nvPr/>
          </p:nvGrpSpPr>
          <p:grpSpPr>
            <a:xfrm>
              <a:off x="7182130" y="61388"/>
              <a:ext cx="4876519" cy="3782903"/>
              <a:chOff x="7182130" y="61388"/>
              <a:chExt cx="4876519" cy="3782903"/>
            </a:xfrm>
          </p:grpSpPr>
          <p:cxnSp>
            <p:nvCxnSpPr>
              <p:cNvPr id="13" name="直線コネクタ 12"/>
              <p:cNvCxnSpPr>
                <a:stCxn id="9" idx="2"/>
                <a:endCxn id="8" idx="0"/>
              </p:cNvCxnSpPr>
              <p:nvPr/>
            </p:nvCxnSpPr>
            <p:spPr>
              <a:xfrm>
                <a:off x="9134324" y="804563"/>
                <a:ext cx="1" cy="737989"/>
              </a:xfrm>
              <a:prstGeom prst="line">
                <a:avLst/>
              </a:prstGeom>
              <a:ln w="146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/>
              <p:cNvGrpSpPr/>
              <p:nvPr/>
            </p:nvGrpSpPr>
            <p:grpSpPr>
              <a:xfrm>
                <a:off x="7182130" y="61388"/>
                <a:ext cx="4876519" cy="3782903"/>
                <a:chOff x="7182130" y="61388"/>
                <a:chExt cx="4876519" cy="3782903"/>
              </a:xfrm>
            </p:grpSpPr>
            <p:sp>
              <p:nvSpPr>
                <p:cNvPr id="8" name="円/楕円 7"/>
                <p:cNvSpPr/>
                <p:nvPr/>
              </p:nvSpPr>
              <p:spPr>
                <a:xfrm>
                  <a:off x="8303652" y="1542552"/>
                  <a:ext cx="1661345" cy="1139959"/>
                </a:xfrm>
                <a:prstGeom prst="ellipse">
                  <a:avLst/>
                </a:prstGeom>
                <a:ln w="63500"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Spin</a:t>
                  </a:r>
                  <a:r>
                    <a:rPr lang="ja-JP" altLang="en-US" sz="48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System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正方形/長方形 8"/>
                <p:cNvSpPr/>
                <p:nvPr/>
              </p:nvSpPr>
              <p:spPr>
                <a:xfrm>
                  <a:off x="8513838" y="61388"/>
                  <a:ext cx="1240971" cy="743175"/>
                </a:xfrm>
                <a:prstGeom prst="rect">
                  <a:avLst/>
                </a:prstGeom>
                <a:ln w="53975">
                  <a:solidFill>
                    <a:srgbClr val="70AD47"/>
                  </a:solidFill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Bath </a:t>
                  </a:r>
                  <a:r>
                    <a:rPr lang="en-US" altLang="ja-JP" sz="4800" b="1" dirty="0">
                      <a:solidFill>
                        <a:schemeClr val="tx1"/>
                      </a:solidFill>
                    </a:rPr>
                    <a:t>z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正方形/長方形 9"/>
                <p:cNvSpPr/>
                <p:nvPr/>
              </p:nvSpPr>
              <p:spPr>
                <a:xfrm>
                  <a:off x="10817678" y="1740943"/>
                  <a:ext cx="1240971" cy="743175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6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6">
                        <a:lumMod val="105000"/>
                        <a:satMod val="109000"/>
                        <a:tint val="81000"/>
                      </a:schemeClr>
                    </a:gs>
                  </a:gsLst>
                </a:gradFill>
                <a:ln w="63500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Bath </a:t>
                  </a:r>
                  <a:r>
                    <a:rPr lang="en-US" altLang="ja-JP" sz="4800" b="1" dirty="0">
                      <a:solidFill>
                        <a:schemeClr val="tx1"/>
                      </a:solidFill>
                    </a:rPr>
                    <a:t>y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直線コネクタ 14"/>
                <p:cNvCxnSpPr>
                  <a:endCxn id="8" idx="3"/>
                </p:cNvCxnSpPr>
                <p:nvPr/>
              </p:nvCxnSpPr>
              <p:spPr>
                <a:xfrm flipV="1">
                  <a:off x="7672252" y="2515567"/>
                  <a:ext cx="874699" cy="715313"/>
                </a:xfrm>
                <a:prstGeom prst="line">
                  <a:avLst/>
                </a:prstGeom>
                <a:ln w="152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pic>
              <p:nvPicPr>
                <p:cNvPr id="62" name="図 61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8564" t="12351" b="16359"/>
                <a:stretch/>
              </p:blipFill>
              <p:spPr>
                <a:xfrm>
                  <a:off x="8546950" y="839129"/>
                  <a:ext cx="673136" cy="618272"/>
                </a:xfrm>
                <a:prstGeom prst="rect">
                  <a:avLst/>
                </a:prstGeom>
              </p:spPr>
            </p:pic>
            <p:pic>
              <p:nvPicPr>
                <p:cNvPr id="63" name="図 62"/>
                <p:cNvPicPr>
                  <a:picLocks noChangeAspect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9721" t="12414" r="38065" b="9899"/>
                <a:stretch/>
              </p:blipFill>
              <p:spPr>
                <a:xfrm>
                  <a:off x="10069424" y="1527010"/>
                  <a:ext cx="645498" cy="623493"/>
                </a:xfrm>
                <a:prstGeom prst="rect">
                  <a:avLst/>
                </a:prstGeom>
              </p:spPr>
            </p:pic>
            <p:pic>
              <p:nvPicPr>
                <p:cNvPr id="64" name="図 63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248" r="77681" b="14548"/>
                <a:stretch/>
              </p:blipFill>
              <p:spPr>
                <a:xfrm>
                  <a:off x="7579222" y="2272966"/>
                  <a:ext cx="685403" cy="612396"/>
                </a:xfrm>
                <a:prstGeom prst="rect">
                  <a:avLst/>
                </a:prstGeom>
              </p:spPr>
            </p:pic>
            <p:sp>
              <p:nvSpPr>
                <p:cNvPr id="11" name="正方形/長方形 10"/>
                <p:cNvSpPr/>
                <p:nvPr/>
              </p:nvSpPr>
              <p:spPr>
                <a:xfrm>
                  <a:off x="7182130" y="3101116"/>
                  <a:ext cx="1240971" cy="743175"/>
                </a:xfrm>
                <a:prstGeom prst="rect">
                  <a:avLst/>
                </a:prstGeom>
                <a:ln w="63500"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Bath x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3310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4508844" y="1367158"/>
                <a:ext cx="10572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7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7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7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ja-JP" altLang="en-US" sz="7200" dirty="0"/>
              </a:p>
            </p:txBody>
          </p:sp>
        </mc:Choice>
        <mc:Fallback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844" y="1367158"/>
                <a:ext cx="1057275" cy="1200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780304" y="3562170"/>
                <a:ext cx="10572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7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7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7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72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304" y="3562170"/>
                <a:ext cx="1057275" cy="1200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/>
          <p:cNvGrpSpPr/>
          <p:nvPr/>
        </p:nvGrpSpPr>
        <p:grpSpPr>
          <a:xfrm>
            <a:off x="1906723" y="137957"/>
            <a:ext cx="8713653" cy="6335868"/>
            <a:chOff x="7051766" y="61388"/>
            <a:chExt cx="5006883" cy="3640603"/>
          </a:xfrm>
        </p:grpSpPr>
        <p:cxnSp>
          <p:nvCxnSpPr>
            <p:cNvPr id="17" name="直線コネクタ 16"/>
            <p:cNvCxnSpPr>
              <a:stCxn id="8" idx="6"/>
              <a:endCxn id="10" idx="1"/>
            </p:cNvCxnSpPr>
            <p:nvPr/>
          </p:nvCxnSpPr>
          <p:spPr>
            <a:xfrm flipV="1">
              <a:off x="9964997" y="2112531"/>
              <a:ext cx="852681" cy="1"/>
            </a:xfrm>
            <a:prstGeom prst="line">
              <a:avLst/>
            </a:prstGeom>
            <a:ln w="152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グループ化 17"/>
            <p:cNvGrpSpPr/>
            <p:nvPr/>
          </p:nvGrpSpPr>
          <p:grpSpPr>
            <a:xfrm>
              <a:off x="7051766" y="61388"/>
              <a:ext cx="5006883" cy="3640603"/>
              <a:chOff x="7051766" y="61388"/>
              <a:chExt cx="5006883" cy="3640603"/>
            </a:xfrm>
          </p:grpSpPr>
          <p:cxnSp>
            <p:nvCxnSpPr>
              <p:cNvPr id="13" name="直線コネクタ 12"/>
              <p:cNvCxnSpPr>
                <a:stCxn id="9" idx="2"/>
                <a:endCxn id="8" idx="0"/>
              </p:cNvCxnSpPr>
              <p:nvPr/>
            </p:nvCxnSpPr>
            <p:spPr>
              <a:xfrm>
                <a:off x="9134324" y="804563"/>
                <a:ext cx="1" cy="737989"/>
              </a:xfrm>
              <a:prstGeom prst="line">
                <a:avLst/>
              </a:prstGeom>
              <a:ln w="146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2" name="グループ化 11"/>
              <p:cNvGrpSpPr/>
              <p:nvPr/>
            </p:nvGrpSpPr>
            <p:grpSpPr>
              <a:xfrm>
                <a:off x="7051766" y="61388"/>
                <a:ext cx="5006883" cy="3640603"/>
                <a:chOff x="7051766" y="61388"/>
                <a:chExt cx="5006883" cy="3640603"/>
              </a:xfrm>
            </p:grpSpPr>
            <p:cxnSp>
              <p:nvCxnSpPr>
                <p:cNvPr id="15" name="直線コネクタ 14"/>
                <p:cNvCxnSpPr/>
                <p:nvPr/>
              </p:nvCxnSpPr>
              <p:spPr>
                <a:xfrm flipV="1">
                  <a:off x="7591713" y="2412167"/>
                  <a:ext cx="922125" cy="612986"/>
                </a:xfrm>
                <a:prstGeom prst="line">
                  <a:avLst/>
                </a:prstGeom>
                <a:ln w="1524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8" name="円/楕円 7"/>
                <p:cNvSpPr/>
                <p:nvPr/>
              </p:nvSpPr>
              <p:spPr>
                <a:xfrm>
                  <a:off x="8303652" y="1542552"/>
                  <a:ext cx="1661345" cy="113995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0"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Spin</a:t>
                  </a:r>
                  <a:r>
                    <a:rPr lang="ja-JP" altLang="en-US" sz="4800" b="1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System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正方形/長方形 8"/>
                <p:cNvSpPr/>
                <p:nvPr/>
              </p:nvSpPr>
              <p:spPr>
                <a:xfrm>
                  <a:off x="8513838" y="61388"/>
                  <a:ext cx="1240971" cy="74317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0"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Bath </a:t>
                  </a:r>
                  <a:r>
                    <a:rPr lang="en-US" altLang="ja-JP" sz="4800" b="1" dirty="0">
                      <a:solidFill>
                        <a:schemeClr val="tx1"/>
                      </a:solidFill>
                    </a:rPr>
                    <a:t>z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正方形/長方形 9"/>
                <p:cNvSpPr/>
                <p:nvPr/>
              </p:nvSpPr>
              <p:spPr>
                <a:xfrm>
                  <a:off x="10817678" y="1740943"/>
                  <a:ext cx="1240971" cy="74317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0"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Bath </a:t>
                  </a:r>
                  <a:r>
                    <a:rPr lang="en-US" altLang="ja-JP" sz="4800" b="1" dirty="0">
                      <a:solidFill>
                        <a:schemeClr val="tx1"/>
                      </a:solidFill>
                    </a:rPr>
                    <a:t>y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正方形/長方形 10"/>
                <p:cNvSpPr/>
                <p:nvPr/>
              </p:nvSpPr>
              <p:spPr>
                <a:xfrm>
                  <a:off x="7051766" y="2958816"/>
                  <a:ext cx="1240971" cy="74317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95250"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4800" b="1" dirty="0" smtClean="0">
                      <a:solidFill>
                        <a:schemeClr val="tx1"/>
                      </a:solidFill>
                    </a:rPr>
                    <a:t>Bath x</a:t>
                  </a:r>
                  <a:endParaRPr lang="ja-JP" altLang="en-US" sz="48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7155551" y="2508576"/>
                <a:ext cx="1057275" cy="1287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7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7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ja-JP" altLang="en-US" sz="7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7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sz="7200" dirty="0"/>
              </a:p>
            </p:txBody>
          </p:sp>
        </mc:Choice>
        <mc:Fallback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551" y="2508576"/>
                <a:ext cx="1057275" cy="12877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26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19</Words>
  <Application>Microsoft Office PowerPoint</Application>
  <PresentationFormat>ワイド画面</PresentationFormat>
  <Paragraphs>14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TAKAHASHI Hideaki</dc:creator>
  <cp:lastModifiedBy>TAKAHASHI Hideaki</cp:lastModifiedBy>
  <cp:revision>11</cp:revision>
  <cp:lastPrinted>2020-01-13T03:49:16Z</cp:lastPrinted>
  <dcterms:created xsi:type="dcterms:W3CDTF">2019-12-29T07:45:40Z</dcterms:created>
  <dcterms:modified xsi:type="dcterms:W3CDTF">2020-01-13T05:23:57Z</dcterms:modified>
</cp:coreProperties>
</file>