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7"/>
  </p:notesMasterIdLst>
  <p:sldIdLst>
    <p:sldId id="381" r:id="rId2"/>
    <p:sldId id="382" r:id="rId3"/>
    <p:sldId id="380" r:id="rId4"/>
    <p:sldId id="383" r:id="rId5"/>
    <p:sldId id="389" r:id="rId6"/>
    <p:sldId id="384" r:id="rId7"/>
    <p:sldId id="386" r:id="rId8"/>
    <p:sldId id="387" r:id="rId9"/>
    <p:sldId id="388" r:id="rId10"/>
    <p:sldId id="385" r:id="rId11"/>
    <p:sldId id="376" r:id="rId12"/>
    <p:sldId id="390" r:id="rId13"/>
    <p:sldId id="378" r:id="rId14"/>
    <p:sldId id="379" r:id="rId15"/>
    <p:sldId id="391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7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0549" autoAdjust="0"/>
  </p:normalViewPr>
  <p:slideViewPr>
    <p:cSldViewPr>
      <p:cViewPr varScale="1">
        <p:scale>
          <a:sx n="93" d="100"/>
          <a:sy n="93" d="100"/>
        </p:scale>
        <p:origin x="552" y="-7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4B805-AB8F-4D49-9D55-C416FF71C047}" type="datetimeFigureOut">
              <a:rPr kumimoji="1" lang="ja-JP" altLang="en-US" smtClean="0"/>
              <a:pPr/>
              <a:t>2021/12/9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DD174-60D2-47F1-96DD-F597EC5768C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86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6726-32D5-4960-81CF-90D6DFAC876D}" type="datetimeFigureOut">
              <a:rPr kumimoji="1" lang="ja-JP" altLang="en-US" smtClean="0"/>
              <a:pPr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2183-399B-4763-81A4-02BC9A2BB04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31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6726-32D5-4960-81CF-90D6DFAC876D}" type="datetimeFigureOut">
              <a:rPr kumimoji="1" lang="ja-JP" altLang="en-US" smtClean="0"/>
              <a:pPr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2183-399B-4763-81A4-02BC9A2BB04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56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6726-32D5-4960-81CF-90D6DFAC876D}" type="datetimeFigureOut">
              <a:rPr kumimoji="1" lang="ja-JP" altLang="en-US" smtClean="0"/>
              <a:pPr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2183-399B-4763-81A4-02BC9A2BB04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04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6726-32D5-4960-81CF-90D6DFAC876D}" type="datetimeFigureOut">
              <a:rPr kumimoji="1" lang="ja-JP" altLang="en-US" smtClean="0"/>
              <a:pPr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2183-399B-4763-81A4-02BC9A2BB04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39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6726-32D5-4960-81CF-90D6DFAC876D}" type="datetimeFigureOut">
              <a:rPr kumimoji="1" lang="ja-JP" altLang="en-US" smtClean="0"/>
              <a:pPr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2183-399B-4763-81A4-02BC9A2BB04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62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6726-32D5-4960-81CF-90D6DFAC876D}" type="datetimeFigureOut">
              <a:rPr kumimoji="1" lang="ja-JP" altLang="en-US" smtClean="0"/>
              <a:pPr/>
              <a:t>2021/12/9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2183-399B-4763-81A4-02BC9A2BB04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6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6726-32D5-4960-81CF-90D6DFAC876D}" type="datetimeFigureOut">
              <a:rPr kumimoji="1" lang="ja-JP" altLang="en-US" smtClean="0"/>
              <a:pPr/>
              <a:t>2021/12/9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2183-399B-4763-81A4-02BC9A2BB04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59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6726-32D5-4960-81CF-90D6DFAC876D}" type="datetimeFigureOut">
              <a:rPr kumimoji="1" lang="ja-JP" altLang="en-US" smtClean="0"/>
              <a:pPr/>
              <a:t>2021/12/9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2183-399B-4763-81A4-02BC9A2BB04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46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6726-32D5-4960-81CF-90D6DFAC876D}" type="datetimeFigureOut">
              <a:rPr kumimoji="1" lang="ja-JP" altLang="en-US" smtClean="0"/>
              <a:pPr/>
              <a:t>2021/12/9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2183-399B-4763-81A4-02BC9A2BB04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36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6726-32D5-4960-81CF-90D6DFAC876D}" type="datetimeFigureOut">
              <a:rPr kumimoji="1" lang="ja-JP" altLang="en-US" smtClean="0"/>
              <a:pPr/>
              <a:t>2021/12/9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2183-399B-4763-81A4-02BC9A2BB04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45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6726-32D5-4960-81CF-90D6DFAC876D}" type="datetimeFigureOut">
              <a:rPr kumimoji="1" lang="ja-JP" altLang="en-US" smtClean="0"/>
              <a:pPr/>
              <a:t>2021/12/9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2183-399B-4763-81A4-02BC9A2BB04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04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F6726-32D5-4960-81CF-90D6DFAC876D}" type="datetimeFigureOut">
              <a:rPr kumimoji="1" lang="ja-JP" altLang="en-US" smtClean="0"/>
              <a:pPr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A2183-399B-4763-81A4-02BC9A2BB04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46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0.png"/><Relationship Id="rId17" Type="http://schemas.openxmlformats.org/officeDocument/2006/relationships/image" Target="../media/image280.png"/><Relationship Id="rId2" Type="http://schemas.openxmlformats.org/officeDocument/2006/relationships/image" Target="../media/image130.png"/><Relationship Id="rId16" Type="http://schemas.openxmlformats.org/officeDocument/2006/relationships/image" Target="../media/image2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image" Target="../media/image220.png"/><Relationship Id="rId5" Type="http://schemas.openxmlformats.org/officeDocument/2006/relationships/image" Target="../media/image160.png"/><Relationship Id="rId15" Type="http://schemas.openxmlformats.org/officeDocument/2006/relationships/image" Target="../media/image260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Relationship Id="rId14" Type="http://schemas.openxmlformats.org/officeDocument/2006/relationships/image" Target="../media/image2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0.png"/><Relationship Id="rId17" Type="http://schemas.openxmlformats.org/officeDocument/2006/relationships/image" Target="../media/image280.png"/><Relationship Id="rId2" Type="http://schemas.openxmlformats.org/officeDocument/2006/relationships/image" Target="../media/image130.png"/><Relationship Id="rId16" Type="http://schemas.openxmlformats.org/officeDocument/2006/relationships/image" Target="../media/image2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image" Target="../media/image220.png"/><Relationship Id="rId5" Type="http://schemas.openxmlformats.org/officeDocument/2006/relationships/image" Target="../media/image160.png"/><Relationship Id="rId15" Type="http://schemas.openxmlformats.org/officeDocument/2006/relationships/image" Target="../media/image260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Relationship Id="rId14" Type="http://schemas.openxmlformats.org/officeDocument/2006/relationships/image" Target="../media/image2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0.png"/><Relationship Id="rId21" Type="http://schemas.openxmlformats.org/officeDocument/2006/relationships/image" Target="../media/image48.png"/><Relationship Id="rId7" Type="http://schemas.openxmlformats.org/officeDocument/2006/relationships/image" Target="../media/image340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0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11" Type="http://schemas.openxmlformats.org/officeDocument/2006/relationships/image" Target="../media/image38.png"/><Relationship Id="rId5" Type="http://schemas.openxmlformats.org/officeDocument/2006/relationships/image" Target="../media/image320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0.png"/><Relationship Id="rId9" Type="http://schemas.openxmlformats.org/officeDocument/2006/relationships/image" Target="../media/image360.png"/><Relationship Id="rId1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70.png"/><Relationship Id="rId3" Type="http://schemas.openxmlformats.org/officeDocument/2006/relationships/image" Target="../media/image50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1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A5035C83-6D3A-4798-B030-BD196F3BCA95}"/>
              </a:ext>
            </a:extLst>
          </p:cNvPr>
          <p:cNvGrpSpPr/>
          <p:nvPr/>
        </p:nvGrpSpPr>
        <p:grpSpPr>
          <a:xfrm>
            <a:off x="1263645" y="729000"/>
            <a:ext cx="6750000" cy="2484413"/>
            <a:chOff x="1263645" y="729000"/>
            <a:chExt cx="6750000" cy="2484413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8DB468A3-5F6C-4BBB-A660-3F96A1748506}"/>
                </a:ext>
              </a:extLst>
            </p:cNvPr>
            <p:cNvGrpSpPr/>
            <p:nvPr/>
          </p:nvGrpSpPr>
          <p:grpSpPr>
            <a:xfrm>
              <a:off x="3717000" y="729000"/>
              <a:ext cx="3448361" cy="1912644"/>
              <a:chOff x="3717000" y="729000"/>
              <a:chExt cx="3448361" cy="1912644"/>
            </a:xfrm>
          </p:grpSpPr>
          <p:sp>
            <p:nvSpPr>
              <p:cNvPr id="27" name="フリーフォーム: 図形 26">
                <a:extLst>
                  <a:ext uri="{FF2B5EF4-FFF2-40B4-BE49-F238E27FC236}">
                    <a16:creationId xmlns:a16="http://schemas.microsoft.com/office/drawing/2014/main" id="{13C1C054-315C-4FD9-9DF3-3C520650FA73}"/>
                  </a:ext>
                </a:extLst>
              </p:cNvPr>
              <p:cNvSpPr/>
              <p:nvPr/>
            </p:nvSpPr>
            <p:spPr>
              <a:xfrm rot="12796404">
                <a:off x="4110450" y="1763778"/>
                <a:ext cx="3054911" cy="660603"/>
              </a:xfrm>
              <a:custGeom>
                <a:avLst/>
                <a:gdLst>
                  <a:gd name="connsiteX0" fmla="*/ 0 w 1439863"/>
                  <a:gd name="connsiteY0" fmla="*/ 719140 h 719140"/>
                  <a:gd name="connsiteX1" fmla="*/ 717550 w 1439863"/>
                  <a:gd name="connsiteY1" fmla="*/ 3 h 719140"/>
                  <a:gd name="connsiteX2" fmla="*/ 1439863 w 1439863"/>
                  <a:gd name="connsiteY2" fmla="*/ 711203 h 719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39863" h="719140">
                    <a:moveTo>
                      <a:pt x="0" y="719140"/>
                    </a:moveTo>
                    <a:cubicBezTo>
                      <a:pt x="238786" y="360233"/>
                      <a:pt x="477573" y="1326"/>
                      <a:pt x="717550" y="3"/>
                    </a:cubicBezTo>
                    <a:cubicBezTo>
                      <a:pt x="957527" y="-1320"/>
                      <a:pt x="1198695" y="354941"/>
                      <a:pt x="1439863" y="711203"/>
                    </a:cubicBezTo>
                  </a:path>
                </a:pathLst>
              </a:custGeom>
              <a:noFill/>
              <a:ln w="508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フリーフォーム: 図形 5">
                <a:extLst>
                  <a:ext uri="{FF2B5EF4-FFF2-40B4-BE49-F238E27FC236}">
                    <a16:creationId xmlns:a16="http://schemas.microsoft.com/office/drawing/2014/main" id="{479D4537-DA80-49E0-9DB7-A0B36394E372}"/>
                  </a:ext>
                </a:extLst>
              </p:cNvPr>
              <p:cNvSpPr/>
              <p:nvPr/>
            </p:nvSpPr>
            <p:spPr>
              <a:xfrm>
                <a:off x="3717000" y="729000"/>
                <a:ext cx="1523375" cy="1912644"/>
              </a:xfrm>
              <a:custGeom>
                <a:avLst/>
                <a:gdLst>
                  <a:gd name="connsiteX0" fmla="*/ 0 w 2870200"/>
                  <a:gd name="connsiteY0" fmla="*/ 3603625 h 3603625"/>
                  <a:gd name="connsiteX1" fmla="*/ 714375 w 2870200"/>
                  <a:gd name="connsiteY1" fmla="*/ 2876550 h 3603625"/>
                  <a:gd name="connsiteX2" fmla="*/ 1435100 w 2870200"/>
                  <a:gd name="connsiteY2" fmla="*/ 0 h 3603625"/>
                  <a:gd name="connsiteX3" fmla="*/ 2165350 w 2870200"/>
                  <a:gd name="connsiteY3" fmla="*/ 2882900 h 3603625"/>
                  <a:gd name="connsiteX4" fmla="*/ 2870200 w 2870200"/>
                  <a:gd name="connsiteY4" fmla="*/ 3584575 h 360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0200" h="3603625">
                    <a:moveTo>
                      <a:pt x="0" y="3603625"/>
                    </a:moveTo>
                    <a:cubicBezTo>
                      <a:pt x="237596" y="3540389"/>
                      <a:pt x="475192" y="3477154"/>
                      <a:pt x="714375" y="2876550"/>
                    </a:cubicBezTo>
                    <a:cubicBezTo>
                      <a:pt x="953558" y="2275946"/>
                      <a:pt x="1193271" y="-1058"/>
                      <a:pt x="1435100" y="0"/>
                    </a:cubicBezTo>
                    <a:cubicBezTo>
                      <a:pt x="1676929" y="1058"/>
                      <a:pt x="1926167" y="2285471"/>
                      <a:pt x="2165350" y="2882900"/>
                    </a:cubicBezTo>
                    <a:cubicBezTo>
                      <a:pt x="2404533" y="3480329"/>
                      <a:pt x="2637366" y="3532452"/>
                      <a:pt x="2870200" y="3584575"/>
                    </a:cubicBezTo>
                  </a:path>
                </a:pathLst>
              </a:cu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EE7223EE-E635-48FD-ADC2-40A8DCD2295F}"/>
                </a:ext>
              </a:extLst>
            </p:cNvPr>
            <p:cNvGrpSpPr/>
            <p:nvPr/>
          </p:nvGrpSpPr>
          <p:grpSpPr>
            <a:xfrm>
              <a:off x="1676942" y="729000"/>
              <a:ext cx="1611665" cy="1912644"/>
              <a:chOff x="5698710" y="1569701"/>
              <a:chExt cx="1611665" cy="1912644"/>
            </a:xfrm>
          </p:grpSpPr>
          <p:sp>
            <p:nvSpPr>
              <p:cNvPr id="7" name="フリーフォーム: 図形 6">
                <a:extLst>
                  <a:ext uri="{FF2B5EF4-FFF2-40B4-BE49-F238E27FC236}">
                    <a16:creationId xmlns:a16="http://schemas.microsoft.com/office/drawing/2014/main" id="{047D3958-6486-475C-8183-D1F828422408}"/>
                  </a:ext>
                </a:extLst>
              </p:cNvPr>
              <p:cNvSpPr/>
              <p:nvPr/>
            </p:nvSpPr>
            <p:spPr>
              <a:xfrm>
                <a:off x="5698710" y="1569701"/>
                <a:ext cx="1523375" cy="1912644"/>
              </a:xfrm>
              <a:custGeom>
                <a:avLst/>
                <a:gdLst>
                  <a:gd name="connsiteX0" fmla="*/ 0 w 2870200"/>
                  <a:gd name="connsiteY0" fmla="*/ 3603625 h 3603625"/>
                  <a:gd name="connsiteX1" fmla="*/ 714375 w 2870200"/>
                  <a:gd name="connsiteY1" fmla="*/ 2876550 h 3603625"/>
                  <a:gd name="connsiteX2" fmla="*/ 1435100 w 2870200"/>
                  <a:gd name="connsiteY2" fmla="*/ 0 h 3603625"/>
                  <a:gd name="connsiteX3" fmla="*/ 2165350 w 2870200"/>
                  <a:gd name="connsiteY3" fmla="*/ 2882900 h 3603625"/>
                  <a:gd name="connsiteX4" fmla="*/ 2870200 w 2870200"/>
                  <a:gd name="connsiteY4" fmla="*/ 3584575 h 360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0200" h="3603625">
                    <a:moveTo>
                      <a:pt x="0" y="3603625"/>
                    </a:moveTo>
                    <a:cubicBezTo>
                      <a:pt x="237596" y="3540389"/>
                      <a:pt x="475192" y="3477154"/>
                      <a:pt x="714375" y="2876550"/>
                    </a:cubicBezTo>
                    <a:cubicBezTo>
                      <a:pt x="953558" y="2275946"/>
                      <a:pt x="1193271" y="-1058"/>
                      <a:pt x="1435100" y="0"/>
                    </a:cubicBezTo>
                    <a:cubicBezTo>
                      <a:pt x="1676929" y="1058"/>
                      <a:pt x="1926167" y="2285471"/>
                      <a:pt x="2165350" y="2882900"/>
                    </a:cubicBezTo>
                    <a:cubicBezTo>
                      <a:pt x="2404533" y="3480329"/>
                      <a:pt x="2637366" y="3532452"/>
                      <a:pt x="2870200" y="3584575"/>
                    </a:cubicBezTo>
                  </a:path>
                </a:pathLst>
              </a:custGeom>
              <a:noFill/>
              <a:ln w="317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フリーフォーム: 図形 7">
                <a:extLst>
                  <a:ext uri="{FF2B5EF4-FFF2-40B4-BE49-F238E27FC236}">
                    <a16:creationId xmlns:a16="http://schemas.microsoft.com/office/drawing/2014/main" id="{453F250B-A9A3-436E-87EC-C913DAAFC2C8}"/>
                  </a:ext>
                </a:extLst>
              </p:cNvPr>
              <p:cNvSpPr/>
              <p:nvPr/>
            </p:nvSpPr>
            <p:spPr>
              <a:xfrm>
                <a:off x="5787000" y="1569701"/>
                <a:ext cx="1523375" cy="1912644"/>
              </a:xfrm>
              <a:custGeom>
                <a:avLst/>
                <a:gdLst>
                  <a:gd name="connsiteX0" fmla="*/ 0 w 2870200"/>
                  <a:gd name="connsiteY0" fmla="*/ 3603625 h 3603625"/>
                  <a:gd name="connsiteX1" fmla="*/ 714375 w 2870200"/>
                  <a:gd name="connsiteY1" fmla="*/ 2876550 h 3603625"/>
                  <a:gd name="connsiteX2" fmla="*/ 1435100 w 2870200"/>
                  <a:gd name="connsiteY2" fmla="*/ 0 h 3603625"/>
                  <a:gd name="connsiteX3" fmla="*/ 2165350 w 2870200"/>
                  <a:gd name="connsiteY3" fmla="*/ 2882900 h 3603625"/>
                  <a:gd name="connsiteX4" fmla="*/ 2870200 w 2870200"/>
                  <a:gd name="connsiteY4" fmla="*/ 3584575 h 360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0200" h="3603625">
                    <a:moveTo>
                      <a:pt x="0" y="3603625"/>
                    </a:moveTo>
                    <a:cubicBezTo>
                      <a:pt x="237596" y="3540389"/>
                      <a:pt x="475192" y="3477154"/>
                      <a:pt x="714375" y="2876550"/>
                    </a:cubicBezTo>
                    <a:cubicBezTo>
                      <a:pt x="953558" y="2275946"/>
                      <a:pt x="1193271" y="-1058"/>
                      <a:pt x="1435100" y="0"/>
                    </a:cubicBezTo>
                    <a:cubicBezTo>
                      <a:pt x="1676929" y="1058"/>
                      <a:pt x="1926167" y="2285471"/>
                      <a:pt x="2165350" y="2882900"/>
                    </a:cubicBezTo>
                    <a:cubicBezTo>
                      <a:pt x="2404533" y="3480329"/>
                      <a:pt x="2637366" y="3532452"/>
                      <a:pt x="2870200" y="3584575"/>
                    </a:cubicBezTo>
                  </a:path>
                </a:pathLst>
              </a:custGeom>
              <a:noFill/>
              <a:ln w="317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E5B39583-7922-42D0-BEB8-FBAE9A60A996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45" y="2655943"/>
              <a:ext cx="67500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コンテンツ プレースホルダ 2">
              <a:extLst>
                <a:ext uri="{FF2B5EF4-FFF2-40B4-BE49-F238E27FC236}">
                  <a16:creationId xmlns:a16="http://schemas.microsoft.com/office/drawing/2014/main" id="{8F03AAAE-6563-4268-B257-33569ABBFBC2}"/>
                </a:ext>
              </a:extLst>
            </p:cNvPr>
            <p:cNvSpPr txBox="1">
              <a:spLocks/>
            </p:cNvSpPr>
            <p:nvPr/>
          </p:nvSpPr>
          <p:spPr>
            <a:xfrm>
              <a:off x="6101145" y="2684975"/>
              <a:ext cx="855000" cy="523273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ts val="768"/>
                </a:spcBef>
              </a:pPr>
              <a:r>
                <a:rPr lang="en-US" altLang="ja-JP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THz</a:t>
              </a:r>
              <a:endParaRPr lang="ja-JP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4" name="コンテンツ プレースホルダ 2">
              <a:extLst>
                <a:ext uri="{FF2B5EF4-FFF2-40B4-BE49-F238E27FC236}">
                  <a16:creationId xmlns:a16="http://schemas.microsoft.com/office/drawing/2014/main" id="{75BCFCC7-738E-43FE-8A46-2D21E52928A6}"/>
                </a:ext>
              </a:extLst>
            </p:cNvPr>
            <p:cNvSpPr txBox="1">
              <a:spLocks/>
            </p:cNvSpPr>
            <p:nvPr/>
          </p:nvSpPr>
          <p:spPr>
            <a:xfrm>
              <a:off x="4051187" y="2690140"/>
              <a:ext cx="855000" cy="523273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ts val="768"/>
                </a:spcBef>
              </a:pPr>
              <a:r>
                <a:rPr lang="en-US" altLang="ja-JP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THz</a:t>
              </a:r>
              <a:endParaRPr lang="ja-JP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7279D967-C729-4A3B-A227-380477B58DD9}"/>
                </a:ext>
              </a:extLst>
            </p:cNvPr>
            <p:cNvCxnSpPr>
              <a:cxnSpLocks/>
            </p:cNvCxnSpPr>
            <p:nvPr/>
          </p:nvCxnSpPr>
          <p:spPr>
            <a:xfrm>
              <a:off x="2478645" y="1553299"/>
              <a:ext cx="20000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19A888DB-B244-405A-BD4E-D4C17ADEBECF}"/>
                </a:ext>
              </a:extLst>
            </p:cNvPr>
            <p:cNvCxnSpPr>
              <a:cxnSpLocks/>
            </p:cNvCxnSpPr>
            <p:nvPr/>
          </p:nvCxnSpPr>
          <p:spPr>
            <a:xfrm>
              <a:off x="4478687" y="1553299"/>
              <a:ext cx="204995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5F9E97F4-5710-4E24-AB6A-788DA5B28566}"/>
                    </a:ext>
                  </a:extLst>
                </p:cNvPr>
                <p:cNvSpPr txBox="1"/>
                <p:nvPr/>
              </p:nvSpPr>
              <p:spPr>
                <a:xfrm>
                  <a:off x="3210587" y="1000683"/>
                  <a:ext cx="56111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5F9E97F4-5710-4E24-AB6A-788DA5B285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587" y="1000683"/>
                  <a:ext cx="561115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E47C363-B634-4E40-9B7D-EA3A511C2806}"/>
                    </a:ext>
                  </a:extLst>
                </p:cNvPr>
                <p:cNvSpPr txBox="1"/>
                <p:nvPr/>
              </p:nvSpPr>
              <p:spPr>
                <a:xfrm>
                  <a:off x="5268645" y="1000683"/>
                  <a:ext cx="5693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E47C363-B634-4E40-9B7D-EA3A511C2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645" y="1000683"/>
                  <a:ext cx="569387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コンテンツ プレースホルダ 2">
              <a:extLst>
                <a:ext uri="{FF2B5EF4-FFF2-40B4-BE49-F238E27FC236}">
                  <a16:creationId xmlns:a16="http://schemas.microsoft.com/office/drawing/2014/main" id="{C3C218CE-AD5D-4C22-9DD3-A3D976139127}"/>
                </a:ext>
              </a:extLst>
            </p:cNvPr>
            <p:cNvSpPr txBox="1">
              <a:spLocks/>
            </p:cNvSpPr>
            <p:nvPr/>
          </p:nvSpPr>
          <p:spPr>
            <a:xfrm>
              <a:off x="1800179" y="2684974"/>
              <a:ext cx="1356931" cy="523273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ts val="768"/>
                </a:spcBef>
              </a:pPr>
              <a:r>
                <a:rPr lang="en-US" altLang="ja-JP" sz="28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Arial Unicode MS" panose="020B0604020202020204" pitchFamily="50" charset="-128"/>
                  <a:cs typeface="Arial" panose="020B0604020202020204" pitchFamily="34" charset="0"/>
                </a:rPr>
                <a:t>Raman</a:t>
              </a:r>
              <a:endParaRPr lang="ja-JP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DE61CBD7-B022-4CBB-A269-2D4CAD5EBECC}"/>
              </a:ext>
            </a:extLst>
          </p:cNvPr>
          <p:cNvGrpSpPr/>
          <p:nvPr/>
        </p:nvGrpSpPr>
        <p:grpSpPr>
          <a:xfrm>
            <a:off x="1263645" y="3808085"/>
            <a:ext cx="6750000" cy="2483884"/>
            <a:chOff x="1263645" y="3808085"/>
            <a:chExt cx="6750000" cy="2483884"/>
          </a:xfrm>
        </p:grpSpPr>
        <p:sp>
          <p:nvSpPr>
            <p:cNvPr id="48" name="フリーフォーム: 図形 47">
              <a:extLst>
                <a:ext uri="{FF2B5EF4-FFF2-40B4-BE49-F238E27FC236}">
                  <a16:creationId xmlns:a16="http://schemas.microsoft.com/office/drawing/2014/main" id="{CFC0F43E-5261-4BBC-9D19-EC8D5CBF48B0}"/>
                </a:ext>
              </a:extLst>
            </p:cNvPr>
            <p:cNvSpPr/>
            <p:nvPr/>
          </p:nvSpPr>
          <p:spPr>
            <a:xfrm rot="12796404">
              <a:off x="4110450" y="4828564"/>
              <a:ext cx="3054911" cy="660603"/>
            </a:xfrm>
            <a:custGeom>
              <a:avLst/>
              <a:gdLst>
                <a:gd name="connsiteX0" fmla="*/ 0 w 1439863"/>
                <a:gd name="connsiteY0" fmla="*/ 719140 h 719140"/>
                <a:gd name="connsiteX1" fmla="*/ 717550 w 1439863"/>
                <a:gd name="connsiteY1" fmla="*/ 3 h 719140"/>
                <a:gd name="connsiteX2" fmla="*/ 1439863 w 1439863"/>
                <a:gd name="connsiteY2" fmla="*/ 711203 h 71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39863" h="719140">
                  <a:moveTo>
                    <a:pt x="0" y="719140"/>
                  </a:moveTo>
                  <a:cubicBezTo>
                    <a:pt x="238786" y="360233"/>
                    <a:pt x="477573" y="1326"/>
                    <a:pt x="717550" y="3"/>
                  </a:cubicBezTo>
                  <a:cubicBezTo>
                    <a:pt x="957527" y="-1320"/>
                    <a:pt x="1198695" y="354941"/>
                    <a:pt x="1439863" y="711203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1BA3D0DE-476A-4392-BA3B-AF2D901B531D}"/>
                </a:ext>
              </a:extLst>
            </p:cNvPr>
            <p:cNvGrpSpPr/>
            <p:nvPr/>
          </p:nvGrpSpPr>
          <p:grpSpPr>
            <a:xfrm>
              <a:off x="3672854" y="3808085"/>
              <a:ext cx="1611665" cy="1912644"/>
              <a:chOff x="5698710" y="1569701"/>
              <a:chExt cx="1611665" cy="1912644"/>
            </a:xfrm>
          </p:grpSpPr>
          <p:sp>
            <p:nvSpPr>
              <p:cNvPr id="51" name="フリーフォーム: 図形 50">
                <a:extLst>
                  <a:ext uri="{FF2B5EF4-FFF2-40B4-BE49-F238E27FC236}">
                    <a16:creationId xmlns:a16="http://schemas.microsoft.com/office/drawing/2014/main" id="{6A00B6A3-2375-462F-8FE9-2090B2FCED34}"/>
                  </a:ext>
                </a:extLst>
              </p:cNvPr>
              <p:cNvSpPr/>
              <p:nvPr/>
            </p:nvSpPr>
            <p:spPr>
              <a:xfrm>
                <a:off x="5698710" y="1569701"/>
                <a:ext cx="1523375" cy="1912644"/>
              </a:xfrm>
              <a:custGeom>
                <a:avLst/>
                <a:gdLst>
                  <a:gd name="connsiteX0" fmla="*/ 0 w 2870200"/>
                  <a:gd name="connsiteY0" fmla="*/ 3603625 h 3603625"/>
                  <a:gd name="connsiteX1" fmla="*/ 714375 w 2870200"/>
                  <a:gd name="connsiteY1" fmla="*/ 2876550 h 3603625"/>
                  <a:gd name="connsiteX2" fmla="*/ 1435100 w 2870200"/>
                  <a:gd name="connsiteY2" fmla="*/ 0 h 3603625"/>
                  <a:gd name="connsiteX3" fmla="*/ 2165350 w 2870200"/>
                  <a:gd name="connsiteY3" fmla="*/ 2882900 h 3603625"/>
                  <a:gd name="connsiteX4" fmla="*/ 2870200 w 2870200"/>
                  <a:gd name="connsiteY4" fmla="*/ 3584575 h 360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0200" h="3603625">
                    <a:moveTo>
                      <a:pt x="0" y="3603625"/>
                    </a:moveTo>
                    <a:cubicBezTo>
                      <a:pt x="237596" y="3540389"/>
                      <a:pt x="475192" y="3477154"/>
                      <a:pt x="714375" y="2876550"/>
                    </a:cubicBezTo>
                    <a:cubicBezTo>
                      <a:pt x="953558" y="2275946"/>
                      <a:pt x="1193271" y="-1058"/>
                      <a:pt x="1435100" y="0"/>
                    </a:cubicBezTo>
                    <a:cubicBezTo>
                      <a:pt x="1676929" y="1058"/>
                      <a:pt x="1926167" y="2285471"/>
                      <a:pt x="2165350" y="2882900"/>
                    </a:cubicBezTo>
                    <a:cubicBezTo>
                      <a:pt x="2404533" y="3480329"/>
                      <a:pt x="2637366" y="3532452"/>
                      <a:pt x="2870200" y="3584575"/>
                    </a:cubicBezTo>
                  </a:path>
                </a:pathLst>
              </a:custGeom>
              <a:noFill/>
              <a:ln w="317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: 図形 51">
                <a:extLst>
                  <a:ext uri="{FF2B5EF4-FFF2-40B4-BE49-F238E27FC236}">
                    <a16:creationId xmlns:a16="http://schemas.microsoft.com/office/drawing/2014/main" id="{F940D16C-8E18-45FC-8B34-2C97F9795BBA}"/>
                  </a:ext>
                </a:extLst>
              </p:cNvPr>
              <p:cNvSpPr/>
              <p:nvPr/>
            </p:nvSpPr>
            <p:spPr>
              <a:xfrm>
                <a:off x="5787000" y="1569701"/>
                <a:ext cx="1523375" cy="1912644"/>
              </a:xfrm>
              <a:custGeom>
                <a:avLst/>
                <a:gdLst>
                  <a:gd name="connsiteX0" fmla="*/ 0 w 2870200"/>
                  <a:gd name="connsiteY0" fmla="*/ 3603625 h 3603625"/>
                  <a:gd name="connsiteX1" fmla="*/ 714375 w 2870200"/>
                  <a:gd name="connsiteY1" fmla="*/ 2876550 h 3603625"/>
                  <a:gd name="connsiteX2" fmla="*/ 1435100 w 2870200"/>
                  <a:gd name="connsiteY2" fmla="*/ 0 h 3603625"/>
                  <a:gd name="connsiteX3" fmla="*/ 2165350 w 2870200"/>
                  <a:gd name="connsiteY3" fmla="*/ 2882900 h 3603625"/>
                  <a:gd name="connsiteX4" fmla="*/ 2870200 w 2870200"/>
                  <a:gd name="connsiteY4" fmla="*/ 3584575 h 360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0200" h="3603625">
                    <a:moveTo>
                      <a:pt x="0" y="3603625"/>
                    </a:moveTo>
                    <a:cubicBezTo>
                      <a:pt x="237596" y="3540389"/>
                      <a:pt x="475192" y="3477154"/>
                      <a:pt x="714375" y="2876550"/>
                    </a:cubicBezTo>
                    <a:cubicBezTo>
                      <a:pt x="953558" y="2275946"/>
                      <a:pt x="1193271" y="-1058"/>
                      <a:pt x="1435100" y="0"/>
                    </a:cubicBezTo>
                    <a:cubicBezTo>
                      <a:pt x="1676929" y="1058"/>
                      <a:pt x="1926167" y="2285471"/>
                      <a:pt x="2165350" y="2882900"/>
                    </a:cubicBezTo>
                    <a:cubicBezTo>
                      <a:pt x="2404533" y="3480329"/>
                      <a:pt x="2637366" y="3532452"/>
                      <a:pt x="2870200" y="3584575"/>
                    </a:cubicBezTo>
                  </a:path>
                </a:pathLst>
              </a:custGeom>
              <a:noFill/>
              <a:ln w="317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04C9B269-65AE-41D5-B13F-2289545FD544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45" y="5720729"/>
              <a:ext cx="67500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コンテンツ プレースホルダ 2">
              <a:extLst>
                <a:ext uri="{FF2B5EF4-FFF2-40B4-BE49-F238E27FC236}">
                  <a16:creationId xmlns:a16="http://schemas.microsoft.com/office/drawing/2014/main" id="{C54191AD-7F90-4552-ABA7-0000C39A50B6}"/>
                </a:ext>
              </a:extLst>
            </p:cNvPr>
            <p:cNvSpPr txBox="1">
              <a:spLocks/>
            </p:cNvSpPr>
            <p:nvPr/>
          </p:nvSpPr>
          <p:spPr>
            <a:xfrm>
              <a:off x="6101145" y="5749761"/>
              <a:ext cx="855000" cy="523273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ts val="768"/>
                </a:spcBef>
              </a:pPr>
              <a:r>
                <a:rPr lang="en-US" altLang="ja-JP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THz</a:t>
              </a:r>
              <a:endParaRPr lang="ja-JP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52254FCF-0974-4424-ACBA-189E372BFDF7}"/>
                </a:ext>
              </a:extLst>
            </p:cNvPr>
            <p:cNvCxnSpPr>
              <a:cxnSpLocks/>
            </p:cNvCxnSpPr>
            <p:nvPr/>
          </p:nvCxnSpPr>
          <p:spPr>
            <a:xfrm>
              <a:off x="2478645" y="4618085"/>
              <a:ext cx="20000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E37D1CEA-6C85-4339-B738-A0DF8DE1891B}"/>
                </a:ext>
              </a:extLst>
            </p:cNvPr>
            <p:cNvCxnSpPr>
              <a:cxnSpLocks/>
            </p:cNvCxnSpPr>
            <p:nvPr/>
          </p:nvCxnSpPr>
          <p:spPr>
            <a:xfrm>
              <a:off x="4478687" y="4618085"/>
              <a:ext cx="204995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48A5E731-67CC-49D2-BC0C-91539C8FB322}"/>
                    </a:ext>
                  </a:extLst>
                </p:cNvPr>
                <p:cNvSpPr txBox="1"/>
                <p:nvPr/>
              </p:nvSpPr>
              <p:spPr>
                <a:xfrm>
                  <a:off x="3210587" y="4065469"/>
                  <a:ext cx="56111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48A5E731-67CC-49D2-BC0C-91539C8FB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587" y="4065469"/>
                  <a:ext cx="561115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70DFCB99-E986-4096-BBE9-EEE4A8C5B707}"/>
                    </a:ext>
                  </a:extLst>
                </p:cNvPr>
                <p:cNvSpPr txBox="1"/>
                <p:nvPr/>
              </p:nvSpPr>
              <p:spPr>
                <a:xfrm>
                  <a:off x="5268645" y="4065469"/>
                  <a:ext cx="5693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70DFCB99-E986-4096-BBE9-EEE4A8C5B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645" y="4065469"/>
                  <a:ext cx="569387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コンテンツ プレースホルダ 2">
              <a:extLst>
                <a:ext uri="{FF2B5EF4-FFF2-40B4-BE49-F238E27FC236}">
                  <a16:creationId xmlns:a16="http://schemas.microsoft.com/office/drawing/2014/main" id="{8C07E721-5FF2-48CA-86B2-F86CE7C6EA6A}"/>
                </a:ext>
              </a:extLst>
            </p:cNvPr>
            <p:cNvSpPr txBox="1">
              <a:spLocks/>
            </p:cNvSpPr>
            <p:nvPr/>
          </p:nvSpPr>
          <p:spPr>
            <a:xfrm>
              <a:off x="3829985" y="5768696"/>
              <a:ext cx="1356931" cy="523273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ts val="768"/>
                </a:spcBef>
              </a:pPr>
              <a:r>
                <a:rPr lang="en-US" altLang="ja-JP" sz="28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Arial Unicode MS" panose="020B0604020202020204" pitchFamily="50" charset="-128"/>
                  <a:cs typeface="Arial" panose="020B0604020202020204" pitchFamily="34" charset="0"/>
                </a:rPr>
                <a:t>Raman</a:t>
              </a:r>
              <a:endParaRPr lang="ja-JP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62" name="コンテンツ プレースホルダ 2">
              <a:extLst>
                <a:ext uri="{FF2B5EF4-FFF2-40B4-BE49-F238E27FC236}">
                  <a16:creationId xmlns:a16="http://schemas.microsoft.com/office/drawing/2014/main" id="{21468425-9040-4371-AC71-776641B5CE00}"/>
                </a:ext>
              </a:extLst>
            </p:cNvPr>
            <p:cNvSpPr txBox="1">
              <a:spLocks/>
            </p:cNvSpPr>
            <p:nvPr/>
          </p:nvSpPr>
          <p:spPr>
            <a:xfrm>
              <a:off x="2001229" y="5768696"/>
              <a:ext cx="855000" cy="523273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ts val="768"/>
                </a:spcBef>
              </a:pPr>
              <a:r>
                <a:rPr lang="en-US" altLang="ja-JP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THz</a:t>
              </a:r>
              <a:endParaRPr lang="ja-JP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63" name="フリーフォーム: 図形 62">
              <a:extLst>
                <a:ext uri="{FF2B5EF4-FFF2-40B4-BE49-F238E27FC236}">
                  <a16:creationId xmlns:a16="http://schemas.microsoft.com/office/drawing/2014/main" id="{EB4D9746-986B-4E39-81AD-3FF6D4C41743}"/>
                </a:ext>
              </a:extLst>
            </p:cNvPr>
            <p:cNvSpPr/>
            <p:nvPr/>
          </p:nvSpPr>
          <p:spPr>
            <a:xfrm>
              <a:off x="1716956" y="3808085"/>
              <a:ext cx="1523375" cy="1912644"/>
            </a:xfrm>
            <a:custGeom>
              <a:avLst/>
              <a:gdLst>
                <a:gd name="connsiteX0" fmla="*/ 0 w 2870200"/>
                <a:gd name="connsiteY0" fmla="*/ 3603625 h 3603625"/>
                <a:gd name="connsiteX1" fmla="*/ 714375 w 2870200"/>
                <a:gd name="connsiteY1" fmla="*/ 2876550 h 3603625"/>
                <a:gd name="connsiteX2" fmla="*/ 1435100 w 2870200"/>
                <a:gd name="connsiteY2" fmla="*/ 0 h 3603625"/>
                <a:gd name="connsiteX3" fmla="*/ 2165350 w 2870200"/>
                <a:gd name="connsiteY3" fmla="*/ 2882900 h 3603625"/>
                <a:gd name="connsiteX4" fmla="*/ 2870200 w 2870200"/>
                <a:gd name="connsiteY4" fmla="*/ 3584575 h 360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0200" h="3603625">
                  <a:moveTo>
                    <a:pt x="0" y="3603625"/>
                  </a:moveTo>
                  <a:cubicBezTo>
                    <a:pt x="237596" y="3540389"/>
                    <a:pt x="475192" y="3477154"/>
                    <a:pt x="714375" y="2876550"/>
                  </a:cubicBezTo>
                  <a:cubicBezTo>
                    <a:pt x="953558" y="2275946"/>
                    <a:pt x="1193271" y="-1058"/>
                    <a:pt x="1435100" y="0"/>
                  </a:cubicBezTo>
                  <a:cubicBezTo>
                    <a:pt x="1676929" y="1058"/>
                    <a:pt x="1926167" y="2285471"/>
                    <a:pt x="2165350" y="2882900"/>
                  </a:cubicBezTo>
                  <a:cubicBezTo>
                    <a:pt x="2404533" y="3480329"/>
                    <a:pt x="2637366" y="3532452"/>
                    <a:pt x="2870200" y="3584575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820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60AF63C-C62A-44AE-8968-3675C107D0F2}"/>
              </a:ext>
            </a:extLst>
          </p:cNvPr>
          <p:cNvGrpSpPr/>
          <p:nvPr/>
        </p:nvGrpSpPr>
        <p:grpSpPr>
          <a:xfrm>
            <a:off x="1263645" y="728601"/>
            <a:ext cx="6750000" cy="2478519"/>
            <a:chOff x="1263645" y="728601"/>
            <a:chExt cx="6750000" cy="2478519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815A368D-B5B0-48C6-95C4-A77C6889E076}"/>
                </a:ext>
              </a:extLst>
            </p:cNvPr>
            <p:cNvGrpSpPr/>
            <p:nvPr/>
          </p:nvGrpSpPr>
          <p:grpSpPr>
            <a:xfrm>
              <a:off x="3669388" y="743299"/>
              <a:ext cx="1611665" cy="1912644"/>
              <a:chOff x="5698710" y="1569701"/>
              <a:chExt cx="1611665" cy="1912644"/>
            </a:xfrm>
          </p:grpSpPr>
          <p:sp>
            <p:nvSpPr>
              <p:cNvPr id="30" name="フリーフォーム: 図形 29">
                <a:extLst>
                  <a:ext uri="{FF2B5EF4-FFF2-40B4-BE49-F238E27FC236}">
                    <a16:creationId xmlns:a16="http://schemas.microsoft.com/office/drawing/2014/main" id="{2639DB81-5355-4B37-817D-456B69AE9CE5}"/>
                  </a:ext>
                </a:extLst>
              </p:cNvPr>
              <p:cNvSpPr/>
              <p:nvPr/>
            </p:nvSpPr>
            <p:spPr>
              <a:xfrm>
                <a:off x="5698710" y="1569701"/>
                <a:ext cx="1523375" cy="1912644"/>
              </a:xfrm>
              <a:custGeom>
                <a:avLst/>
                <a:gdLst>
                  <a:gd name="connsiteX0" fmla="*/ 0 w 2870200"/>
                  <a:gd name="connsiteY0" fmla="*/ 3603625 h 3603625"/>
                  <a:gd name="connsiteX1" fmla="*/ 714375 w 2870200"/>
                  <a:gd name="connsiteY1" fmla="*/ 2876550 h 3603625"/>
                  <a:gd name="connsiteX2" fmla="*/ 1435100 w 2870200"/>
                  <a:gd name="connsiteY2" fmla="*/ 0 h 3603625"/>
                  <a:gd name="connsiteX3" fmla="*/ 2165350 w 2870200"/>
                  <a:gd name="connsiteY3" fmla="*/ 2882900 h 3603625"/>
                  <a:gd name="connsiteX4" fmla="*/ 2870200 w 2870200"/>
                  <a:gd name="connsiteY4" fmla="*/ 3584575 h 360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0200" h="3603625">
                    <a:moveTo>
                      <a:pt x="0" y="3603625"/>
                    </a:moveTo>
                    <a:cubicBezTo>
                      <a:pt x="237596" y="3540389"/>
                      <a:pt x="475192" y="3477154"/>
                      <a:pt x="714375" y="2876550"/>
                    </a:cubicBezTo>
                    <a:cubicBezTo>
                      <a:pt x="953558" y="2275946"/>
                      <a:pt x="1193271" y="-1058"/>
                      <a:pt x="1435100" y="0"/>
                    </a:cubicBezTo>
                    <a:cubicBezTo>
                      <a:pt x="1676929" y="1058"/>
                      <a:pt x="1926167" y="2285471"/>
                      <a:pt x="2165350" y="2882900"/>
                    </a:cubicBezTo>
                    <a:cubicBezTo>
                      <a:pt x="2404533" y="3480329"/>
                      <a:pt x="2637366" y="3532452"/>
                      <a:pt x="2870200" y="3584575"/>
                    </a:cubicBezTo>
                  </a:path>
                </a:pathLst>
              </a:custGeom>
              <a:noFill/>
              <a:ln w="317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フリーフォーム: 図形 30">
                <a:extLst>
                  <a:ext uri="{FF2B5EF4-FFF2-40B4-BE49-F238E27FC236}">
                    <a16:creationId xmlns:a16="http://schemas.microsoft.com/office/drawing/2014/main" id="{B6417FD1-B60F-4B1A-B8DC-3D087AF33D1F}"/>
                  </a:ext>
                </a:extLst>
              </p:cNvPr>
              <p:cNvSpPr/>
              <p:nvPr/>
            </p:nvSpPr>
            <p:spPr>
              <a:xfrm>
                <a:off x="5787000" y="1569701"/>
                <a:ext cx="1523375" cy="1912644"/>
              </a:xfrm>
              <a:custGeom>
                <a:avLst/>
                <a:gdLst>
                  <a:gd name="connsiteX0" fmla="*/ 0 w 2870200"/>
                  <a:gd name="connsiteY0" fmla="*/ 3603625 h 3603625"/>
                  <a:gd name="connsiteX1" fmla="*/ 714375 w 2870200"/>
                  <a:gd name="connsiteY1" fmla="*/ 2876550 h 3603625"/>
                  <a:gd name="connsiteX2" fmla="*/ 1435100 w 2870200"/>
                  <a:gd name="connsiteY2" fmla="*/ 0 h 3603625"/>
                  <a:gd name="connsiteX3" fmla="*/ 2165350 w 2870200"/>
                  <a:gd name="connsiteY3" fmla="*/ 2882900 h 3603625"/>
                  <a:gd name="connsiteX4" fmla="*/ 2870200 w 2870200"/>
                  <a:gd name="connsiteY4" fmla="*/ 3584575 h 360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0200" h="3603625">
                    <a:moveTo>
                      <a:pt x="0" y="3603625"/>
                    </a:moveTo>
                    <a:cubicBezTo>
                      <a:pt x="237596" y="3540389"/>
                      <a:pt x="475192" y="3477154"/>
                      <a:pt x="714375" y="2876550"/>
                    </a:cubicBezTo>
                    <a:cubicBezTo>
                      <a:pt x="953558" y="2275946"/>
                      <a:pt x="1193271" y="-1058"/>
                      <a:pt x="1435100" y="0"/>
                    </a:cubicBezTo>
                    <a:cubicBezTo>
                      <a:pt x="1676929" y="1058"/>
                      <a:pt x="1926167" y="2285471"/>
                      <a:pt x="2165350" y="2882900"/>
                    </a:cubicBezTo>
                    <a:cubicBezTo>
                      <a:pt x="2404533" y="3480329"/>
                      <a:pt x="2637366" y="3532452"/>
                      <a:pt x="2870200" y="3584575"/>
                    </a:cubicBezTo>
                  </a:path>
                </a:pathLst>
              </a:custGeom>
              <a:noFill/>
              <a:ln w="317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7C882E3-402E-4B1D-9A34-71325AE65D71}"/>
                </a:ext>
              </a:extLst>
            </p:cNvPr>
            <p:cNvGrpSpPr/>
            <p:nvPr/>
          </p:nvGrpSpPr>
          <p:grpSpPr>
            <a:xfrm>
              <a:off x="1263645" y="728601"/>
              <a:ext cx="6750000" cy="2478519"/>
              <a:chOff x="1263645" y="728601"/>
              <a:chExt cx="6750000" cy="2478519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C07DEC10-F8CE-42A9-8531-68881D27156D}"/>
                  </a:ext>
                </a:extLst>
              </p:cNvPr>
              <p:cNvGrpSpPr/>
              <p:nvPr/>
            </p:nvGrpSpPr>
            <p:grpSpPr>
              <a:xfrm>
                <a:off x="1263645" y="728601"/>
                <a:ext cx="6750000" cy="2478519"/>
                <a:chOff x="1263645" y="728601"/>
                <a:chExt cx="6750000" cy="2478519"/>
              </a:xfrm>
            </p:grpSpPr>
            <p:grpSp>
              <p:nvGrpSpPr>
                <p:cNvPr id="2" name="グループ化 1">
                  <a:extLst>
                    <a:ext uri="{FF2B5EF4-FFF2-40B4-BE49-F238E27FC236}">
                      <a16:creationId xmlns:a16="http://schemas.microsoft.com/office/drawing/2014/main" id="{3815AC3B-BAF6-488D-9936-6FC7DB57C007}"/>
                    </a:ext>
                  </a:extLst>
                </p:cNvPr>
                <p:cNvGrpSpPr/>
                <p:nvPr/>
              </p:nvGrpSpPr>
              <p:grpSpPr>
                <a:xfrm>
                  <a:off x="1263645" y="728601"/>
                  <a:ext cx="6750000" cy="2478519"/>
                  <a:chOff x="1263645" y="728601"/>
                  <a:chExt cx="6750000" cy="2478519"/>
                </a:xfrm>
              </p:grpSpPr>
              <p:grpSp>
                <p:nvGrpSpPr>
                  <p:cNvPr id="59" name="グループ化 58">
                    <a:extLst>
                      <a:ext uri="{FF2B5EF4-FFF2-40B4-BE49-F238E27FC236}">
                        <a16:creationId xmlns:a16="http://schemas.microsoft.com/office/drawing/2014/main" id="{DAFBDFCA-7431-4D88-AA2D-9AD219226390}"/>
                      </a:ext>
                    </a:extLst>
                  </p:cNvPr>
                  <p:cNvGrpSpPr/>
                  <p:nvPr/>
                </p:nvGrpSpPr>
                <p:grpSpPr>
                  <a:xfrm>
                    <a:off x="1672811" y="728601"/>
                    <a:ext cx="1611665" cy="1912644"/>
                    <a:chOff x="5698710" y="1569701"/>
                    <a:chExt cx="1611665" cy="1912644"/>
                  </a:xfrm>
                </p:grpSpPr>
                <p:sp>
                  <p:nvSpPr>
                    <p:cNvPr id="60" name="フリーフォーム: 図形 59">
                      <a:extLst>
                        <a:ext uri="{FF2B5EF4-FFF2-40B4-BE49-F238E27FC236}">
                          <a16:creationId xmlns:a16="http://schemas.microsoft.com/office/drawing/2014/main" id="{F55ABB78-B155-4525-A0E4-01EE7C8B66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98710" y="1569701"/>
                      <a:ext cx="1523375" cy="1912644"/>
                    </a:xfrm>
                    <a:custGeom>
                      <a:avLst/>
                      <a:gdLst>
                        <a:gd name="connsiteX0" fmla="*/ 0 w 2870200"/>
                        <a:gd name="connsiteY0" fmla="*/ 3603625 h 3603625"/>
                        <a:gd name="connsiteX1" fmla="*/ 714375 w 2870200"/>
                        <a:gd name="connsiteY1" fmla="*/ 2876550 h 3603625"/>
                        <a:gd name="connsiteX2" fmla="*/ 1435100 w 2870200"/>
                        <a:gd name="connsiteY2" fmla="*/ 0 h 3603625"/>
                        <a:gd name="connsiteX3" fmla="*/ 2165350 w 2870200"/>
                        <a:gd name="connsiteY3" fmla="*/ 2882900 h 3603625"/>
                        <a:gd name="connsiteX4" fmla="*/ 2870200 w 2870200"/>
                        <a:gd name="connsiteY4" fmla="*/ 3584575 h 3603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70200" h="3603625">
                          <a:moveTo>
                            <a:pt x="0" y="3603625"/>
                          </a:moveTo>
                          <a:cubicBezTo>
                            <a:pt x="237596" y="3540389"/>
                            <a:pt x="475192" y="3477154"/>
                            <a:pt x="714375" y="2876550"/>
                          </a:cubicBezTo>
                          <a:cubicBezTo>
                            <a:pt x="953558" y="2275946"/>
                            <a:pt x="1193271" y="-1058"/>
                            <a:pt x="1435100" y="0"/>
                          </a:cubicBezTo>
                          <a:cubicBezTo>
                            <a:pt x="1676929" y="1058"/>
                            <a:pt x="1926167" y="2285471"/>
                            <a:pt x="2165350" y="2882900"/>
                          </a:cubicBezTo>
                          <a:cubicBezTo>
                            <a:pt x="2404533" y="3480329"/>
                            <a:pt x="2637366" y="3532452"/>
                            <a:pt x="2870200" y="3584575"/>
                          </a:cubicBezTo>
                        </a:path>
                      </a:pathLst>
                    </a:custGeom>
                    <a:noFill/>
                    <a:ln w="317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1" name="フリーフォーム: 図形 60">
                      <a:extLst>
                        <a:ext uri="{FF2B5EF4-FFF2-40B4-BE49-F238E27FC236}">
                          <a16:creationId xmlns:a16="http://schemas.microsoft.com/office/drawing/2014/main" id="{11671F59-8F9A-45C5-8F5C-69D2141243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7000" y="1569701"/>
                      <a:ext cx="1523375" cy="1912644"/>
                    </a:xfrm>
                    <a:custGeom>
                      <a:avLst/>
                      <a:gdLst>
                        <a:gd name="connsiteX0" fmla="*/ 0 w 2870200"/>
                        <a:gd name="connsiteY0" fmla="*/ 3603625 h 3603625"/>
                        <a:gd name="connsiteX1" fmla="*/ 714375 w 2870200"/>
                        <a:gd name="connsiteY1" fmla="*/ 2876550 h 3603625"/>
                        <a:gd name="connsiteX2" fmla="*/ 1435100 w 2870200"/>
                        <a:gd name="connsiteY2" fmla="*/ 0 h 3603625"/>
                        <a:gd name="connsiteX3" fmla="*/ 2165350 w 2870200"/>
                        <a:gd name="connsiteY3" fmla="*/ 2882900 h 3603625"/>
                        <a:gd name="connsiteX4" fmla="*/ 2870200 w 2870200"/>
                        <a:gd name="connsiteY4" fmla="*/ 3584575 h 3603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70200" h="3603625">
                          <a:moveTo>
                            <a:pt x="0" y="3603625"/>
                          </a:moveTo>
                          <a:cubicBezTo>
                            <a:pt x="237596" y="3540389"/>
                            <a:pt x="475192" y="3477154"/>
                            <a:pt x="714375" y="2876550"/>
                          </a:cubicBezTo>
                          <a:cubicBezTo>
                            <a:pt x="953558" y="2275946"/>
                            <a:pt x="1193271" y="-1058"/>
                            <a:pt x="1435100" y="0"/>
                          </a:cubicBezTo>
                          <a:cubicBezTo>
                            <a:pt x="1676929" y="1058"/>
                            <a:pt x="1926167" y="2285471"/>
                            <a:pt x="2165350" y="2882900"/>
                          </a:cubicBezTo>
                          <a:cubicBezTo>
                            <a:pt x="2404533" y="3480329"/>
                            <a:pt x="2637366" y="3532452"/>
                            <a:pt x="2870200" y="3584575"/>
                          </a:cubicBezTo>
                        </a:path>
                      </a:pathLst>
                    </a:custGeom>
                    <a:noFill/>
                    <a:ln w="317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53" name="グループ化 52">
                    <a:extLst>
                      <a:ext uri="{FF2B5EF4-FFF2-40B4-BE49-F238E27FC236}">
                        <a16:creationId xmlns:a16="http://schemas.microsoft.com/office/drawing/2014/main" id="{25131327-9BD3-4A64-810F-FA49B756B28F}"/>
                      </a:ext>
                    </a:extLst>
                  </p:cNvPr>
                  <p:cNvGrpSpPr/>
                  <p:nvPr/>
                </p:nvGrpSpPr>
                <p:grpSpPr>
                  <a:xfrm>
                    <a:off x="1263645" y="729000"/>
                    <a:ext cx="6750000" cy="2478120"/>
                    <a:chOff x="1263645" y="729000"/>
                    <a:chExt cx="6750000" cy="2478120"/>
                  </a:xfrm>
                </p:grpSpPr>
                <p:sp>
                  <p:nvSpPr>
                    <p:cNvPr id="45" name="コンテンツ プレースホルダ 2">
                      <a:extLst>
                        <a:ext uri="{FF2B5EF4-FFF2-40B4-BE49-F238E27FC236}">
                          <a16:creationId xmlns:a16="http://schemas.microsoft.com/office/drawing/2014/main" id="{5C1A40EE-6025-48A9-9675-1B50FA8335F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3796756" y="2683847"/>
                      <a:ext cx="1356931" cy="523273"/>
                    </a:xfrm>
                    <a:prstGeom prst="rect">
                      <a:avLst/>
                    </a:prstGeom>
                  </p:spPr>
                  <p:txBody>
                    <a:bodyPr/>
                    <a:lstStyle/>
                    <a:p>
                      <a:pPr>
                        <a:spcBef>
                          <a:spcPts val="768"/>
                        </a:spcBef>
                      </a:pPr>
                      <a:r>
                        <a:rPr lang="en-US" altLang="ja-JP" sz="28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Arial Unicode MS" panose="020B0604020202020204" pitchFamily="50" charset="-128"/>
                          <a:cs typeface="Arial" panose="020B0604020202020204" pitchFamily="34" charset="0"/>
                        </a:rPr>
                        <a:t>Raman</a:t>
                      </a:r>
                      <a:endParaRPr lang="ja-JP" altLang="en-US" sz="28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Arial Unicode MS" panose="020B0604020202020204" pitchFamily="50" charset="-128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52" name="グループ化 51">
                      <a:extLst>
                        <a:ext uri="{FF2B5EF4-FFF2-40B4-BE49-F238E27FC236}">
                          <a16:creationId xmlns:a16="http://schemas.microsoft.com/office/drawing/2014/main" id="{41B407A2-751F-4D64-B653-3E8ECC29B8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63645" y="729000"/>
                      <a:ext cx="6750000" cy="1926943"/>
                      <a:chOff x="1263645" y="729000"/>
                      <a:chExt cx="6750000" cy="1926943"/>
                    </a:xfrm>
                  </p:grpSpPr>
                  <p:sp>
                    <p:nvSpPr>
                      <p:cNvPr id="43" name="フリーフォーム: 図形 42">
                        <a:extLst>
                          <a:ext uri="{FF2B5EF4-FFF2-40B4-BE49-F238E27FC236}">
                            <a16:creationId xmlns:a16="http://schemas.microsoft.com/office/drawing/2014/main" id="{03D48A18-84DD-4312-9551-83FC479C28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66957" y="729000"/>
                        <a:ext cx="1523375" cy="1912644"/>
                      </a:xfrm>
                      <a:custGeom>
                        <a:avLst/>
                        <a:gdLst>
                          <a:gd name="connsiteX0" fmla="*/ 0 w 2870200"/>
                          <a:gd name="connsiteY0" fmla="*/ 3603625 h 3603625"/>
                          <a:gd name="connsiteX1" fmla="*/ 714375 w 2870200"/>
                          <a:gd name="connsiteY1" fmla="*/ 2876550 h 3603625"/>
                          <a:gd name="connsiteX2" fmla="*/ 1435100 w 2870200"/>
                          <a:gd name="connsiteY2" fmla="*/ 0 h 3603625"/>
                          <a:gd name="connsiteX3" fmla="*/ 2165350 w 2870200"/>
                          <a:gd name="connsiteY3" fmla="*/ 2882900 h 3603625"/>
                          <a:gd name="connsiteX4" fmla="*/ 2870200 w 2870200"/>
                          <a:gd name="connsiteY4" fmla="*/ 3584575 h 36036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870200" h="3603625">
                            <a:moveTo>
                              <a:pt x="0" y="3603625"/>
                            </a:moveTo>
                            <a:cubicBezTo>
                              <a:pt x="237596" y="3540389"/>
                              <a:pt x="475192" y="3477154"/>
                              <a:pt x="714375" y="2876550"/>
                            </a:cubicBezTo>
                            <a:cubicBezTo>
                              <a:pt x="953558" y="2275946"/>
                              <a:pt x="1193271" y="-1058"/>
                              <a:pt x="1435100" y="0"/>
                            </a:cubicBezTo>
                            <a:cubicBezTo>
                              <a:pt x="1676929" y="1058"/>
                              <a:pt x="1926167" y="2285471"/>
                              <a:pt x="2165350" y="2882900"/>
                            </a:cubicBezTo>
                            <a:cubicBezTo>
                              <a:pt x="2404533" y="3480329"/>
                              <a:pt x="2637366" y="3532452"/>
                              <a:pt x="2870200" y="3584575"/>
                            </a:cubicBezTo>
                          </a:path>
                        </a:pathLst>
                      </a:custGeom>
                      <a:noFill/>
                      <a:ln w="31750"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cxnSp>
                    <p:nvCxnSpPr>
                      <p:cNvPr id="44" name="直線矢印コネクタ 43">
                        <a:extLst>
                          <a:ext uri="{FF2B5EF4-FFF2-40B4-BE49-F238E27FC236}">
                            <a16:creationId xmlns:a16="http://schemas.microsoft.com/office/drawing/2014/main" id="{E5411591-433E-4AF0-843A-223EC44B252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263645" y="2655943"/>
                        <a:ext cx="6750000" cy="0"/>
                      </a:xfrm>
                      <a:prstGeom prst="straightConnector1">
                        <a:avLst/>
                      </a:prstGeom>
                      <a:ln w="571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直線矢印コネクタ 47">
                        <a:extLst>
                          <a:ext uri="{FF2B5EF4-FFF2-40B4-BE49-F238E27FC236}">
                            <a16:creationId xmlns:a16="http://schemas.microsoft.com/office/drawing/2014/main" id="{2CE0989D-CEA1-42E5-B6ED-01E59CD3125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478645" y="1553299"/>
                        <a:ext cx="2000042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arrow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直線矢印コネクタ 48">
                        <a:extLst>
                          <a:ext uri="{FF2B5EF4-FFF2-40B4-BE49-F238E27FC236}">
                            <a16:creationId xmlns:a16="http://schemas.microsoft.com/office/drawing/2014/main" id="{813E6118-87FE-4C5A-975F-F8D549AF44D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478687" y="1553299"/>
                        <a:ext cx="2049958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arrow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0" name="テキスト ボックス 49">
                            <a:extLst>
                              <a:ext uri="{FF2B5EF4-FFF2-40B4-BE49-F238E27FC236}">
                                <a16:creationId xmlns:a16="http://schemas.microsoft.com/office/drawing/2014/main" id="{1FCFE372-6B52-4180-8209-738C74E004C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210587" y="1000683"/>
                            <a:ext cx="561115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kumimoji="1" lang="ja-JP" altLang="en-US" sz="2800" dirty="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0" name="テキスト ボックス 49">
                            <a:extLst>
                              <a:ext uri="{FF2B5EF4-FFF2-40B4-BE49-F238E27FC236}">
                                <a16:creationId xmlns:a16="http://schemas.microsoft.com/office/drawing/2014/main" id="{1FCFE372-6B52-4180-8209-738C74E004C4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210587" y="1000683"/>
                            <a:ext cx="561115" cy="523220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1" name="テキスト ボックス 50">
                            <a:extLst>
                              <a:ext uri="{FF2B5EF4-FFF2-40B4-BE49-F238E27FC236}">
                                <a16:creationId xmlns:a16="http://schemas.microsoft.com/office/drawing/2014/main" id="{3C91DEED-0A80-4821-99EB-85683A1848F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268645" y="1000683"/>
                            <a:ext cx="569387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kumimoji="1" lang="ja-JP" altLang="en-US" sz="2800" dirty="0">
                              <a:solidFill>
                                <a:srgbClr val="0070C0"/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1" name="テキスト ボックス 50">
                            <a:extLst>
                              <a:ext uri="{FF2B5EF4-FFF2-40B4-BE49-F238E27FC236}">
                                <a16:creationId xmlns:a16="http://schemas.microsoft.com/office/drawing/2014/main" id="{3C91DEED-0A80-4821-99EB-85683A1848F9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268645" y="1000683"/>
                            <a:ext cx="569387" cy="523220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</p:grpSp>
            <p:sp>
              <p:nvSpPr>
                <p:cNvPr id="54" name="コンテンツ プレースホルダ 2">
                  <a:extLst>
                    <a:ext uri="{FF2B5EF4-FFF2-40B4-BE49-F238E27FC236}">
                      <a16:creationId xmlns:a16="http://schemas.microsoft.com/office/drawing/2014/main" id="{81ADB481-793E-4CAF-A872-959005638AE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853107" y="2683847"/>
                  <a:ext cx="1356931" cy="523273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>
                    <a:spcBef>
                      <a:spcPts val="768"/>
                    </a:spcBef>
                  </a:pPr>
                  <a:r>
                    <a:rPr lang="en-US" altLang="ja-JP" sz="2800" dirty="0">
                      <a:solidFill>
                        <a:srgbClr val="0070C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anose="020B0604020202020204" pitchFamily="34" charset="0"/>
                      <a:ea typeface="Arial Unicode MS" panose="020B0604020202020204" pitchFamily="50" charset="-128"/>
                      <a:cs typeface="Arial" panose="020B0604020202020204" pitchFamily="34" charset="0"/>
                    </a:rPr>
                    <a:t>Raman</a:t>
                  </a:r>
                  <a:endParaRPr lang="ja-JP" altLang="en-US" sz="2800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Arial Unicode MS" panose="020B0604020202020204" pitchFamily="50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5" name="コンテンツ プレースホルダ 2">
                <a:extLst>
                  <a:ext uri="{FF2B5EF4-FFF2-40B4-BE49-F238E27FC236}">
                    <a16:creationId xmlns:a16="http://schemas.microsoft.com/office/drawing/2014/main" id="{ECD83AD2-82EE-4DFF-833F-6E8533E0B4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00179" y="2683847"/>
                <a:ext cx="1356931" cy="523273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spcBef>
                    <a:spcPts val="768"/>
                  </a:spcBef>
                </a:pPr>
                <a:r>
                  <a:rPr lang="en-US" altLang="ja-JP" sz="2800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Arial Unicode MS" panose="020B0604020202020204" pitchFamily="50" charset="-128"/>
                    <a:cs typeface="Arial" panose="020B0604020202020204" pitchFamily="34" charset="0"/>
                  </a:rPr>
                  <a:t>Raman</a:t>
                </a:r>
                <a:endParaRPr lang="ja-JP" altLang="en-US" sz="28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Arial Unicode MS" panose="020B0604020202020204" pitchFamily="50" charset="-128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682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DA9EECB-CBEB-4682-8D72-1E6B070E859F}"/>
              </a:ext>
            </a:extLst>
          </p:cNvPr>
          <p:cNvGrpSpPr/>
          <p:nvPr/>
        </p:nvGrpSpPr>
        <p:grpSpPr>
          <a:xfrm>
            <a:off x="475985" y="564859"/>
            <a:ext cx="7993020" cy="2405166"/>
            <a:chOff x="475985" y="564859"/>
            <a:chExt cx="7993020" cy="2405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1293259" y="2436942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259" y="2436942"/>
                  <a:ext cx="942053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4839" t="-128571" r="-36129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1293259" y="1886869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9" name="テキスト ボックス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259" y="1886869"/>
                  <a:ext cx="942053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14839" t="-128571" r="-36129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1293259" y="1382869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259" y="1382869"/>
                  <a:ext cx="942053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14839" t="-126761" r="-36129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1308636" y="851605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8636" y="851605"/>
                  <a:ext cx="942053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5584" t="-128571" r="-36364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線矢印コネクタ 13"/>
            <p:cNvCxnSpPr/>
            <p:nvPr/>
          </p:nvCxnSpPr>
          <p:spPr>
            <a:xfrm flipV="1">
              <a:off x="2229363" y="779797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 flipV="1">
              <a:off x="1293259" y="779597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/>
                <p:cNvSpPr txBox="1"/>
                <p:nvPr/>
              </p:nvSpPr>
              <p:spPr>
                <a:xfrm>
                  <a:off x="3072133" y="2436942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87" name="テキスト ボックス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2133" y="2436942"/>
                  <a:ext cx="942053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15584" t="-128571" r="-36364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/>
                <p:cNvSpPr txBox="1"/>
                <p:nvPr/>
              </p:nvSpPr>
              <p:spPr>
                <a:xfrm>
                  <a:off x="3072133" y="1886869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88" name="テキスト ボックス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2133" y="1886869"/>
                  <a:ext cx="942053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5584" t="-128571" r="-36364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/>
                <p:cNvSpPr txBox="1"/>
                <p:nvPr/>
              </p:nvSpPr>
              <p:spPr>
                <a:xfrm>
                  <a:off x="3072133" y="1382869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89" name="テキスト ボックス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2133" y="1382869"/>
                  <a:ext cx="942053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15584" t="-126761" r="-36364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/>
                <p:cNvSpPr txBox="1"/>
                <p:nvPr/>
              </p:nvSpPr>
              <p:spPr>
                <a:xfrm>
                  <a:off x="3087510" y="851605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90" name="テキスト ボックス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510" y="851605"/>
                  <a:ext cx="942053" cy="430887"/>
                </a:xfrm>
                <a:prstGeom prst="rect">
                  <a:avLst/>
                </a:prstGeom>
                <a:blipFill>
                  <a:blip r:embed="rId9"/>
                  <a:stretch>
                    <a:fillRect l="-14839" t="-128571" r="-36129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線矢印コネクタ 90"/>
            <p:cNvCxnSpPr/>
            <p:nvPr/>
          </p:nvCxnSpPr>
          <p:spPr>
            <a:xfrm flipV="1">
              <a:off x="4008237" y="779797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/>
            <p:cNvCxnSpPr/>
            <p:nvPr/>
          </p:nvCxnSpPr>
          <p:spPr>
            <a:xfrm flipV="1">
              <a:off x="3072133" y="779597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/>
                <p:cNvSpPr txBox="1"/>
                <p:nvPr/>
              </p:nvSpPr>
              <p:spPr>
                <a:xfrm>
                  <a:off x="5337409" y="2446768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100" name="テキスト ボックス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409" y="2446768"/>
                  <a:ext cx="942053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15584" t="-126761" r="-36364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テキスト ボックス 100"/>
                <p:cNvSpPr txBox="1"/>
                <p:nvPr/>
              </p:nvSpPr>
              <p:spPr>
                <a:xfrm>
                  <a:off x="5337409" y="1896695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テキスト ボックス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409" y="1896695"/>
                  <a:ext cx="942053" cy="430887"/>
                </a:xfrm>
                <a:prstGeom prst="rect">
                  <a:avLst/>
                </a:prstGeom>
                <a:blipFill>
                  <a:blip r:embed="rId11"/>
                  <a:stretch>
                    <a:fillRect l="-15584" t="-126761" r="-36364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テキスト ボックス 101"/>
                <p:cNvSpPr txBox="1"/>
                <p:nvPr/>
              </p:nvSpPr>
              <p:spPr>
                <a:xfrm>
                  <a:off x="5337409" y="1392695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テキスト ボックス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409" y="1392695"/>
                  <a:ext cx="942053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15584" t="-126761" r="-36364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テキスト ボックス 102"/>
                <p:cNvSpPr txBox="1"/>
                <p:nvPr/>
              </p:nvSpPr>
              <p:spPr>
                <a:xfrm>
                  <a:off x="5352786" y="861431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テキスト ボックス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786" y="861431"/>
                  <a:ext cx="942053" cy="430887"/>
                </a:xfrm>
                <a:prstGeom prst="rect">
                  <a:avLst/>
                </a:prstGeom>
                <a:blipFill>
                  <a:blip r:embed="rId13"/>
                  <a:stretch>
                    <a:fillRect l="-14839" t="-126761" r="-36129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線矢印コネクタ 103"/>
            <p:cNvCxnSpPr/>
            <p:nvPr/>
          </p:nvCxnSpPr>
          <p:spPr>
            <a:xfrm flipV="1">
              <a:off x="6273513" y="789623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矢印コネクタ 104"/>
            <p:cNvCxnSpPr/>
            <p:nvPr/>
          </p:nvCxnSpPr>
          <p:spPr>
            <a:xfrm flipV="1">
              <a:off x="5337409" y="789423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テキスト ボックス 164"/>
            <p:cNvSpPr txBox="1"/>
            <p:nvPr/>
          </p:nvSpPr>
          <p:spPr>
            <a:xfrm>
              <a:off x="475985" y="564859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0" dirty="0">
                  <a:latin typeface="Times New Roman" panose="02020603050405020304" pitchFamily="18" charset="0"/>
                  <a:ea typeface="Arial Unicode MS" panose="020B0604020202020204" pitchFamily="50" charset="-128"/>
                  <a:cs typeface="Times New Roman" panose="02020603050405020304" pitchFamily="18" charset="0"/>
                </a:rPr>
                <a:t>(a)</a:t>
              </a:r>
              <a:endParaRPr kumimoji="1" lang="ja-JP" altLang="en-US" sz="2400" dirty="0"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166" name="テキスト ボックス 165"/>
            <p:cNvSpPr txBox="1"/>
            <p:nvPr/>
          </p:nvSpPr>
          <p:spPr>
            <a:xfrm>
              <a:off x="4448623" y="573359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0" dirty="0">
                  <a:latin typeface="Times New Roman" panose="02020603050405020304" pitchFamily="18" charset="0"/>
                  <a:ea typeface="Arial Unicode MS" panose="020B0604020202020204" pitchFamily="50" charset="-128"/>
                  <a:cs typeface="Times New Roman" panose="02020603050405020304" pitchFamily="18" charset="0"/>
                </a:rPr>
                <a:t>(b)</a:t>
              </a:r>
              <a:endParaRPr kumimoji="1" lang="ja-JP" altLang="en-US" sz="2400" dirty="0"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174" name="Line 9"/>
            <p:cNvSpPr>
              <a:spLocks noChangeShapeType="1"/>
            </p:cNvSpPr>
            <p:nvPr/>
          </p:nvSpPr>
          <p:spPr bwMode="auto">
            <a:xfrm rot="2700000" flipV="1">
              <a:off x="944733" y="2302682"/>
              <a:ext cx="147411" cy="414190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176" name="Line 9"/>
            <p:cNvSpPr>
              <a:spLocks noChangeShapeType="1"/>
            </p:cNvSpPr>
            <p:nvPr/>
          </p:nvSpPr>
          <p:spPr bwMode="auto">
            <a:xfrm rot="2700000" flipV="1">
              <a:off x="940997" y="1784521"/>
              <a:ext cx="139169" cy="4206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179" name="Line 9"/>
            <p:cNvSpPr>
              <a:spLocks noChangeShapeType="1"/>
            </p:cNvSpPr>
            <p:nvPr/>
          </p:nvSpPr>
          <p:spPr bwMode="auto">
            <a:xfrm rot="-2700000" flipH="1" flipV="1">
              <a:off x="961851" y="981602"/>
              <a:ext cx="121445" cy="44015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109" name="円/楕円 63">
              <a:extLst>
                <a:ext uri="{FF2B5EF4-FFF2-40B4-BE49-F238E27FC236}">
                  <a16:creationId xmlns:a16="http://schemas.microsoft.com/office/drawing/2014/main" id="{4C263F33-8620-4E74-A962-15A68BB2B0BA}"/>
                </a:ext>
              </a:extLst>
            </p:cNvPr>
            <p:cNvSpPr/>
            <p:nvPr/>
          </p:nvSpPr>
          <p:spPr>
            <a:xfrm>
              <a:off x="1217462" y="2327129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0" name="グループ化 109">
              <a:extLst>
                <a:ext uri="{FF2B5EF4-FFF2-40B4-BE49-F238E27FC236}">
                  <a16:creationId xmlns:a16="http://schemas.microsoft.com/office/drawing/2014/main" id="{2AD2CA87-8312-44CF-84F1-D4EE6B21F091}"/>
                </a:ext>
              </a:extLst>
            </p:cNvPr>
            <p:cNvGrpSpPr/>
            <p:nvPr/>
          </p:nvGrpSpPr>
          <p:grpSpPr>
            <a:xfrm flipH="1">
              <a:off x="1217462" y="1800016"/>
              <a:ext cx="144000" cy="144000"/>
              <a:chOff x="3707904" y="3212976"/>
              <a:chExt cx="2160000" cy="2160000"/>
            </a:xfrm>
          </p:grpSpPr>
          <p:sp>
            <p:nvSpPr>
              <p:cNvPr id="140" name="円/楕円 1">
                <a:extLst>
                  <a:ext uri="{FF2B5EF4-FFF2-40B4-BE49-F238E27FC236}">
                    <a16:creationId xmlns:a16="http://schemas.microsoft.com/office/drawing/2014/main" id="{494953CA-B7FD-43E6-B2A4-85115908E417}"/>
                  </a:ext>
                </a:extLst>
              </p:cNvPr>
              <p:cNvSpPr/>
              <p:nvPr/>
            </p:nvSpPr>
            <p:spPr>
              <a:xfrm>
                <a:off x="3707904" y="3212976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1" name="円/楕円 2">
                <a:extLst>
                  <a:ext uri="{FF2B5EF4-FFF2-40B4-BE49-F238E27FC236}">
                    <a16:creationId xmlns:a16="http://schemas.microsoft.com/office/drawing/2014/main" id="{49A85CFB-E2AE-4DCF-913D-C60C016C36C8}"/>
                  </a:ext>
                </a:extLst>
              </p:cNvPr>
              <p:cNvSpPr/>
              <p:nvPr/>
            </p:nvSpPr>
            <p:spPr>
              <a:xfrm>
                <a:off x="4247904" y="3752976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2" name="Line 9">
              <a:extLst>
                <a:ext uri="{FF2B5EF4-FFF2-40B4-BE49-F238E27FC236}">
                  <a16:creationId xmlns:a16="http://schemas.microsoft.com/office/drawing/2014/main" id="{F548230F-38BC-484B-906D-D700C2902D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H="1">
              <a:off x="798242" y="2224222"/>
              <a:ext cx="423664" cy="138687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143" name="円/楕円 63">
              <a:extLst>
                <a:ext uri="{FF2B5EF4-FFF2-40B4-BE49-F238E27FC236}">
                  <a16:creationId xmlns:a16="http://schemas.microsoft.com/office/drawing/2014/main" id="{423C3DFA-2883-485D-BBF1-336512C0F0BB}"/>
                </a:ext>
              </a:extLst>
            </p:cNvPr>
            <p:cNvSpPr/>
            <p:nvPr/>
          </p:nvSpPr>
          <p:spPr>
            <a:xfrm>
              <a:off x="1217462" y="1277157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Line 9">
              <a:extLst>
                <a:ext uri="{FF2B5EF4-FFF2-40B4-BE49-F238E27FC236}">
                  <a16:creationId xmlns:a16="http://schemas.microsoft.com/office/drawing/2014/main" id="{F165B027-99BC-449B-B835-E0ACCA4593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700000" flipH="1" flipV="1">
              <a:off x="4990842" y="973805"/>
              <a:ext cx="138269" cy="45278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grpSp>
          <p:nvGrpSpPr>
            <p:cNvPr id="188" name="グループ化 187">
              <a:extLst>
                <a:ext uri="{FF2B5EF4-FFF2-40B4-BE49-F238E27FC236}">
                  <a16:creationId xmlns:a16="http://schemas.microsoft.com/office/drawing/2014/main" id="{0D22DBB0-11C6-4674-9E3B-256650E85E25}"/>
                </a:ext>
              </a:extLst>
            </p:cNvPr>
            <p:cNvGrpSpPr/>
            <p:nvPr/>
          </p:nvGrpSpPr>
          <p:grpSpPr>
            <a:xfrm flipH="1">
              <a:off x="3937036" y="1808010"/>
              <a:ext cx="144000" cy="144000"/>
              <a:chOff x="3707904" y="3212976"/>
              <a:chExt cx="2160000" cy="2160000"/>
            </a:xfrm>
          </p:grpSpPr>
          <p:sp>
            <p:nvSpPr>
              <p:cNvPr id="189" name="円/楕円 1">
                <a:extLst>
                  <a:ext uri="{FF2B5EF4-FFF2-40B4-BE49-F238E27FC236}">
                    <a16:creationId xmlns:a16="http://schemas.microsoft.com/office/drawing/2014/main" id="{746E21E7-0938-4F40-8434-FEC1F2D89239}"/>
                  </a:ext>
                </a:extLst>
              </p:cNvPr>
              <p:cNvSpPr/>
              <p:nvPr/>
            </p:nvSpPr>
            <p:spPr>
              <a:xfrm>
                <a:off x="3707904" y="3212976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円/楕円 2">
                <a:extLst>
                  <a:ext uri="{FF2B5EF4-FFF2-40B4-BE49-F238E27FC236}">
                    <a16:creationId xmlns:a16="http://schemas.microsoft.com/office/drawing/2014/main" id="{9D6D211E-18DB-4CC5-8620-F23E372C4169}"/>
                  </a:ext>
                </a:extLst>
              </p:cNvPr>
              <p:cNvSpPr/>
              <p:nvPr/>
            </p:nvSpPr>
            <p:spPr>
              <a:xfrm>
                <a:off x="4247904" y="3752976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1" name="Line 9">
              <a:extLst>
                <a:ext uri="{FF2B5EF4-FFF2-40B4-BE49-F238E27FC236}">
                  <a16:creationId xmlns:a16="http://schemas.microsoft.com/office/drawing/2014/main" id="{A3519D24-885B-4F73-B103-EC551FBD1E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H="1">
              <a:off x="4056406" y="1982131"/>
              <a:ext cx="431861" cy="12211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テキスト ボックス 200">
                  <a:extLst>
                    <a:ext uri="{FF2B5EF4-FFF2-40B4-BE49-F238E27FC236}">
                      <a16:creationId xmlns:a16="http://schemas.microsoft.com/office/drawing/2014/main" id="{F63E7A0C-E3A9-4D4B-B980-239127F05B4F}"/>
                    </a:ext>
                  </a:extLst>
                </p:cNvPr>
                <p:cNvSpPr txBox="1"/>
                <p:nvPr/>
              </p:nvSpPr>
              <p:spPr>
                <a:xfrm>
                  <a:off x="7211379" y="2467170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201" name="テキスト ボックス 200">
                  <a:extLst>
                    <a:ext uri="{FF2B5EF4-FFF2-40B4-BE49-F238E27FC236}">
                      <a16:creationId xmlns:a16="http://schemas.microsoft.com/office/drawing/2014/main" id="{F63E7A0C-E3A9-4D4B-B980-239127F05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1379" y="2467170"/>
                  <a:ext cx="942053" cy="430887"/>
                </a:xfrm>
                <a:prstGeom prst="rect">
                  <a:avLst/>
                </a:prstGeom>
                <a:blipFill>
                  <a:blip r:embed="rId14"/>
                  <a:stretch>
                    <a:fillRect l="-15484" t="-128571" r="-35484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97A43AC0-878C-412E-9134-D9E11B9E5B98}"/>
                    </a:ext>
                  </a:extLst>
                </p:cNvPr>
                <p:cNvSpPr txBox="1"/>
                <p:nvPr/>
              </p:nvSpPr>
              <p:spPr>
                <a:xfrm>
                  <a:off x="7211379" y="1917097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97A43AC0-878C-412E-9134-D9E11B9E5B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1379" y="1917097"/>
                  <a:ext cx="942053" cy="430887"/>
                </a:xfrm>
                <a:prstGeom prst="rect">
                  <a:avLst/>
                </a:prstGeom>
                <a:blipFill>
                  <a:blip r:embed="rId15"/>
                  <a:stretch>
                    <a:fillRect l="-15484" t="-126761" r="-35484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1751F9AC-D780-4592-B3CA-F912279AA2E4}"/>
                    </a:ext>
                  </a:extLst>
                </p:cNvPr>
                <p:cNvSpPr txBox="1"/>
                <p:nvPr/>
              </p:nvSpPr>
              <p:spPr>
                <a:xfrm>
                  <a:off x="7211379" y="1413097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1751F9AC-D780-4592-B3CA-F912279AA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1379" y="1413097"/>
                  <a:ext cx="942053" cy="430887"/>
                </a:xfrm>
                <a:prstGeom prst="rect">
                  <a:avLst/>
                </a:prstGeom>
                <a:blipFill>
                  <a:blip r:embed="rId16"/>
                  <a:stretch>
                    <a:fillRect l="-15484" t="-128571" r="-35484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1D01E6B7-305C-4484-A12C-AB957288FF9E}"/>
                    </a:ext>
                  </a:extLst>
                </p:cNvPr>
                <p:cNvSpPr txBox="1"/>
                <p:nvPr/>
              </p:nvSpPr>
              <p:spPr>
                <a:xfrm>
                  <a:off x="7226756" y="881833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1D01E6B7-305C-4484-A12C-AB957288FF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6756" y="881833"/>
                  <a:ext cx="942053" cy="430887"/>
                </a:xfrm>
                <a:prstGeom prst="rect">
                  <a:avLst/>
                </a:prstGeom>
                <a:blipFill>
                  <a:blip r:embed="rId17"/>
                  <a:stretch>
                    <a:fillRect l="-14839" t="-128571" r="-36129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5" name="直線矢印コネクタ 204">
              <a:extLst>
                <a:ext uri="{FF2B5EF4-FFF2-40B4-BE49-F238E27FC236}">
                  <a16:creationId xmlns:a16="http://schemas.microsoft.com/office/drawing/2014/main" id="{7FA34B04-C4BC-4F8C-9D17-5C0D7DFC0381}"/>
                </a:ext>
              </a:extLst>
            </p:cNvPr>
            <p:cNvCxnSpPr/>
            <p:nvPr/>
          </p:nvCxnSpPr>
          <p:spPr>
            <a:xfrm flipV="1">
              <a:off x="8147483" y="810025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矢印コネクタ 205">
              <a:extLst>
                <a:ext uri="{FF2B5EF4-FFF2-40B4-BE49-F238E27FC236}">
                  <a16:creationId xmlns:a16="http://schemas.microsoft.com/office/drawing/2014/main" id="{26356BCB-95D6-441E-BE8B-4AC847DB12E8}"/>
                </a:ext>
              </a:extLst>
            </p:cNvPr>
            <p:cNvCxnSpPr/>
            <p:nvPr/>
          </p:nvCxnSpPr>
          <p:spPr>
            <a:xfrm flipV="1">
              <a:off x="7211379" y="809825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Line 9">
              <a:extLst>
                <a:ext uri="{FF2B5EF4-FFF2-40B4-BE49-F238E27FC236}">
                  <a16:creationId xmlns:a16="http://schemas.microsoft.com/office/drawing/2014/main" id="{D06A0973-0776-480A-97A6-79578B09738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700000" flipH="1" flipV="1">
              <a:off x="6890999" y="979034"/>
              <a:ext cx="105798" cy="45711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grpSp>
          <p:nvGrpSpPr>
            <p:cNvPr id="216" name="グループ化 215">
              <a:extLst>
                <a:ext uri="{FF2B5EF4-FFF2-40B4-BE49-F238E27FC236}">
                  <a16:creationId xmlns:a16="http://schemas.microsoft.com/office/drawing/2014/main" id="{1E8E9694-334E-4785-939D-690327EE0363}"/>
                </a:ext>
              </a:extLst>
            </p:cNvPr>
            <p:cNvGrpSpPr/>
            <p:nvPr/>
          </p:nvGrpSpPr>
          <p:grpSpPr>
            <a:xfrm flipH="1">
              <a:off x="7134912" y="1302384"/>
              <a:ext cx="144000" cy="144000"/>
              <a:chOff x="3707904" y="3212976"/>
              <a:chExt cx="2160000" cy="2160000"/>
            </a:xfrm>
          </p:grpSpPr>
          <p:sp>
            <p:nvSpPr>
              <p:cNvPr id="217" name="円/楕円 1">
                <a:extLst>
                  <a:ext uri="{FF2B5EF4-FFF2-40B4-BE49-F238E27FC236}">
                    <a16:creationId xmlns:a16="http://schemas.microsoft.com/office/drawing/2014/main" id="{59D98166-90E3-4C8D-8FF6-4C17066A7B05}"/>
                  </a:ext>
                </a:extLst>
              </p:cNvPr>
              <p:cNvSpPr/>
              <p:nvPr/>
            </p:nvSpPr>
            <p:spPr>
              <a:xfrm>
                <a:off x="3707904" y="3212976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8" name="円/楕円 2">
                <a:extLst>
                  <a:ext uri="{FF2B5EF4-FFF2-40B4-BE49-F238E27FC236}">
                    <a16:creationId xmlns:a16="http://schemas.microsoft.com/office/drawing/2014/main" id="{69FFB105-1542-4CA4-9B1D-A2D6BE3F02E5}"/>
                  </a:ext>
                </a:extLst>
              </p:cNvPr>
              <p:cNvSpPr/>
              <p:nvPr/>
            </p:nvSpPr>
            <p:spPr>
              <a:xfrm>
                <a:off x="4247904" y="3752976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19" name="グループ化 218">
              <a:extLst>
                <a:ext uri="{FF2B5EF4-FFF2-40B4-BE49-F238E27FC236}">
                  <a16:creationId xmlns:a16="http://schemas.microsoft.com/office/drawing/2014/main" id="{328E8277-850E-4666-BECE-1C95C1E4F724}"/>
                </a:ext>
              </a:extLst>
            </p:cNvPr>
            <p:cNvGrpSpPr/>
            <p:nvPr/>
          </p:nvGrpSpPr>
          <p:grpSpPr>
            <a:xfrm flipH="1">
              <a:off x="5262211" y="1260254"/>
              <a:ext cx="144000" cy="144000"/>
              <a:chOff x="3707904" y="3212976"/>
              <a:chExt cx="2160000" cy="2160000"/>
            </a:xfrm>
          </p:grpSpPr>
          <p:sp>
            <p:nvSpPr>
              <p:cNvPr id="220" name="円/楕円 1">
                <a:extLst>
                  <a:ext uri="{FF2B5EF4-FFF2-40B4-BE49-F238E27FC236}">
                    <a16:creationId xmlns:a16="http://schemas.microsoft.com/office/drawing/2014/main" id="{14CE6161-8BDF-4EF1-91F5-671AC805F627}"/>
                  </a:ext>
                </a:extLst>
              </p:cNvPr>
              <p:cNvSpPr/>
              <p:nvPr/>
            </p:nvSpPr>
            <p:spPr>
              <a:xfrm>
                <a:off x="3707904" y="3212976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1" name="円/楕円 2">
                <a:extLst>
                  <a:ext uri="{FF2B5EF4-FFF2-40B4-BE49-F238E27FC236}">
                    <a16:creationId xmlns:a16="http://schemas.microsoft.com/office/drawing/2014/main" id="{12BCC118-925F-48D7-BA38-EADBF4759316}"/>
                  </a:ext>
                </a:extLst>
              </p:cNvPr>
              <p:cNvSpPr/>
              <p:nvPr/>
            </p:nvSpPr>
            <p:spPr>
              <a:xfrm>
                <a:off x="4247904" y="3752976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2" name="円/楕円 63">
              <a:extLst>
                <a:ext uri="{FF2B5EF4-FFF2-40B4-BE49-F238E27FC236}">
                  <a16:creationId xmlns:a16="http://schemas.microsoft.com/office/drawing/2014/main" id="{9FA6AAE5-50B3-48C5-B92A-B15267E7F7BD}"/>
                </a:ext>
              </a:extLst>
            </p:cNvPr>
            <p:cNvSpPr/>
            <p:nvPr/>
          </p:nvSpPr>
          <p:spPr>
            <a:xfrm>
              <a:off x="5255536" y="1810075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Line 9">
              <a:extLst>
                <a:ext uri="{FF2B5EF4-FFF2-40B4-BE49-F238E27FC236}">
                  <a16:creationId xmlns:a16="http://schemas.microsoft.com/office/drawing/2014/main" id="{28DC1C9A-0C8C-4C57-95A2-B767CEDA2C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4983265" y="1797669"/>
              <a:ext cx="139169" cy="4206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24" name="円/楕円 63">
              <a:extLst>
                <a:ext uri="{FF2B5EF4-FFF2-40B4-BE49-F238E27FC236}">
                  <a16:creationId xmlns:a16="http://schemas.microsoft.com/office/drawing/2014/main" id="{A2D9E3C1-B6C6-4989-AEBC-970F245F4C4B}"/>
                </a:ext>
              </a:extLst>
            </p:cNvPr>
            <p:cNvSpPr/>
            <p:nvPr/>
          </p:nvSpPr>
          <p:spPr>
            <a:xfrm>
              <a:off x="8062629" y="1815760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1" name="Line 9">
              <a:extLst>
                <a:ext uri="{FF2B5EF4-FFF2-40B4-BE49-F238E27FC236}">
                  <a16:creationId xmlns:a16="http://schemas.microsoft.com/office/drawing/2014/main" id="{02DD6C97-2F1E-4608-B9C6-A37868691F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700000" flipH="1" flipV="1">
              <a:off x="2740055" y="981602"/>
              <a:ext cx="121445" cy="44015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92" name="円/楕円 63">
              <a:extLst>
                <a:ext uri="{FF2B5EF4-FFF2-40B4-BE49-F238E27FC236}">
                  <a16:creationId xmlns:a16="http://schemas.microsoft.com/office/drawing/2014/main" id="{5A7FAD99-360B-4CC1-B050-504366E7B5BF}"/>
                </a:ext>
              </a:extLst>
            </p:cNvPr>
            <p:cNvSpPr/>
            <p:nvPr/>
          </p:nvSpPr>
          <p:spPr>
            <a:xfrm>
              <a:off x="2995666" y="1277157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3" name="Line 9">
              <a:extLst>
                <a:ext uri="{FF2B5EF4-FFF2-40B4-BE49-F238E27FC236}">
                  <a16:creationId xmlns:a16="http://schemas.microsoft.com/office/drawing/2014/main" id="{81770A18-1F00-4A5A-BE49-C3AED2E4D0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2727831" y="2302682"/>
              <a:ext cx="147411" cy="414190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94" name="円/楕円 63">
              <a:extLst>
                <a:ext uri="{FF2B5EF4-FFF2-40B4-BE49-F238E27FC236}">
                  <a16:creationId xmlns:a16="http://schemas.microsoft.com/office/drawing/2014/main" id="{4FCAC910-118D-4EF0-A2C4-B694ECB60C24}"/>
                </a:ext>
              </a:extLst>
            </p:cNvPr>
            <p:cNvSpPr/>
            <p:nvPr/>
          </p:nvSpPr>
          <p:spPr>
            <a:xfrm>
              <a:off x="3000560" y="2327129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5" name="Line 9">
              <a:extLst>
                <a:ext uri="{FF2B5EF4-FFF2-40B4-BE49-F238E27FC236}">
                  <a16:creationId xmlns:a16="http://schemas.microsoft.com/office/drawing/2014/main" id="{FE3EE73A-DD65-4E0B-9812-24ABA06888B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H="1">
              <a:off x="2581340" y="2224222"/>
              <a:ext cx="423664" cy="138687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96" name="Line 9">
              <a:extLst>
                <a:ext uri="{FF2B5EF4-FFF2-40B4-BE49-F238E27FC236}">
                  <a16:creationId xmlns:a16="http://schemas.microsoft.com/office/drawing/2014/main" id="{50760F35-C9FF-4EF6-A446-7410D7722A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4996218" y="2311211"/>
              <a:ext cx="147411" cy="414190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97" name="円/楕円 63">
              <a:extLst>
                <a:ext uri="{FF2B5EF4-FFF2-40B4-BE49-F238E27FC236}">
                  <a16:creationId xmlns:a16="http://schemas.microsoft.com/office/drawing/2014/main" id="{896EB9AA-A68C-4677-9A4E-BAF10B867458}"/>
                </a:ext>
              </a:extLst>
            </p:cNvPr>
            <p:cNvSpPr/>
            <p:nvPr/>
          </p:nvSpPr>
          <p:spPr>
            <a:xfrm>
              <a:off x="5268947" y="2335658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8" name="Line 9">
              <a:extLst>
                <a:ext uri="{FF2B5EF4-FFF2-40B4-BE49-F238E27FC236}">
                  <a16:creationId xmlns:a16="http://schemas.microsoft.com/office/drawing/2014/main" id="{3F87D57C-28DA-4986-BDA4-9C3815F1B72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H="1">
              <a:off x="4849727" y="2232751"/>
              <a:ext cx="423664" cy="138687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99" name="Line 9">
              <a:extLst>
                <a:ext uri="{FF2B5EF4-FFF2-40B4-BE49-F238E27FC236}">
                  <a16:creationId xmlns:a16="http://schemas.microsoft.com/office/drawing/2014/main" id="{9FB80B31-FD7F-4721-81A3-B5EEC22F7B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6868087" y="2311211"/>
              <a:ext cx="147411" cy="414190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300" name="円/楕円 63">
              <a:extLst>
                <a:ext uri="{FF2B5EF4-FFF2-40B4-BE49-F238E27FC236}">
                  <a16:creationId xmlns:a16="http://schemas.microsoft.com/office/drawing/2014/main" id="{8FD8EF96-5C22-4DCA-AB17-74E152CCF936}"/>
                </a:ext>
              </a:extLst>
            </p:cNvPr>
            <p:cNvSpPr/>
            <p:nvPr/>
          </p:nvSpPr>
          <p:spPr>
            <a:xfrm>
              <a:off x="7140816" y="2335658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1" name="Line 9">
              <a:extLst>
                <a:ext uri="{FF2B5EF4-FFF2-40B4-BE49-F238E27FC236}">
                  <a16:creationId xmlns:a16="http://schemas.microsoft.com/office/drawing/2014/main" id="{8CEB6EA3-6CE5-4793-94F0-5A7D3C944BE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H="1">
              <a:off x="6721596" y="2232751"/>
              <a:ext cx="423664" cy="138687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302" name="Line 9">
              <a:extLst>
                <a:ext uri="{FF2B5EF4-FFF2-40B4-BE49-F238E27FC236}">
                  <a16:creationId xmlns:a16="http://schemas.microsoft.com/office/drawing/2014/main" id="{78BE832F-C7F5-4500-9F6D-2859048FDC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H="1">
              <a:off x="8192016" y="1982132"/>
              <a:ext cx="431861" cy="12211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</p:grpSp>
      <p:sp>
        <p:nvSpPr>
          <p:cNvPr id="305" name="テキスト ボックス 304">
            <a:extLst>
              <a:ext uri="{FF2B5EF4-FFF2-40B4-BE49-F238E27FC236}">
                <a16:creationId xmlns:a16="http://schemas.microsoft.com/office/drawing/2014/main" id="{00F4CEF5-A38B-4B5D-8F1D-EC4853ADEA01}"/>
              </a:ext>
            </a:extLst>
          </p:cNvPr>
          <p:cNvSpPr txBox="1"/>
          <p:nvPr/>
        </p:nvSpPr>
        <p:spPr>
          <a:xfrm>
            <a:off x="1086300" y="44624"/>
            <a:ext cx="841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rPr>
              <a:t>RTT</a:t>
            </a:r>
            <a:endParaRPr kumimoji="1" lang="ja-JP" altLang="en-US" sz="2800" dirty="0">
              <a:latin typeface="Times New Roman" panose="02020603050405020304" pitchFamily="18" charset="0"/>
              <a:ea typeface="Arial Unicode MS" panose="020B060402020202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306" name="テキスト ボックス 305">
            <a:extLst>
              <a:ext uri="{FF2B5EF4-FFF2-40B4-BE49-F238E27FC236}">
                <a16:creationId xmlns:a16="http://schemas.microsoft.com/office/drawing/2014/main" id="{73054585-607D-40ED-BF58-0B2F7DD432DA}"/>
              </a:ext>
            </a:extLst>
          </p:cNvPr>
          <p:cNvSpPr txBox="1"/>
          <p:nvPr/>
        </p:nvSpPr>
        <p:spPr>
          <a:xfrm>
            <a:off x="7947000" y="41639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rPr>
              <a:t>mode1</a:t>
            </a:r>
            <a:endParaRPr kumimoji="1" lang="ja-JP" altLang="en-US" sz="2800" dirty="0">
              <a:latin typeface="Times New Roman" panose="02020603050405020304" pitchFamily="18" charset="0"/>
              <a:ea typeface="Arial Unicode MS" panose="020B060402020202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03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DA9EECB-CBEB-4682-8D72-1E6B070E859F}"/>
              </a:ext>
            </a:extLst>
          </p:cNvPr>
          <p:cNvGrpSpPr/>
          <p:nvPr/>
        </p:nvGrpSpPr>
        <p:grpSpPr>
          <a:xfrm>
            <a:off x="519372" y="1134000"/>
            <a:ext cx="7993020" cy="2405166"/>
            <a:chOff x="475985" y="564859"/>
            <a:chExt cx="7993020" cy="2405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1293259" y="2436942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259" y="2436942"/>
                  <a:ext cx="942053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4839" t="-128571" r="-36129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1293259" y="1886869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9" name="テキスト ボックス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259" y="1886869"/>
                  <a:ext cx="942053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14839" t="-128571" r="-36129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1293259" y="1382869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259" y="1382869"/>
                  <a:ext cx="942053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14839" t="-126761" r="-36129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1308636" y="851605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8636" y="851605"/>
                  <a:ext cx="942053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5584" t="-128571" r="-36364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線矢印コネクタ 13"/>
            <p:cNvCxnSpPr/>
            <p:nvPr/>
          </p:nvCxnSpPr>
          <p:spPr>
            <a:xfrm flipV="1">
              <a:off x="2229363" y="779797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 flipV="1">
              <a:off x="1293259" y="779597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/>
                <p:cNvSpPr txBox="1"/>
                <p:nvPr/>
              </p:nvSpPr>
              <p:spPr>
                <a:xfrm>
                  <a:off x="3072133" y="2436942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87" name="テキスト ボックス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2133" y="2436942"/>
                  <a:ext cx="942053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15584" t="-128571" r="-36364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/>
                <p:cNvSpPr txBox="1"/>
                <p:nvPr/>
              </p:nvSpPr>
              <p:spPr>
                <a:xfrm>
                  <a:off x="3072133" y="1886869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88" name="テキスト ボックス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2133" y="1886869"/>
                  <a:ext cx="942053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5584" t="-128571" r="-36364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/>
                <p:cNvSpPr txBox="1"/>
                <p:nvPr/>
              </p:nvSpPr>
              <p:spPr>
                <a:xfrm>
                  <a:off x="3072133" y="1382869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89" name="テキスト ボックス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2133" y="1382869"/>
                  <a:ext cx="942053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15584" t="-126761" r="-36364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/>
                <p:cNvSpPr txBox="1"/>
                <p:nvPr/>
              </p:nvSpPr>
              <p:spPr>
                <a:xfrm>
                  <a:off x="3087510" y="851605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90" name="テキスト ボックス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510" y="851605"/>
                  <a:ext cx="942053" cy="430887"/>
                </a:xfrm>
                <a:prstGeom prst="rect">
                  <a:avLst/>
                </a:prstGeom>
                <a:blipFill>
                  <a:blip r:embed="rId9"/>
                  <a:stretch>
                    <a:fillRect l="-14839" t="-128571" r="-36129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線矢印コネクタ 90"/>
            <p:cNvCxnSpPr/>
            <p:nvPr/>
          </p:nvCxnSpPr>
          <p:spPr>
            <a:xfrm flipV="1">
              <a:off x="4008237" y="779797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/>
            <p:cNvCxnSpPr/>
            <p:nvPr/>
          </p:nvCxnSpPr>
          <p:spPr>
            <a:xfrm flipV="1">
              <a:off x="3072133" y="779597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/>
                <p:cNvSpPr txBox="1"/>
                <p:nvPr/>
              </p:nvSpPr>
              <p:spPr>
                <a:xfrm>
                  <a:off x="5337409" y="2446768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100" name="テキスト ボックス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409" y="2446768"/>
                  <a:ext cx="942053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15584" t="-126761" r="-36364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テキスト ボックス 100"/>
                <p:cNvSpPr txBox="1"/>
                <p:nvPr/>
              </p:nvSpPr>
              <p:spPr>
                <a:xfrm>
                  <a:off x="5337409" y="1896695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テキスト ボックス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409" y="1896695"/>
                  <a:ext cx="942053" cy="430887"/>
                </a:xfrm>
                <a:prstGeom prst="rect">
                  <a:avLst/>
                </a:prstGeom>
                <a:blipFill>
                  <a:blip r:embed="rId11"/>
                  <a:stretch>
                    <a:fillRect l="-15584" t="-126761" r="-36364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テキスト ボックス 101"/>
                <p:cNvSpPr txBox="1"/>
                <p:nvPr/>
              </p:nvSpPr>
              <p:spPr>
                <a:xfrm>
                  <a:off x="5337409" y="1392695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テキスト ボックス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409" y="1392695"/>
                  <a:ext cx="942053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15584" t="-126761" r="-36364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テキスト ボックス 102"/>
                <p:cNvSpPr txBox="1"/>
                <p:nvPr/>
              </p:nvSpPr>
              <p:spPr>
                <a:xfrm>
                  <a:off x="5352786" y="861431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テキスト ボックス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786" y="861431"/>
                  <a:ext cx="942053" cy="430887"/>
                </a:xfrm>
                <a:prstGeom prst="rect">
                  <a:avLst/>
                </a:prstGeom>
                <a:blipFill>
                  <a:blip r:embed="rId13"/>
                  <a:stretch>
                    <a:fillRect l="-14839" t="-126761" r="-36129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線矢印コネクタ 103"/>
            <p:cNvCxnSpPr/>
            <p:nvPr/>
          </p:nvCxnSpPr>
          <p:spPr>
            <a:xfrm flipV="1">
              <a:off x="6273513" y="789623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矢印コネクタ 104"/>
            <p:cNvCxnSpPr/>
            <p:nvPr/>
          </p:nvCxnSpPr>
          <p:spPr>
            <a:xfrm flipV="1">
              <a:off x="5337409" y="789423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テキスト ボックス 164"/>
            <p:cNvSpPr txBox="1"/>
            <p:nvPr/>
          </p:nvSpPr>
          <p:spPr>
            <a:xfrm>
              <a:off x="475985" y="564859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ea typeface="Arial Unicode MS" panose="020B0604020202020204" pitchFamily="50" charset="-128"/>
                  <a:cs typeface="Times New Roman" panose="02020603050405020304" pitchFamily="18" charset="0"/>
                </a:rPr>
                <a:t>(A)</a:t>
              </a:r>
              <a:endParaRPr kumimoji="1" lang="ja-JP" altLang="en-US" sz="2400" dirty="0"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166" name="テキスト ボックス 165"/>
            <p:cNvSpPr txBox="1"/>
            <p:nvPr/>
          </p:nvSpPr>
          <p:spPr>
            <a:xfrm>
              <a:off x="4448623" y="573359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0" dirty="0">
                  <a:latin typeface="Times New Roman" panose="02020603050405020304" pitchFamily="18" charset="0"/>
                  <a:ea typeface="Arial Unicode MS" panose="020B0604020202020204" pitchFamily="50" charset="-128"/>
                  <a:cs typeface="Times New Roman" panose="02020603050405020304" pitchFamily="18" charset="0"/>
                </a:rPr>
                <a:t>(B)</a:t>
              </a:r>
              <a:endParaRPr kumimoji="1" lang="ja-JP" altLang="en-US" sz="2400" dirty="0"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174" name="Line 9"/>
            <p:cNvSpPr>
              <a:spLocks noChangeShapeType="1"/>
            </p:cNvSpPr>
            <p:nvPr/>
          </p:nvSpPr>
          <p:spPr bwMode="auto">
            <a:xfrm rot="2700000" flipV="1">
              <a:off x="944733" y="2302682"/>
              <a:ext cx="147411" cy="414190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176" name="Line 9"/>
            <p:cNvSpPr>
              <a:spLocks noChangeShapeType="1"/>
            </p:cNvSpPr>
            <p:nvPr/>
          </p:nvSpPr>
          <p:spPr bwMode="auto">
            <a:xfrm rot="2700000" flipV="1">
              <a:off x="940997" y="1784521"/>
              <a:ext cx="139169" cy="4206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179" name="Line 9"/>
            <p:cNvSpPr>
              <a:spLocks noChangeShapeType="1"/>
            </p:cNvSpPr>
            <p:nvPr/>
          </p:nvSpPr>
          <p:spPr bwMode="auto">
            <a:xfrm rot="-2700000" flipH="1" flipV="1">
              <a:off x="961851" y="981602"/>
              <a:ext cx="121445" cy="44015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109" name="円/楕円 63">
              <a:extLst>
                <a:ext uri="{FF2B5EF4-FFF2-40B4-BE49-F238E27FC236}">
                  <a16:creationId xmlns:a16="http://schemas.microsoft.com/office/drawing/2014/main" id="{4C263F33-8620-4E74-A962-15A68BB2B0BA}"/>
                </a:ext>
              </a:extLst>
            </p:cNvPr>
            <p:cNvSpPr/>
            <p:nvPr/>
          </p:nvSpPr>
          <p:spPr>
            <a:xfrm>
              <a:off x="1217462" y="2327129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0" name="グループ化 109">
              <a:extLst>
                <a:ext uri="{FF2B5EF4-FFF2-40B4-BE49-F238E27FC236}">
                  <a16:creationId xmlns:a16="http://schemas.microsoft.com/office/drawing/2014/main" id="{2AD2CA87-8312-44CF-84F1-D4EE6B21F091}"/>
                </a:ext>
              </a:extLst>
            </p:cNvPr>
            <p:cNvGrpSpPr/>
            <p:nvPr/>
          </p:nvGrpSpPr>
          <p:grpSpPr>
            <a:xfrm flipH="1">
              <a:off x="1217462" y="1800016"/>
              <a:ext cx="144000" cy="144000"/>
              <a:chOff x="3707904" y="3212976"/>
              <a:chExt cx="2160000" cy="2160000"/>
            </a:xfrm>
          </p:grpSpPr>
          <p:sp>
            <p:nvSpPr>
              <p:cNvPr id="140" name="円/楕円 1">
                <a:extLst>
                  <a:ext uri="{FF2B5EF4-FFF2-40B4-BE49-F238E27FC236}">
                    <a16:creationId xmlns:a16="http://schemas.microsoft.com/office/drawing/2014/main" id="{494953CA-B7FD-43E6-B2A4-85115908E417}"/>
                  </a:ext>
                </a:extLst>
              </p:cNvPr>
              <p:cNvSpPr/>
              <p:nvPr/>
            </p:nvSpPr>
            <p:spPr>
              <a:xfrm>
                <a:off x="3707904" y="3212976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1" name="円/楕円 2">
                <a:extLst>
                  <a:ext uri="{FF2B5EF4-FFF2-40B4-BE49-F238E27FC236}">
                    <a16:creationId xmlns:a16="http://schemas.microsoft.com/office/drawing/2014/main" id="{49A85CFB-E2AE-4DCF-913D-C60C016C36C8}"/>
                  </a:ext>
                </a:extLst>
              </p:cNvPr>
              <p:cNvSpPr/>
              <p:nvPr/>
            </p:nvSpPr>
            <p:spPr>
              <a:xfrm>
                <a:off x="4247904" y="3752976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2" name="Line 9">
              <a:extLst>
                <a:ext uri="{FF2B5EF4-FFF2-40B4-BE49-F238E27FC236}">
                  <a16:creationId xmlns:a16="http://schemas.microsoft.com/office/drawing/2014/main" id="{F548230F-38BC-484B-906D-D700C2902D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H="1">
              <a:off x="798242" y="2224222"/>
              <a:ext cx="423664" cy="138687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143" name="円/楕円 63">
              <a:extLst>
                <a:ext uri="{FF2B5EF4-FFF2-40B4-BE49-F238E27FC236}">
                  <a16:creationId xmlns:a16="http://schemas.microsoft.com/office/drawing/2014/main" id="{423C3DFA-2883-485D-BBF1-336512C0F0BB}"/>
                </a:ext>
              </a:extLst>
            </p:cNvPr>
            <p:cNvSpPr/>
            <p:nvPr/>
          </p:nvSpPr>
          <p:spPr>
            <a:xfrm>
              <a:off x="1217462" y="1277157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Line 9">
              <a:extLst>
                <a:ext uri="{FF2B5EF4-FFF2-40B4-BE49-F238E27FC236}">
                  <a16:creationId xmlns:a16="http://schemas.microsoft.com/office/drawing/2014/main" id="{F165B027-99BC-449B-B835-E0ACCA4593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700000" flipH="1" flipV="1">
              <a:off x="4990842" y="973805"/>
              <a:ext cx="138269" cy="45278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grpSp>
          <p:nvGrpSpPr>
            <p:cNvPr id="188" name="グループ化 187">
              <a:extLst>
                <a:ext uri="{FF2B5EF4-FFF2-40B4-BE49-F238E27FC236}">
                  <a16:creationId xmlns:a16="http://schemas.microsoft.com/office/drawing/2014/main" id="{0D22DBB0-11C6-4674-9E3B-256650E85E25}"/>
                </a:ext>
              </a:extLst>
            </p:cNvPr>
            <p:cNvGrpSpPr/>
            <p:nvPr/>
          </p:nvGrpSpPr>
          <p:grpSpPr>
            <a:xfrm flipH="1">
              <a:off x="3937036" y="1808010"/>
              <a:ext cx="144000" cy="144000"/>
              <a:chOff x="3707904" y="3212976"/>
              <a:chExt cx="2160000" cy="2160000"/>
            </a:xfrm>
          </p:grpSpPr>
          <p:sp>
            <p:nvSpPr>
              <p:cNvPr id="189" name="円/楕円 1">
                <a:extLst>
                  <a:ext uri="{FF2B5EF4-FFF2-40B4-BE49-F238E27FC236}">
                    <a16:creationId xmlns:a16="http://schemas.microsoft.com/office/drawing/2014/main" id="{746E21E7-0938-4F40-8434-FEC1F2D89239}"/>
                  </a:ext>
                </a:extLst>
              </p:cNvPr>
              <p:cNvSpPr/>
              <p:nvPr/>
            </p:nvSpPr>
            <p:spPr>
              <a:xfrm>
                <a:off x="3707904" y="3212976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円/楕円 2">
                <a:extLst>
                  <a:ext uri="{FF2B5EF4-FFF2-40B4-BE49-F238E27FC236}">
                    <a16:creationId xmlns:a16="http://schemas.microsoft.com/office/drawing/2014/main" id="{9D6D211E-18DB-4CC5-8620-F23E372C4169}"/>
                  </a:ext>
                </a:extLst>
              </p:cNvPr>
              <p:cNvSpPr/>
              <p:nvPr/>
            </p:nvSpPr>
            <p:spPr>
              <a:xfrm>
                <a:off x="4247904" y="3752976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1" name="Line 9">
              <a:extLst>
                <a:ext uri="{FF2B5EF4-FFF2-40B4-BE49-F238E27FC236}">
                  <a16:creationId xmlns:a16="http://schemas.microsoft.com/office/drawing/2014/main" id="{A3519D24-885B-4F73-B103-EC551FBD1E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H="1">
              <a:off x="4056406" y="1982131"/>
              <a:ext cx="431861" cy="12211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テキスト ボックス 200">
                  <a:extLst>
                    <a:ext uri="{FF2B5EF4-FFF2-40B4-BE49-F238E27FC236}">
                      <a16:creationId xmlns:a16="http://schemas.microsoft.com/office/drawing/2014/main" id="{F63E7A0C-E3A9-4D4B-B980-239127F05B4F}"/>
                    </a:ext>
                  </a:extLst>
                </p:cNvPr>
                <p:cNvSpPr txBox="1"/>
                <p:nvPr/>
              </p:nvSpPr>
              <p:spPr>
                <a:xfrm>
                  <a:off x="7211379" y="2467170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201" name="テキスト ボックス 200">
                  <a:extLst>
                    <a:ext uri="{FF2B5EF4-FFF2-40B4-BE49-F238E27FC236}">
                      <a16:creationId xmlns:a16="http://schemas.microsoft.com/office/drawing/2014/main" id="{F63E7A0C-E3A9-4D4B-B980-239127F05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1379" y="2467170"/>
                  <a:ext cx="942053" cy="430887"/>
                </a:xfrm>
                <a:prstGeom prst="rect">
                  <a:avLst/>
                </a:prstGeom>
                <a:blipFill>
                  <a:blip r:embed="rId14"/>
                  <a:stretch>
                    <a:fillRect l="-15484" t="-128571" r="-35484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97A43AC0-878C-412E-9134-D9E11B9E5B98}"/>
                    </a:ext>
                  </a:extLst>
                </p:cNvPr>
                <p:cNvSpPr txBox="1"/>
                <p:nvPr/>
              </p:nvSpPr>
              <p:spPr>
                <a:xfrm>
                  <a:off x="7211379" y="1917097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97A43AC0-878C-412E-9134-D9E11B9E5B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1379" y="1917097"/>
                  <a:ext cx="942053" cy="430887"/>
                </a:xfrm>
                <a:prstGeom prst="rect">
                  <a:avLst/>
                </a:prstGeom>
                <a:blipFill>
                  <a:blip r:embed="rId15"/>
                  <a:stretch>
                    <a:fillRect l="-15484" t="-126761" r="-35484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1751F9AC-D780-4592-B3CA-F912279AA2E4}"/>
                    </a:ext>
                  </a:extLst>
                </p:cNvPr>
                <p:cNvSpPr txBox="1"/>
                <p:nvPr/>
              </p:nvSpPr>
              <p:spPr>
                <a:xfrm>
                  <a:off x="7211379" y="1413097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1751F9AC-D780-4592-B3CA-F912279AA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1379" y="1413097"/>
                  <a:ext cx="942053" cy="430887"/>
                </a:xfrm>
                <a:prstGeom prst="rect">
                  <a:avLst/>
                </a:prstGeom>
                <a:blipFill>
                  <a:blip r:embed="rId16"/>
                  <a:stretch>
                    <a:fillRect l="-15484" t="-128571" r="-35484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1D01E6B7-305C-4484-A12C-AB957288FF9E}"/>
                    </a:ext>
                  </a:extLst>
                </p:cNvPr>
                <p:cNvSpPr txBox="1"/>
                <p:nvPr/>
              </p:nvSpPr>
              <p:spPr>
                <a:xfrm>
                  <a:off x="7226756" y="881833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1D01E6B7-305C-4484-A12C-AB957288FF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6756" y="881833"/>
                  <a:ext cx="942053" cy="430887"/>
                </a:xfrm>
                <a:prstGeom prst="rect">
                  <a:avLst/>
                </a:prstGeom>
                <a:blipFill>
                  <a:blip r:embed="rId17"/>
                  <a:stretch>
                    <a:fillRect l="-14839" t="-128571" r="-36129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5" name="直線矢印コネクタ 204">
              <a:extLst>
                <a:ext uri="{FF2B5EF4-FFF2-40B4-BE49-F238E27FC236}">
                  <a16:creationId xmlns:a16="http://schemas.microsoft.com/office/drawing/2014/main" id="{7FA34B04-C4BC-4F8C-9D17-5C0D7DFC0381}"/>
                </a:ext>
              </a:extLst>
            </p:cNvPr>
            <p:cNvCxnSpPr/>
            <p:nvPr/>
          </p:nvCxnSpPr>
          <p:spPr>
            <a:xfrm flipV="1">
              <a:off x="8147483" y="810025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矢印コネクタ 205">
              <a:extLst>
                <a:ext uri="{FF2B5EF4-FFF2-40B4-BE49-F238E27FC236}">
                  <a16:creationId xmlns:a16="http://schemas.microsoft.com/office/drawing/2014/main" id="{26356BCB-95D6-441E-BE8B-4AC847DB12E8}"/>
                </a:ext>
              </a:extLst>
            </p:cNvPr>
            <p:cNvCxnSpPr/>
            <p:nvPr/>
          </p:nvCxnSpPr>
          <p:spPr>
            <a:xfrm flipV="1">
              <a:off x="7211379" y="809825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Line 9">
              <a:extLst>
                <a:ext uri="{FF2B5EF4-FFF2-40B4-BE49-F238E27FC236}">
                  <a16:creationId xmlns:a16="http://schemas.microsoft.com/office/drawing/2014/main" id="{D06A0973-0776-480A-97A6-79578B09738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700000" flipH="1" flipV="1">
              <a:off x="6890999" y="979034"/>
              <a:ext cx="105798" cy="45711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grpSp>
          <p:nvGrpSpPr>
            <p:cNvPr id="216" name="グループ化 215">
              <a:extLst>
                <a:ext uri="{FF2B5EF4-FFF2-40B4-BE49-F238E27FC236}">
                  <a16:creationId xmlns:a16="http://schemas.microsoft.com/office/drawing/2014/main" id="{1E8E9694-334E-4785-939D-690327EE0363}"/>
                </a:ext>
              </a:extLst>
            </p:cNvPr>
            <p:cNvGrpSpPr/>
            <p:nvPr/>
          </p:nvGrpSpPr>
          <p:grpSpPr>
            <a:xfrm flipH="1">
              <a:off x="7134912" y="1302384"/>
              <a:ext cx="144000" cy="144000"/>
              <a:chOff x="3707904" y="3212976"/>
              <a:chExt cx="2160000" cy="2160000"/>
            </a:xfrm>
          </p:grpSpPr>
          <p:sp>
            <p:nvSpPr>
              <p:cNvPr id="217" name="円/楕円 1">
                <a:extLst>
                  <a:ext uri="{FF2B5EF4-FFF2-40B4-BE49-F238E27FC236}">
                    <a16:creationId xmlns:a16="http://schemas.microsoft.com/office/drawing/2014/main" id="{59D98166-90E3-4C8D-8FF6-4C17066A7B05}"/>
                  </a:ext>
                </a:extLst>
              </p:cNvPr>
              <p:cNvSpPr/>
              <p:nvPr/>
            </p:nvSpPr>
            <p:spPr>
              <a:xfrm>
                <a:off x="3707904" y="3212976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8" name="円/楕円 2">
                <a:extLst>
                  <a:ext uri="{FF2B5EF4-FFF2-40B4-BE49-F238E27FC236}">
                    <a16:creationId xmlns:a16="http://schemas.microsoft.com/office/drawing/2014/main" id="{69FFB105-1542-4CA4-9B1D-A2D6BE3F02E5}"/>
                  </a:ext>
                </a:extLst>
              </p:cNvPr>
              <p:cNvSpPr/>
              <p:nvPr/>
            </p:nvSpPr>
            <p:spPr>
              <a:xfrm>
                <a:off x="4247904" y="3752976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19" name="グループ化 218">
              <a:extLst>
                <a:ext uri="{FF2B5EF4-FFF2-40B4-BE49-F238E27FC236}">
                  <a16:creationId xmlns:a16="http://schemas.microsoft.com/office/drawing/2014/main" id="{328E8277-850E-4666-BECE-1C95C1E4F724}"/>
                </a:ext>
              </a:extLst>
            </p:cNvPr>
            <p:cNvGrpSpPr/>
            <p:nvPr/>
          </p:nvGrpSpPr>
          <p:grpSpPr>
            <a:xfrm flipH="1">
              <a:off x="5262211" y="1260254"/>
              <a:ext cx="144000" cy="144000"/>
              <a:chOff x="3707904" y="3212976"/>
              <a:chExt cx="2160000" cy="2160000"/>
            </a:xfrm>
          </p:grpSpPr>
          <p:sp>
            <p:nvSpPr>
              <p:cNvPr id="220" name="円/楕円 1">
                <a:extLst>
                  <a:ext uri="{FF2B5EF4-FFF2-40B4-BE49-F238E27FC236}">
                    <a16:creationId xmlns:a16="http://schemas.microsoft.com/office/drawing/2014/main" id="{14CE6161-8BDF-4EF1-91F5-671AC805F627}"/>
                  </a:ext>
                </a:extLst>
              </p:cNvPr>
              <p:cNvSpPr/>
              <p:nvPr/>
            </p:nvSpPr>
            <p:spPr>
              <a:xfrm>
                <a:off x="3707904" y="3212976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1" name="円/楕円 2">
                <a:extLst>
                  <a:ext uri="{FF2B5EF4-FFF2-40B4-BE49-F238E27FC236}">
                    <a16:creationId xmlns:a16="http://schemas.microsoft.com/office/drawing/2014/main" id="{12BCC118-925F-48D7-BA38-EADBF4759316}"/>
                  </a:ext>
                </a:extLst>
              </p:cNvPr>
              <p:cNvSpPr/>
              <p:nvPr/>
            </p:nvSpPr>
            <p:spPr>
              <a:xfrm>
                <a:off x="4247904" y="3752976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2" name="円/楕円 63">
              <a:extLst>
                <a:ext uri="{FF2B5EF4-FFF2-40B4-BE49-F238E27FC236}">
                  <a16:creationId xmlns:a16="http://schemas.microsoft.com/office/drawing/2014/main" id="{9FA6AAE5-50B3-48C5-B92A-B15267E7F7BD}"/>
                </a:ext>
              </a:extLst>
            </p:cNvPr>
            <p:cNvSpPr/>
            <p:nvPr/>
          </p:nvSpPr>
          <p:spPr>
            <a:xfrm>
              <a:off x="5255536" y="1810075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Line 9">
              <a:extLst>
                <a:ext uri="{FF2B5EF4-FFF2-40B4-BE49-F238E27FC236}">
                  <a16:creationId xmlns:a16="http://schemas.microsoft.com/office/drawing/2014/main" id="{28DC1C9A-0C8C-4C57-95A2-B767CEDA2C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4983265" y="1797669"/>
              <a:ext cx="139169" cy="4206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24" name="円/楕円 63">
              <a:extLst>
                <a:ext uri="{FF2B5EF4-FFF2-40B4-BE49-F238E27FC236}">
                  <a16:creationId xmlns:a16="http://schemas.microsoft.com/office/drawing/2014/main" id="{A2D9E3C1-B6C6-4989-AEBC-970F245F4C4B}"/>
                </a:ext>
              </a:extLst>
            </p:cNvPr>
            <p:cNvSpPr/>
            <p:nvPr/>
          </p:nvSpPr>
          <p:spPr>
            <a:xfrm>
              <a:off x="8062629" y="1815760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1" name="Line 9">
              <a:extLst>
                <a:ext uri="{FF2B5EF4-FFF2-40B4-BE49-F238E27FC236}">
                  <a16:creationId xmlns:a16="http://schemas.microsoft.com/office/drawing/2014/main" id="{02DD6C97-2F1E-4608-B9C6-A37868691F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700000" flipH="1" flipV="1">
              <a:off x="2740055" y="981602"/>
              <a:ext cx="121445" cy="44015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92" name="円/楕円 63">
              <a:extLst>
                <a:ext uri="{FF2B5EF4-FFF2-40B4-BE49-F238E27FC236}">
                  <a16:creationId xmlns:a16="http://schemas.microsoft.com/office/drawing/2014/main" id="{5A7FAD99-360B-4CC1-B050-504366E7B5BF}"/>
                </a:ext>
              </a:extLst>
            </p:cNvPr>
            <p:cNvSpPr/>
            <p:nvPr/>
          </p:nvSpPr>
          <p:spPr>
            <a:xfrm>
              <a:off x="2995666" y="1277157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3" name="Line 9">
              <a:extLst>
                <a:ext uri="{FF2B5EF4-FFF2-40B4-BE49-F238E27FC236}">
                  <a16:creationId xmlns:a16="http://schemas.microsoft.com/office/drawing/2014/main" id="{81770A18-1F00-4A5A-BE49-C3AED2E4D0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2727831" y="2302682"/>
              <a:ext cx="147411" cy="414190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94" name="円/楕円 63">
              <a:extLst>
                <a:ext uri="{FF2B5EF4-FFF2-40B4-BE49-F238E27FC236}">
                  <a16:creationId xmlns:a16="http://schemas.microsoft.com/office/drawing/2014/main" id="{4FCAC910-118D-4EF0-A2C4-B694ECB60C24}"/>
                </a:ext>
              </a:extLst>
            </p:cNvPr>
            <p:cNvSpPr/>
            <p:nvPr/>
          </p:nvSpPr>
          <p:spPr>
            <a:xfrm>
              <a:off x="3000560" y="2327129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5" name="Line 9">
              <a:extLst>
                <a:ext uri="{FF2B5EF4-FFF2-40B4-BE49-F238E27FC236}">
                  <a16:creationId xmlns:a16="http://schemas.microsoft.com/office/drawing/2014/main" id="{FE3EE73A-DD65-4E0B-9812-24ABA06888B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H="1">
              <a:off x="2581340" y="2224222"/>
              <a:ext cx="423664" cy="138687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96" name="Line 9">
              <a:extLst>
                <a:ext uri="{FF2B5EF4-FFF2-40B4-BE49-F238E27FC236}">
                  <a16:creationId xmlns:a16="http://schemas.microsoft.com/office/drawing/2014/main" id="{50760F35-C9FF-4EF6-A446-7410D7722A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4996218" y="2311211"/>
              <a:ext cx="147411" cy="414190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97" name="円/楕円 63">
              <a:extLst>
                <a:ext uri="{FF2B5EF4-FFF2-40B4-BE49-F238E27FC236}">
                  <a16:creationId xmlns:a16="http://schemas.microsoft.com/office/drawing/2014/main" id="{896EB9AA-A68C-4677-9A4E-BAF10B867458}"/>
                </a:ext>
              </a:extLst>
            </p:cNvPr>
            <p:cNvSpPr/>
            <p:nvPr/>
          </p:nvSpPr>
          <p:spPr>
            <a:xfrm>
              <a:off x="5268947" y="2335658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8" name="Line 9">
              <a:extLst>
                <a:ext uri="{FF2B5EF4-FFF2-40B4-BE49-F238E27FC236}">
                  <a16:creationId xmlns:a16="http://schemas.microsoft.com/office/drawing/2014/main" id="{3F87D57C-28DA-4986-BDA4-9C3815F1B72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H="1">
              <a:off x="4849727" y="2232751"/>
              <a:ext cx="423664" cy="138687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99" name="Line 9">
              <a:extLst>
                <a:ext uri="{FF2B5EF4-FFF2-40B4-BE49-F238E27FC236}">
                  <a16:creationId xmlns:a16="http://schemas.microsoft.com/office/drawing/2014/main" id="{9FB80B31-FD7F-4721-81A3-B5EEC22F7B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6868087" y="2311211"/>
              <a:ext cx="147411" cy="414190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300" name="円/楕円 63">
              <a:extLst>
                <a:ext uri="{FF2B5EF4-FFF2-40B4-BE49-F238E27FC236}">
                  <a16:creationId xmlns:a16="http://schemas.microsoft.com/office/drawing/2014/main" id="{8FD8EF96-5C22-4DCA-AB17-74E152CCF936}"/>
                </a:ext>
              </a:extLst>
            </p:cNvPr>
            <p:cNvSpPr/>
            <p:nvPr/>
          </p:nvSpPr>
          <p:spPr>
            <a:xfrm>
              <a:off x="7140816" y="2335658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1" name="Line 9">
              <a:extLst>
                <a:ext uri="{FF2B5EF4-FFF2-40B4-BE49-F238E27FC236}">
                  <a16:creationId xmlns:a16="http://schemas.microsoft.com/office/drawing/2014/main" id="{8CEB6EA3-6CE5-4793-94F0-5A7D3C944BE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H="1">
              <a:off x="6721596" y="2232751"/>
              <a:ext cx="423664" cy="138687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302" name="Line 9">
              <a:extLst>
                <a:ext uri="{FF2B5EF4-FFF2-40B4-BE49-F238E27FC236}">
                  <a16:creationId xmlns:a16="http://schemas.microsoft.com/office/drawing/2014/main" id="{78BE832F-C7F5-4500-9F6D-2859048FDC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H="1">
              <a:off x="8192016" y="1982132"/>
              <a:ext cx="431861" cy="12211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</p:grpSp>
      <p:sp>
        <p:nvSpPr>
          <p:cNvPr id="305" name="テキスト ボックス 304">
            <a:extLst>
              <a:ext uri="{FF2B5EF4-FFF2-40B4-BE49-F238E27FC236}">
                <a16:creationId xmlns:a16="http://schemas.microsoft.com/office/drawing/2014/main" id="{00F4CEF5-A38B-4B5D-8F1D-EC4853ADEA01}"/>
              </a:ext>
            </a:extLst>
          </p:cNvPr>
          <p:cNvSpPr txBox="1"/>
          <p:nvPr/>
        </p:nvSpPr>
        <p:spPr>
          <a:xfrm>
            <a:off x="1086300" y="44624"/>
            <a:ext cx="841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rPr>
              <a:t>RTT</a:t>
            </a:r>
            <a:endParaRPr kumimoji="1" lang="ja-JP" altLang="en-US" sz="2800" dirty="0">
              <a:latin typeface="Times New Roman" panose="02020603050405020304" pitchFamily="18" charset="0"/>
              <a:ea typeface="Arial Unicode MS" panose="020B060402020202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306" name="テキスト ボックス 305">
            <a:extLst>
              <a:ext uri="{FF2B5EF4-FFF2-40B4-BE49-F238E27FC236}">
                <a16:creationId xmlns:a16="http://schemas.microsoft.com/office/drawing/2014/main" id="{73054585-607D-40ED-BF58-0B2F7DD432DA}"/>
              </a:ext>
            </a:extLst>
          </p:cNvPr>
          <p:cNvSpPr txBox="1"/>
          <p:nvPr/>
        </p:nvSpPr>
        <p:spPr>
          <a:xfrm>
            <a:off x="7947000" y="41639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rPr>
              <a:t>mode1</a:t>
            </a:r>
            <a:endParaRPr kumimoji="1" lang="ja-JP" altLang="en-US" sz="2800" dirty="0">
              <a:latin typeface="Times New Roman" panose="02020603050405020304" pitchFamily="18" charset="0"/>
              <a:ea typeface="Arial Unicode MS" panose="020B060402020202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3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/>
          <p:cNvSpPr txBox="1"/>
          <p:nvPr/>
        </p:nvSpPr>
        <p:spPr>
          <a:xfrm>
            <a:off x="1086300" y="44624"/>
            <a:ext cx="841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rPr>
              <a:t>RTT</a:t>
            </a:r>
            <a:endParaRPr kumimoji="1" lang="ja-JP" altLang="en-US" sz="2800" dirty="0">
              <a:latin typeface="Times New Roman" panose="02020603050405020304" pitchFamily="18" charset="0"/>
              <a:ea typeface="Arial Unicode MS" panose="020B060402020202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5F28FB6-8B25-4DED-A7F8-E352F96326BC}"/>
              </a:ext>
            </a:extLst>
          </p:cNvPr>
          <p:cNvSpPr txBox="1"/>
          <p:nvPr/>
        </p:nvSpPr>
        <p:spPr>
          <a:xfrm>
            <a:off x="7947000" y="41639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rPr>
              <a:t>mode</a:t>
            </a:r>
            <a:r>
              <a:rPr lang="en-US" altLang="ja-JP" sz="2800" dirty="0"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rPr>
              <a:t>2</a:t>
            </a:r>
            <a:endParaRPr kumimoji="1" lang="ja-JP" altLang="en-US" sz="2800" dirty="0">
              <a:latin typeface="Times New Roman" panose="02020603050405020304" pitchFamily="18" charset="0"/>
              <a:ea typeface="Arial Unicode MS" panose="020B0604020202020204" pitchFamily="50" charset="-128"/>
              <a:cs typeface="Times New Roman" panose="02020603050405020304" pitchFamily="18" charset="0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C32843F-4335-447E-9ABE-140D223EE31C}"/>
              </a:ext>
            </a:extLst>
          </p:cNvPr>
          <p:cNvGrpSpPr/>
          <p:nvPr/>
        </p:nvGrpSpPr>
        <p:grpSpPr>
          <a:xfrm>
            <a:off x="72000" y="556345"/>
            <a:ext cx="9849844" cy="2419412"/>
            <a:chOff x="72000" y="556345"/>
            <a:chExt cx="9849844" cy="24194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906998" y="2436942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98" y="2436942"/>
                  <a:ext cx="942053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5584" t="-128571" r="-36364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906998" y="1886869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9" name="テキスト ボックス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98" y="1886869"/>
                  <a:ext cx="942053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15584" t="-128571" r="-36364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906998" y="1382869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98" y="1382869"/>
                  <a:ext cx="942053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15584" t="-126761" r="-36364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922375" y="851605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375" y="851605"/>
                  <a:ext cx="942053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4839" t="-128571" r="-36129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線矢印コネクタ 13"/>
            <p:cNvCxnSpPr/>
            <p:nvPr/>
          </p:nvCxnSpPr>
          <p:spPr>
            <a:xfrm flipV="1">
              <a:off x="1843102" y="779797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 flipV="1">
              <a:off x="906998" y="779597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/>
                <p:cNvSpPr txBox="1"/>
                <p:nvPr/>
              </p:nvSpPr>
              <p:spPr>
                <a:xfrm>
                  <a:off x="2685872" y="2436942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87" name="テキスト ボックス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872" y="2436942"/>
                  <a:ext cx="942053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15584" t="-128571" r="-36364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/>
                <p:cNvSpPr txBox="1"/>
                <p:nvPr/>
              </p:nvSpPr>
              <p:spPr>
                <a:xfrm>
                  <a:off x="2685872" y="1886869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88" name="テキスト ボックス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872" y="1886869"/>
                  <a:ext cx="942053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5584" t="-128571" r="-36364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/>
                <p:cNvSpPr txBox="1"/>
                <p:nvPr/>
              </p:nvSpPr>
              <p:spPr>
                <a:xfrm>
                  <a:off x="2685872" y="1382869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89" name="テキスト ボックス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872" y="1382869"/>
                  <a:ext cx="942053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15584" t="-126761" r="-36364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/>
                <p:cNvSpPr txBox="1"/>
                <p:nvPr/>
              </p:nvSpPr>
              <p:spPr>
                <a:xfrm>
                  <a:off x="2701249" y="851605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90" name="テキスト ボックス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249" y="851605"/>
                  <a:ext cx="942053" cy="430887"/>
                </a:xfrm>
                <a:prstGeom prst="rect">
                  <a:avLst/>
                </a:prstGeom>
                <a:blipFill>
                  <a:blip r:embed="rId9"/>
                  <a:stretch>
                    <a:fillRect l="-14839" t="-128571" r="-36129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線矢印コネクタ 90"/>
            <p:cNvCxnSpPr/>
            <p:nvPr/>
          </p:nvCxnSpPr>
          <p:spPr>
            <a:xfrm flipV="1">
              <a:off x="3621976" y="779797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/>
            <p:cNvCxnSpPr/>
            <p:nvPr/>
          </p:nvCxnSpPr>
          <p:spPr>
            <a:xfrm flipV="1">
              <a:off x="2685872" y="779597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/>
                <p:cNvSpPr txBox="1"/>
                <p:nvPr/>
              </p:nvSpPr>
              <p:spPr>
                <a:xfrm>
                  <a:off x="4951148" y="2446768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100" name="テキスト ボックス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1148" y="2446768"/>
                  <a:ext cx="942053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14839" t="-126761" r="-36129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テキスト ボックス 100"/>
                <p:cNvSpPr txBox="1"/>
                <p:nvPr/>
              </p:nvSpPr>
              <p:spPr>
                <a:xfrm>
                  <a:off x="4951148" y="1896695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テキスト ボックス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1148" y="1896695"/>
                  <a:ext cx="942053" cy="430887"/>
                </a:xfrm>
                <a:prstGeom prst="rect">
                  <a:avLst/>
                </a:prstGeom>
                <a:blipFill>
                  <a:blip r:embed="rId11"/>
                  <a:stretch>
                    <a:fillRect l="-14839" t="-126761" r="-36129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テキスト ボックス 101"/>
                <p:cNvSpPr txBox="1"/>
                <p:nvPr/>
              </p:nvSpPr>
              <p:spPr>
                <a:xfrm>
                  <a:off x="4951148" y="1392695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テキスト ボックス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1148" y="1392695"/>
                  <a:ext cx="942053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14839" t="-126761" r="-36129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テキスト ボックス 102"/>
                <p:cNvSpPr txBox="1"/>
                <p:nvPr/>
              </p:nvSpPr>
              <p:spPr>
                <a:xfrm>
                  <a:off x="4966525" y="861431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テキスト ボックス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525" y="861431"/>
                  <a:ext cx="942053" cy="430887"/>
                </a:xfrm>
                <a:prstGeom prst="rect">
                  <a:avLst/>
                </a:prstGeom>
                <a:blipFill>
                  <a:blip r:embed="rId13"/>
                  <a:stretch>
                    <a:fillRect l="-15584" t="-126761" r="-36364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線矢印コネクタ 103"/>
            <p:cNvCxnSpPr/>
            <p:nvPr/>
          </p:nvCxnSpPr>
          <p:spPr>
            <a:xfrm flipV="1">
              <a:off x="5887252" y="789623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矢印コネクタ 104"/>
            <p:cNvCxnSpPr/>
            <p:nvPr/>
          </p:nvCxnSpPr>
          <p:spPr>
            <a:xfrm flipV="1">
              <a:off x="4951148" y="789423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テキスト ボックス 164"/>
            <p:cNvSpPr txBox="1"/>
            <p:nvPr/>
          </p:nvSpPr>
          <p:spPr>
            <a:xfrm>
              <a:off x="72000" y="556345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0" dirty="0">
                  <a:latin typeface="Times New Roman" panose="02020603050405020304" pitchFamily="18" charset="0"/>
                  <a:ea typeface="Arial Unicode MS" panose="020B0604020202020204" pitchFamily="50" charset="-128"/>
                  <a:cs typeface="Times New Roman" panose="02020603050405020304" pitchFamily="18" charset="0"/>
                </a:rPr>
                <a:t>(c)</a:t>
              </a:r>
              <a:endParaRPr kumimoji="1" lang="ja-JP" altLang="en-US" sz="2400" dirty="0"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166" name="テキスト ボックス 165"/>
            <p:cNvSpPr txBox="1"/>
            <p:nvPr/>
          </p:nvSpPr>
          <p:spPr>
            <a:xfrm>
              <a:off x="4062362" y="573359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0" dirty="0">
                  <a:latin typeface="Times New Roman" panose="02020603050405020304" pitchFamily="18" charset="0"/>
                  <a:ea typeface="Arial Unicode MS" panose="020B0604020202020204" pitchFamily="50" charset="-128"/>
                  <a:cs typeface="Times New Roman" panose="02020603050405020304" pitchFamily="18" charset="0"/>
                </a:rPr>
                <a:t>(d)</a:t>
              </a:r>
              <a:endParaRPr kumimoji="1" lang="ja-JP" altLang="en-US" sz="2400" dirty="0"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174" name="Line 9"/>
            <p:cNvSpPr>
              <a:spLocks noChangeShapeType="1"/>
            </p:cNvSpPr>
            <p:nvPr/>
          </p:nvSpPr>
          <p:spPr bwMode="auto">
            <a:xfrm rot="2700000" flipV="1">
              <a:off x="558472" y="2302682"/>
              <a:ext cx="147411" cy="414190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176" name="Line 9"/>
            <p:cNvSpPr>
              <a:spLocks noChangeShapeType="1"/>
            </p:cNvSpPr>
            <p:nvPr/>
          </p:nvSpPr>
          <p:spPr bwMode="auto">
            <a:xfrm rot="2700000" flipV="1">
              <a:off x="554736" y="1784521"/>
              <a:ext cx="139169" cy="4206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179" name="Line 9"/>
            <p:cNvSpPr>
              <a:spLocks noChangeShapeType="1"/>
            </p:cNvSpPr>
            <p:nvPr/>
          </p:nvSpPr>
          <p:spPr bwMode="auto">
            <a:xfrm rot="-2700000" flipH="1" flipV="1">
              <a:off x="575590" y="981602"/>
              <a:ext cx="121445" cy="44015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109" name="円/楕円 63">
              <a:extLst>
                <a:ext uri="{FF2B5EF4-FFF2-40B4-BE49-F238E27FC236}">
                  <a16:creationId xmlns:a16="http://schemas.microsoft.com/office/drawing/2014/main" id="{4C263F33-8620-4E74-A962-15A68BB2B0BA}"/>
                </a:ext>
              </a:extLst>
            </p:cNvPr>
            <p:cNvSpPr/>
            <p:nvPr/>
          </p:nvSpPr>
          <p:spPr>
            <a:xfrm>
              <a:off x="831201" y="2327129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0" name="グループ化 109">
              <a:extLst>
                <a:ext uri="{FF2B5EF4-FFF2-40B4-BE49-F238E27FC236}">
                  <a16:creationId xmlns:a16="http://schemas.microsoft.com/office/drawing/2014/main" id="{2AD2CA87-8312-44CF-84F1-D4EE6B21F091}"/>
                </a:ext>
              </a:extLst>
            </p:cNvPr>
            <p:cNvGrpSpPr/>
            <p:nvPr/>
          </p:nvGrpSpPr>
          <p:grpSpPr>
            <a:xfrm flipH="1">
              <a:off x="831201" y="1800016"/>
              <a:ext cx="144000" cy="144000"/>
              <a:chOff x="3707904" y="3212976"/>
              <a:chExt cx="2160000" cy="2160000"/>
            </a:xfrm>
          </p:grpSpPr>
          <p:sp>
            <p:nvSpPr>
              <p:cNvPr id="140" name="円/楕円 1">
                <a:extLst>
                  <a:ext uri="{FF2B5EF4-FFF2-40B4-BE49-F238E27FC236}">
                    <a16:creationId xmlns:a16="http://schemas.microsoft.com/office/drawing/2014/main" id="{494953CA-B7FD-43E6-B2A4-85115908E417}"/>
                  </a:ext>
                </a:extLst>
              </p:cNvPr>
              <p:cNvSpPr/>
              <p:nvPr/>
            </p:nvSpPr>
            <p:spPr>
              <a:xfrm>
                <a:off x="3707904" y="3212976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1" name="円/楕円 2">
                <a:extLst>
                  <a:ext uri="{FF2B5EF4-FFF2-40B4-BE49-F238E27FC236}">
                    <a16:creationId xmlns:a16="http://schemas.microsoft.com/office/drawing/2014/main" id="{49A85CFB-E2AE-4DCF-913D-C60C016C36C8}"/>
                  </a:ext>
                </a:extLst>
              </p:cNvPr>
              <p:cNvSpPr/>
              <p:nvPr/>
            </p:nvSpPr>
            <p:spPr>
              <a:xfrm>
                <a:off x="4247904" y="3752976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2" name="Line 9">
              <a:extLst>
                <a:ext uri="{FF2B5EF4-FFF2-40B4-BE49-F238E27FC236}">
                  <a16:creationId xmlns:a16="http://schemas.microsoft.com/office/drawing/2014/main" id="{F548230F-38BC-484B-906D-D700C2902D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H="1">
              <a:off x="411981" y="2224222"/>
              <a:ext cx="423664" cy="138687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143" name="円/楕円 63">
              <a:extLst>
                <a:ext uri="{FF2B5EF4-FFF2-40B4-BE49-F238E27FC236}">
                  <a16:creationId xmlns:a16="http://schemas.microsoft.com/office/drawing/2014/main" id="{423C3DFA-2883-485D-BBF1-336512C0F0BB}"/>
                </a:ext>
              </a:extLst>
            </p:cNvPr>
            <p:cNvSpPr/>
            <p:nvPr/>
          </p:nvSpPr>
          <p:spPr>
            <a:xfrm>
              <a:off x="831201" y="1277157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Line 9">
              <a:extLst>
                <a:ext uri="{FF2B5EF4-FFF2-40B4-BE49-F238E27FC236}">
                  <a16:creationId xmlns:a16="http://schemas.microsoft.com/office/drawing/2014/main" id="{F165B027-99BC-449B-B835-E0ACCA4593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700000" flipH="1" flipV="1">
              <a:off x="4604581" y="973805"/>
              <a:ext cx="138269" cy="45278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grpSp>
          <p:nvGrpSpPr>
            <p:cNvPr id="188" name="グループ化 187">
              <a:extLst>
                <a:ext uri="{FF2B5EF4-FFF2-40B4-BE49-F238E27FC236}">
                  <a16:creationId xmlns:a16="http://schemas.microsoft.com/office/drawing/2014/main" id="{0D22DBB0-11C6-4674-9E3B-256650E85E25}"/>
                </a:ext>
              </a:extLst>
            </p:cNvPr>
            <p:cNvGrpSpPr/>
            <p:nvPr/>
          </p:nvGrpSpPr>
          <p:grpSpPr>
            <a:xfrm flipH="1">
              <a:off x="3550775" y="1808010"/>
              <a:ext cx="144000" cy="144000"/>
              <a:chOff x="3707904" y="3212976"/>
              <a:chExt cx="2160000" cy="2160000"/>
            </a:xfrm>
          </p:grpSpPr>
          <p:sp>
            <p:nvSpPr>
              <p:cNvPr id="189" name="円/楕円 1">
                <a:extLst>
                  <a:ext uri="{FF2B5EF4-FFF2-40B4-BE49-F238E27FC236}">
                    <a16:creationId xmlns:a16="http://schemas.microsoft.com/office/drawing/2014/main" id="{746E21E7-0938-4F40-8434-FEC1F2D89239}"/>
                  </a:ext>
                </a:extLst>
              </p:cNvPr>
              <p:cNvSpPr/>
              <p:nvPr/>
            </p:nvSpPr>
            <p:spPr>
              <a:xfrm>
                <a:off x="3707904" y="3212976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円/楕円 2">
                <a:extLst>
                  <a:ext uri="{FF2B5EF4-FFF2-40B4-BE49-F238E27FC236}">
                    <a16:creationId xmlns:a16="http://schemas.microsoft.com/office/drawing/2014/main" id="{9D6D211E-18DB-4CC5-8620-F23E372C4169}"/>
                  </a:ext>
                </a:extLst>
              </p:cNvPr>
              <p:cNvSpPr/>
              <p:nvPr/>
            </p:nvSpPr>
            <p:spPr>
              <a:xfrm>
                <a:off x="4247904" y="3752976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1" name="Line 9">
              <a:extLst>
                <a:ext uri="{FF2B5EF4-FFF2-40B4-BE49-F238E27FC236}">
                  <a16:creationId xmlns:a16="http://schemas.microsoft.com/office/drawing/2014/main" id="{A3519D24-885B-4F73-B103-EC551FBD1E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H="1">
              <a:off x="3670145" y="1982131"/>
              <a:ext cx="431861" cy="12211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テキスト ボックス 200">
                  <a:extLst>
                    <a:ext uri="{FF2B5EF4-FFF2-40B4-BE49-F238E27FC236}">
                      <a16:creationId xmlns:a16="http://schemas.microsoft.com/office/drawing/2014/main" id="{F63E7A0C-E3A9-4D4B-B980-239127F05B4F}"/>
                    </a:ext>
                  </a:extLst>
                </p:cNvPr>
                <p:cNvSpPr txBox="1"/>
                <p:nvPr/>
              </p:nvSpPr>
              <p:spPr>
                <a:xfrm>
                  <a:off x="6825118" y="2467170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201" name="テキスト ボックス 200">
                  <a:extLst>
                    <a:ext uri="{FF2B5EF4-FFF2-40B4-BE49-F238E27FC236}">
                      <a16:creationId xmlns:a16="http://schemas.microsoft.com/office/drawing/2014/main" id="{F63E7A0C-E3A9-4D4B-B980-239127F05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118" y="2467170"/>
                  <a:ext cx="942053" cy="430887"/>
                </a:xfrm>
                <a:prstGeom prst="rect">
                  <a:avLst/>
                </a:prstGeom>
                <a:blipFill>
                  <a:blip r:embed="rId14"/>
                  <a:stretch>
                    <a:fillRect l="-15584" t="-128571" r="-36364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97A43AC0-878C-412E-9134-D9E11B9E5B98}"/>
                    </a:ext>
                  </a:extLst>
                </p:cNvPr>
                <p:cNvSpPr txBox="1"/>
                <p:nvPr/>
              </p:nvSpPr>
              <p:spPr>
                <a:xfrm>
                  <a:off x="6825118" y="1917097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97A43AC0-878C-412E-9134-D9E11B9E5B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118" y="1917097"/>
                  <a:ext cx="942053" cy="430887"/>
                </a:xfrm>
                <a:prstGeom prst="rect">
                  <a:avLst/>
                </a:prstGeom>
                <a:blipFill>
                  <a:blip r:embed="rId15"/>
                  <a:stretch>
                    <a:fillRect l="-15584" t="-126761" r="-36364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1751F9AC-D780-4592-B3CA-F912279AA2E4}"/>
                    </a:ext>
                  </a:extLst>
                </p:cNvPr>
                <p:cNvSpPr txBox="1"/>
                <p:nvPr/>
              </p:nvSpPr>
              <p:spPr>
                <a:xfrm>
                  <a:off x="6825118" y="1413097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1751F9AC-D780-4592-B3CA-F912279AA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118" y="1413097"/>
                  <a:ext cx="942053" cy="430887"/>
                </a:xfrm>
                <a:prstGeom prst="rect">
                  <a:avLst/>
                </a:prstGeom>
                <a:blipFill>
                  <a:blip r:embed="rId16"/>
                  <a:stretch>
                    <a:fillRect l="-15584" t="-128571" r="-36364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1D01E6B7-305C-4484-A12C-AB957288FF9E}"/>
                    </a:ext>
                  </a:extLst>
                </p:cNvPr>
                <p:cNvSpPr txBox="1"/>
                <p:nvPr/>
              </p:nvSpPr>
              <p:spPr>
                <a:xfrm>
                  <a:off x="6840495" y="881833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1D01E6B7-305C-4484-A12C-AB957288FF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495" y="881833"/>
                  <a:ext cx="942053" cy="430887"/>
                </a:xfrm>
                <a:prstGeom prst="rect">
                  <a:avLst/>
                </a:prstGeom>
                <a:blipFill>
                  <a:blip r:embed="rId17"/>
                  <a:stretch>
                    <a:fillRect l="-14839" t="-128571" r="-36129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5" name="直線矢印コネクタ 204">
              <a:extLst>
                <a:ext uri="{FF2B5EF4-FFF2-40B4-BE49-F238E27FC236}">
                  <a16:creationId xmlns:a16="http://schemas.microsoft.com/office/drawing/2014/main" id="{7FA34B04-C4BC-4F8C-9D17-5C0D7DFC0381}"/>
                </a:ext>
              </a:extLst>
            </p:cNvPr>
            <p:cNvCxnSpPr/>
            <p:nvPr/>
          </p:nvCxnSpPr>
          <p:spPr>
            <a:xfrm flipV="1">
              <a:off x="7761222" y="810025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矢印コネクタ 205">
              <a:extLst>
                <a:ext uri="{FF2B5EF4-FFF2-40B4-BE49-F238E27FC236}">
                  <a16:creationId xmlns:a16="http://schemas.microsoft.com/office/drawing/2014/main" id="{26356BCB-95D6-441E-BE8B-4AC847DB12E8}"/>
                </a:ext>
              </a:extLst>
            </p:cNvPr>
            <p:cNvCxnSpPr/>
            <p:nvPr/>
          </p:nvCxnSpPr>
          <p:spPr>
            <a:xfrm flipV="1">
              <a:off x="6825118" y="809825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Line 9">
              <a:extLst>
                <a:ext uri="{FF2B5EF4-FFF2-40B4-BE49-F238E27FC236}">
                  <a16:creationId xmlns:a16="http://schemas.microsoft.com/office/drawing/2014/main" id="{D06A0973-0776-480A-97A6-79578B09738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700000" flipH="1" flipV="1">
              <a:off x="6503448" y="960832"/>
              <a:ext cx="105087" cy="45782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grpSp>
          <p:nvGrpSpPr>
            <p:cNvPr id="216" name="グループ化 215">
              <a:extLst>
                <a:ext uri="{FF2B5EF4-FFF2-40B4-BE49-F238E27FC236}">
                  <a16:creationId xmlns:a16="http://schemas.microsoft.com/office/drawing/2014/main" id="{1E8E9694-334E-4785-939D-690327EE0363}"/>
                </a:ext>
              </a:extLst>
            </p:cNvPr>
            <p:cNvGrpSpPr/>
            <p:nvPr/>
          </p:nvGrpSpPr>
          <p:grpSpPr>
            <a:xfrm flipH="1">
              <a:off x="6757304" y="2355397"/>
              <a:ext cx="144000" cy="144000"/>
              <a:chOff x="3707904" y="3212976"/>
              <a:chExt cx="2160000" cy="2160000"/>
            </a:xfrm>
          </p:grpSpPr>
          <p:sp>
            <p:nvSpPr>
              <p:cNvPr id="217" name="円/楕円 1">
                <a:extLst>
                  <a:ext uri="{FF2B5EF4-FFF2-40B4-BE49-F238E27FC236}">
                    <a16:creationId xmlns:a16="http://schemas.microsoft.com/office/drawing/2014/main" id="{59D98166-90E3-4C8D-8FF6-4C17066A7B05}"/>
                  </a:ext>
                </a:extLst>
              </p:cNvPr>
              <p:cNvSpPr/>
              <p:nvPr/>
            </p:nvSpPr>
            <p:spPr>
              <a:xfrm>
                <a:off x="3707904" y="3212976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8" name="円/楕円 2">
                <a:extLst>
                  <a:ext uri="{FF2B5EF4-FFF2-40B4-BE49-F238E27FC236}">
                    <a16:creationId xmlns:a16="http://schemas.microsoft.com/office/drawing/2014/main" id="{69FFB105-1542-4CA4-9B1D-A2D6BE3F02E5}"/>
                  </a:ext>
                </a:extLst>
              </p:cNvPr>
              <p:cNvSpPr/>
              <p:nvPr/>
            </p:nvSpPr>
            <p:spPr>
              <a:xfrm>
                <a:off x="4247904" y="3752976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2" name="円/楕円 63">
              <a:extLst>
                <a:ext uri="{FF2B5EF4-FFF2-40B4-BE49-F238E27FC236}">
                  <a16:creationId xmlns:a16="http://schemas.microsoft.com/office/drawing/2014/main" id="{9FA6AAE5-50B3-48C5-B92A-B15267E7F7BD}"/>
                </a:ext>
              </a:extLst>
            </p:cNvPr>
            <p:cNvSpPr/>
            <p:nvPr/>
          </p:nvSpPr>
          <p:spPr>
            <a:xfrm>
              <a:off x="4869275" y="1810075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円/楕円 63">
              <a:extLst>
                <a:ext uri="{FF2B5EF4-FFF2-40B4-BE49-F238E27FC236}">
                  <a16:creationId xmlns:a16="http://schemas.microsoft.com/office/drawing/2014/main" id="{A2D9E3C1-B6C6-4989-AEBC-970F245F4C4B}"/>
                </a:ext>
              </a:extLst>
            </p:cNvPr>
            <p:cNvSpPr/>
            <p:nvPr/>
          </p:nvSpPr>
          <p:spPr>
            <a:xfrm>
              <a:off x="7676368" y="1815760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1" name="Line 9">
              <a:extLst>
                <a:ext uri="{FF2B5EF4-FFF2-40B4-BE49-F238E27FC236}">
                  <a16:creationId xmlns:a16="http://schemas.microsoft.com/office/drawing/2014/main" id="{02DD6C97-2F1E-4608-B9C6-A37868691F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700000" flipH="1" flipV="1">
              <a:off x="2353794" y="981602"/>
              <a:ext cx="121445" cy="44015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92" name="円/楕円 63">
              <a:extLst>
                <a:ext uri="{FF2B5EF4-FFF2-40B4-BE49-F238E27FC236}">
                  <a16:creationId xmlns:a16="http://schemas.microsoft.com/office/drawing/2014/main" id="{5A7FAD99-360B-4CC1-B050-504366E7B5BF}"/>
                </a:ext>
              </a:extLst>
            </p:cNvPr>
            <p:cNvSpPr/>
            <p:nvPr/>
          </p:nvSpPr>
          <p:spPr>
            <a:xfrm>
              <a:off x="2609405" y="1277157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3" name="Line 9">
              <a:extLst>
                <a:ext uri="{FF2B5EF4-FFF2-40B4-BE49-F238E27FC236}">
                  <a16:creationId xmlns:a16="http://schemas.microsoft.com/office/drawing/2014/main" id="{81770A18-1F00-4A5A-BE49-C3AED2E4D0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2341570" y="2302682"/>
              <a:ext cx="147411" cy="414190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94" name="円/楕円 63">
              <a:extLst>
                <a:ext uri="{FF2B5EF4-FFF2-40B4-BE49-F238E27FC236}">
                  <a16:creationId xmlns:a16="http://schemas.microsoft.com/office/drawing/2014/main" id="{4FCAC910-118D-4EF0-A2C4-B694ECB60C24}"/>
                </a:ext>
              </a:extLst>
            </p:cNvPr>
            <p:cNvSpPr/>
            <p:nvPr/>
          </p:nvSpPr>
          <p:spPr>
            <a:xfrm>
              <a:off x="2614299" y="2327129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5" name="Line 9">
              <a:extLst>
                <a:ext uri="{FF2B5EF4-FFF2-40B4-BE49-F238E27FC236}">
                  <a16:creationId xmlns:a16="http://schemas.microsoft.com/office/drawing/2014/main" id="{FE3EE73A-DD65-4E0B-9812-24ABA06888B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H="1">
              <a:off x="2195079" y="2224222"/>
              <a:ext cx="423664" cy="138687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96" name="Line 9">
              <a:extLst>
                <a:ext uri="{FF2B5EF4-FFF2-40B4-BE49-F238E27FC236}">
                  <a16:creationId xmlns:a16="http://schemas.microsoft.com/office/drawing/2014/main" id="{50760F35-C9FF-4EF6-A446-7410D7722A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4598394" y="2311212"/>
              <a:ext cx="147411" cy="414190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98" name="Line 9">
              <a:extLst>
                <a:ext uri="{FF2B5EF4-FFF2-40B4-BE49-F238E27FC236}">
                  <a16:creationId xmlns:a16="http://schemas.microsoft.com/office/drawing/2014/main" id="{3F87D57C-28DA-4986-BDA4-9C3815F1B72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H="1">
              <a:off x="4451903" y="2232752"/>
              <a:ext cx="423664" cy="138687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99" name="Line 9">
              <a:extLst>
                <a:ext uri="{FF2B5EF4-FFF2-40B4-BE49-F238E27FC236}">
                  <a16:creationId xmlns:a16="http://schemas.microsoft.com/office/drawing/2014/main" id="{9FB80B31-FD7F-4721-81A3-B5EEC22F7B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6481826" y="2311211"/>
              <a:ext cx="147411" cy="414190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301" name="Line 9">
              <a:extLst>
                <a:ext uri="{FF2B5EF4-FFF2-40B4-BE49-F238E27FC236}">
                  <a16:creationId xmlns:a16="http://schemas.microsoft.com/office/drawing/2014/main" id="{8CEB6EA3-6CE5-4793-94F0-5A7D3C944BE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H="1">
              <a:off x="6335335" y="2232751"/>
              <a:ext cx="423664" cy="138687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302" name="Line 9">
              <a:extLst>
                <a:ext uri="{FF2B5EF4-FFF2-40B4-BE49-F238E27FC236}">
                  <a16:creationId xmlns:a16="http://schemas.microsoft.com/office/drawing/2014/main" id="{78BE832F-C7F5-4500-9F6D-2859048FDC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H="1">
              <a:off x="7805755" y="1982132"/>
              <a:ext cx="431861" cy="12211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146" name="Line 9">
              <a:extLst>
                <a:ext uri="{FF2B5EF4-FFF2-40B4-BE49-F238E27FC236}">
                  <a16:creationId xmlns:a16="http://schemas.microsoft.com/office/drawing/2014/main" id="{3CBFDD7D-AEFD-49F2-9A64-FB9303BD25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H="1">
              <a:off x="4450690" y="1686941"/>
              <a:ext cx="431861" cy="12211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grpSp>
          <p:nvGrpSpPr>
            <p:cNvPr id="147" name="グループ化 146">
              <a:extLst>
                <a:ext uri="{FF2B5EF4-FFF2-40B4-BE49-F238E27FC236}">
                  <a16:creationId xmlns:a16="http://schemas.microsoft.com/office/drawing/2014/main" id="{27BE7A54-BFD2-4C4F-97B9-07A9A898E072}"/>
                </a:ext>
              </a:extLst>
            </p:cNvPr>
            <p:cNvGrpSpPr/>
            <p:nvPr/>
          </p:nvGrpSpPr>
          <p:grpSpPr>
            <a:xfrm flipH="1">
              <a:off x="4877846" y="2341885"/>
              <a:ext cx="144000" cy="144000"/>
              <a:chOff x="3707904" y="3212976"/>
              <a:chExt cx="2160000" cy="2160000"/>
            </a:xfrm>
          </p:grpSpPr>
          <p:sp>
            <p:nvSpPr>
              <p:cNvPr id="148" name="円/楕円 1">
                <a:extLst>
                  <a:ext uri="{FF2B5EF4-FFF2-40B4-BE49-F238E27FC236}">
                    <a16:creationId xmlns:a16="http://schemas.microsoft.com/office/drawing/2014/main" id="{85FB2A13-3390-48AE-9EDD-32754381EE21}"/>
                  </a:ext>
                </a:extLst>
              </p:cNvPr>
              <p:cNvSpPr/>
              <p:nvPr/>
            </p:nvSpPr>
            <p:spPr>
              <a:xfrm>
                <a:off x="3707904" y="3212976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円/楕円 2">
                <a:extLst>
                  <a:ext uri="{FF2B5EF4-FFF2-40B4-BE49-F238E27FC236}">
                    <a16:creationId xmlns:a16="http://schemas.microsoft.com/office/drawing/2014/main" id="{F0B2C898-1203-4AF7-9882-CC2D4A6A0977}"/>
                  </a:ext>
                </a:extLst>
              </p:cNvPr>
              <p:cNvSpPr/>
              <p:nvPr/>
            </p:nvSpPr>
            <p:spPr>
              <a:xfrm>
                <a:off x="4247904" y="3752976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0" name="円/楕円 63">
              <a:extLst>
                <a:ext uri="{FF2B5EF4-FFF2-40B4-BE49-F238E27FC236}">
                  <a16:creationId xmlns:a16="http://schemas.microsoft.com/office/drawing/2014/main" id="{FD60239F-8F54-44B5-A0A5-BD969DB1BD50}"/>
                </a:ext>
              </a:extLst>
            </p:cNvPr>
            <p:cNvSpPr/>
            <p:nvPr/>
          </p:nvSpPr>
          <p:spPr>
            <a:xfrm>
              <a:off x="4881249" y="1277157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円/楕円 63">
              <a:extLst>
                <a:ext uri="{FF2B5EF4-FFF2-40B4-BE49-F238E27FC236}">
                  <a16:creationId xmlns:a16="http://schemas.microsoft.com/office/drawing/2014/main" id="{38CD2BE5-0C5A-42A0-9B19-06ABA088C99D}"/>
                </a:ext>
              </a:extLst>
            </p:cNvPr>
            <p:cNvSpPr/>
            <p:nvPr/>
          </p:nvSpPr>
          <p:spPr>
            <a:xfrm>
              <a:off x="6752237" y="1282498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3E4D5969-21AF-49F2-8891-ABEFE3D19783}"/>
                </a:ext>
              </a:extLst>
            </p:cNvPr>
            <p:cNvGrpSpPr/>
            <p:nvPr/>
          </p:nvGrpSpPr>
          <p:grpSpPr>
            <a:xfrm>
              <a:off x="8129891" y="571667"/>
              <a:ext cx="1791953" cy="2404090"/>
              <a:chOff x="458261" y="3338288"/>
              <a:chExt cx="1791953" cy="24040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テキスト ボックス 182">
                    <a:extLst>
                      <a:ext uri="{FF2B5EF4-FFF2-40B4-BE49-F238E27FC236}">
                        <a16:creationId xmlns:a16="http://schemas.microsoft.com/office/drawing/2014/main" id="{978BBA98-DB04-4538-B95D-88FE7A3B109E}"/>
                      </a:ext>
                    </a:extLst>
                  </p:cNvPr>
                  <p:cNvSpPr txBox="1"/>
                  <p:nvPr/>
                </p:nvSpPr>
                <p:spPr>
                  <a:xfrm>
                    <a:off x="1292784" y="5239523"/>
                    <a:ext cx="942053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200" b="0" i="1" smtClean="0"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ja-JP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kumimoji="1" lang="en-US" altLang="ja-JP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200" b="0" i="1" smtClean="0">
                              <a:latin typeface="Cambria Math"/>
                            </a:rPr>
                            <m:t>|</m:t>
                          </m:r>
                        </m:oMath>
                      </m:oMathPara>
                    </a14:m>
                    <a:endParaRPr kumimoji="1" lang="ja-JP" altLang="en-US" sz="2200" dirty="0"/>
                  </a:p>
                </p:txBody>
              </p:sp>
            </mc:Choice>
            <mc:Fallback xmlns="">
              <p:sp>
                <p:nvSpPr>
                  <p:cNvPr id="183" name="テキスト ボックス 182">
                    <a:extLst>
                      <a:ext uri="{FF2B5EF4-FFF2-40B4-BE49-F238E27FC236}">
                        <a16:creationId xmlns:a16="http://schemas.microsoft.com/office/drawing/2014/main" id="{978BBA98-DB04-4538-B95D-88FE7A3B10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2784" y="5239523"/>
                    <a:ext cx="942053" cy="43088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5584" t="-128571" r="-36364" b="-1928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テキスト ボックス 183">
                    <a:extLst>
                      <a:ext uri="{FF2B5EF4-FFF2-40B4-BE49-F238E27FC236}">
                        <a16:creationId xmlns:a16="http://schemas.microsoft.com/office/drawing/2014/main" id="{5D8C7329-BDD6-406C-B0A9-77D5699E980F}"/>
                      </a:ext>
                    </a:extLst>
                  </p:cNvPr>
                  <p:cNvSpPr txBox="1"/>
                  <p:nvPr/>
                </p:nvSpPr>
                <p:spPr>
                  <a:xfrm>
                    <a:off x="1292784" y="4689450"/>
                    <a:ext cx="942053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ja-JP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kumimoji="1" lang="en-US" altLang="ja-JP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</m:oMath>
                      </m:oMathPara>
                    </a14:m>
                    <a:endParaRPr kumimoji="1" lang="ja-JP" altLang="en-US" sz="2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4" name="テキスト ボックス 183">
                    <a:extLst>
                      <a:ext uri="{FF2B5EF4-FFF2-40B4-BE49-F238E27FC236}">
                        <a16:creationId xmlns:a16="http://schemas.microsoft.com/office/drawing/2014/main" id="{5D8C7329-BDD6-406C-B0A9-77D5699E98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2784" y="4689450"/>
                    <a:ext cx="942053" cy="43088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5584" t="-126761" r="-36364" b="-18873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テキスト ボックス 184">
                    <a:extLst>
                      <a:ext uri="{FF2B5EF4-FFF2-40B4-BE49-F238E27FC236}">
                        <a16:creationId xmlns:a16="http://schemas.microsoft.com/office/drawing/2014/main" id="{8C6419BD-4380-4117-B416-C1B1FCC9D9D4}"/>
                      </a:ext>
                    </a:extLst>
                  </p:cNvPr>
                  <p:cNvSpPr txBox="1"/>
                  <p:nvPr/>
                </p:nvSpPr>
                <p:spPr>
                  <a:xfrm>
                    <a:off x="1292784" y="4185450"/>
                    <a:ext cx="942053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ja-JP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kumimoji="1" lang="en-US" altLang="ja-JP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</m:oMath>
                      </m:oMathPara>
                    </a14:m>
                    <a:endParaRPr kumimoji="1" lang="ja-JP" altLang="en-US" sz="2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5" name="テキスト ボックス 184">
                    <a:extLst>
                      <a:ext uri="{FF2B5EF4-FFF2-40B4-BE49-F238E27FC236}">
                        <a16:creationId xmlns:a16="http://schemas.microsoft.com/office/drawing/2014/main" id="{8C6419BD-4380-4117-B416-C1B1FCC9D9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2784" y="4185450"/>
                    <a:ext cx="942053" cy="43088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5584" t="-128571" r="-36364" b="-1928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テキスト ボックス 185">
                    <a:extLst>
                      <a:ext uri="{FF2B5EF4-FFF2-40B4-BE49-F238E27FC236}">
                        <a16:creationId xmlns:a16="http://schemas.microsoft.com/office/drawing/2014/main" id="{A65B768A-A334-4E23-BEE1-540C35489FD3}"/>
                      </a:ext>
                    </a:extLst>
                  </p:cNvPr>
                  <p:cNvSpPr txBox="1"/>
                  <p:nvPr/>
                </p:nvSpPr>
                <p:spPr>
                  <a:xfrm>
                    <a:off x="1308161" y="3654186"/>
                    <a:ext cx="942053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ja-JP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kumimoji="1" lang="en-US" altLang="ja-JP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</m:oMath>
                      </m:oMathPara>
                    </a14:m>
                    <a:endParaRPr kumimoji="1" lang="ja-JP" altLang="en-US" sz="2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テキスト ボックス 185">
                    <a:extLst>
                      <a:ext uri="{FF2B5EF4-FFF2-40B4-BE49-F238E27FC236}">
                        <a16:creationId xmlns:a16="http://schemas.microsoft.com/office/drawing/2014/main" id="{A65B768A-A334-4E23-BEE1-540C35489F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8161" y="3654186"/>
                    <a:ext cx="942053" cy="43088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4839" t="-128571" r="-36129" b="-1928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7" name="直線矢印コネクタ 186">
                <a:extLst>
                  <a:ext uri="{FF2B5EF4-FFF2-40B4-BE49-F238E27FC236}">
                    <a16:creationId xmlns:a16="http://schemas.microsoft.com/office/drawing/2014/main" id="{526F5C85-3841-4F04-BFFC-B564CC7DF8F0}"/>
                  </a:ext>
                </a:extLst>
              </p:cNvPr>
              <p:cNvCxnSpPr/>
              <p:nvPr/>
            </p:nvCxnSpPr>
            <p:spPr>
              <a:xfrm flipV="1">
                <a:off x="2228888" y="3582378"/>
                <a:ext cx="0" cy="216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矢印コネクタ 191">
                <a:extLst>
                  <a:ext uri="{FF2B5EF4-FFF2-40B4-BE49-F238E27FC236}">
                    <a16:creationId xmlns:a16="http://schemas.microsoft.com/office/drawing/2014/main" id="{8FFC59B8-E936-4802-835F-1AF4B56DC46A}"/>
                  </a:ext>
                </a:extLst>
              </p:cNvPr>
              <p:cNvCxnSpPr/>
              <p:nvPr/>
            </p:nvCxnSpPr>
            <p:spPr>
              <a:xfrm flipV="1">
                <a:off x="1292784" y="3582178"/>
                <a:ext cx="0" cy="216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Line 9">
                <a:extLst>
                  <a:ext uri="{FF2B5EF4-FFF2-40B4-BE49-F238E27FC236}">
                    <a16:creationId xmlns:a16="http://schemas.microsoft.com/office/drawing/2014/main" id="{EF1E447B-CBD1-4B2E-B8B6-1286574236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2700000" flipH="1" flipV="1">
                <a:off x="971114" y="3733185"/>
                <a:ext cx="105087" cy="457825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prstDash val="sysDot"/>
                <a:round/>
                <a:headEnd type="none"/>
                <a:tailEnd type="triangle"/>
              </a:ln>
              <a:effectLst/>
            </p:spPr>
            <p:txBody>
              <a:bodyPr/>
              <a:lstStyle>
                <a:defPPr>
                  <a:defRPr lang="ja-JP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198" name="Line 9">
                <a:extLst>
                  <a:ext uri="{FF2B5EF4-FFF2-40B4-BE49-F238E27FC236}">
                    <a16:creationId xmlns:a16="http://schemas.microsoft.com/office/drawing/2014/main" id="{2EA2B887-EA54-4AA0-BB18-99338A1BB9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 flipV="1">
                <a:off x="949492" y="5083564"/>
                <a:ext cx="147411" cy="414190"/>
              </a:xfrm>
              <a:prstGeom prst="line">
                <a:avLst/>
              </a:prstGeom>
              <a:noFill/>
              <a:ln w="31750">
                <a:solidFill>
                  <a:srgbClr val="0070C0"/>
                </a:solidFill>
                <a:prstDash val="solid"/>
                <a:round/>
                <a:headEnd type="none"/>
                <a:tailEnd type="triangle"/>
              </a:ln>
              <a:effectLst/>
            </p:spPr>
            <p:txBody>
              <a:bodyPr/>
              <a:lstStyle>
                <a:defPPr>
                  <a:defRPr lang="ja-JP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199" name="Line 9">
                <a:extLst>
                  <a:ext uri="{FF2B5EF4-FFF2-40B4-BE49-F238E27FC236}">
                    <a16:creationId xmlns:a16="http://schemas.microsoft.com/office/drawing/2014/main" id="{F9E7AF17-909D-478C-9C21-2668F0E66E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 flipH="1">
                <a:off x="803001" y="5005104"/>
                <a:ext cx="423664" cy="138687"/>
              </a:xfrm>
              <a:prstGeom prst="line">
                <a:avLst/>
              </a:prstGeom>
              <a:noFill/>
              <a:ln w="31750">
                <a:solidFill>
                  <a:srgbClr val="0070C0"/>
                </a:solidFill>
                <a:prstDash val="solid"/>
                <a:round/>
                <a:headEnd type="none"/>
                <a:tailEnd type="triangle"/>
              </a:ln>
              <a:effectLst/>
            </p:spPr>
            <p:txBody>
              <a:bodyPr/>
              <a:lstStyle>
                <a:defPPr>
                  <a:defRPr lang="ja-JP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209" name="テキスト ボックス 208">
                <a:extLst>
                  <a:ext uri="{FF2B5EF4-FFF2-40B4-BE49-F238E27FC236}">
                    <a16:creationId xmlns:a16="http://schemas.microsoft.com/office/drawing/2014/main" id="{F974076A-DE14-42C1-9B84-56806F025DAB}"/>
                  </a:ext>
                </a:extLst>
              </p:cNvPr>
              <p:cNvSpPr txBox="1"/>
              <p:nvPr/>
            </p:nvSpPr>
            <p:spPr>
              <a:xfrm>
                <a:off x="458261" y="3338288"/>
                <a:ext cx="5261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0" dirty="0">
                    <a:latin typeface="Times New Roman" panose="02020603050405020304" pitchFamily="18" charset="0"/>
                    <a:ea typeface="Arial Unicode MS" panose="020B0604020202020204" pitchFamily="50" charset="-128"/>
                    <a:cs typeface="Times New Roman" panose="02020603050405020304" pitchFamily="18" charset="0"/>
                  </a:rPr>
                  <a:t>(e)</a:t>
                </a:r>
                <a:endParaRPr kumimoji="1" lang="ja-JP" altLang="en-US" sz="2400" dirty="0">
                  <a:latin typeface="Times New Roman" panose="02020603050405020304" pitchFamily="18" charset="0"/>
                  <a:ea typeface="Arial Unicode MS" panose="020B0604020202020204" pitchFamily="50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円/楕円 63">
                <a:extLst>
                  <a:ext uri="{FF2B5EF4-FFF2-40B4-BE49-F238E27FC236}">
                    <a16:creationId xmlns:a16="http://schemas.microsoft.com/office/drawing/2014/main" id="{9B040262-1C2B-4AA0-973E-D07CBC9D2EE9}"/>
                  </a:ext>
                </a:extLst>
              </p:cNvPr>
              <p:cNvSpPr/>
              <p:nvPr/>
            </p:nvSpPr>
            <p:spPr>
              <a:xfrm>
                <a:off x="1224970" y="5129868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1" name="円/楕円 63">
                <a:extLst>
                  <a:ext uri="{FF2B5EF4-FFF2-40B4-BE49-F238E27FC236}">
                    <a16:creationId xmlns:a16="http://schemas.microsoft.com/office/drawing/2014/main" id="{637D8497-6E7F-472A-B2A9-92738B2854AE}"/>
                  </a:ext>
                </a:extLst>
              </p:cNvPr>
              <p:cNvSpPr/>
              <p:nvPr/>
            </p:nvSpPr>
            <p:spPr>
              <a:xfrm>
                <a:off x="1217462" y="4589326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2" name="Line 9">
                <a:extLst>
                  <a:ext uri="{FF2B5EF4-FFF2-40B4-BE49-F238E27FC236}">
                    <a16:creationId xmlns:a16="http://schemas.microsoft.com/office/drawing/2014/main" id="{A0D091CF-598F-4CA6-AF6C-7C5317D7E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 flipV="1">
                <a:off x="947207" y="4573502"/>
                <a:ext cx="139169" cy="42069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prstDash val="solid"/>
                <a:round/>
                <a:headEnd type="none"/>
                <a:tailEnd type="triangle"/>
              </a:ln>
              <a:effectLst/>
            </p:spPr>
            <p:txBody>
              <a:bodyPr/>
              <a:lstStyle>
                <a:defPPr>
                  <a:defRPr lang="ja-JP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dirty="0">
                  <a:latin typeface="+mn-lt"/>
                  <a:ea typeface="+mn-ea"/>
                </a:endParaRPr>
              </a:p>
            </p:txBody>
          </p:sp>
          <p:grpSp>
            <p:nvGrpSpPr>
              <p:cNvPr id="213" name="グループ化 212">
                <a:extLst>
                  <a:ext uri="{FF2B5EF4-FFF2-40B4-BE49-F238E27FC236}">
                    <a16:creationId xmlns:a16="http://schemas.microsoft.com/office/drawing/2014/main" id="{F67CF0B6-95E3-4DD2-B00A-181C7998AB57}"/>
                  </a:ext>
                </a:extLst>
              </p:cNvPr>
              <p:cNvGrpSpPr/>
              <p:nvPr/>
            </p:nvGrpSpPr>
            <p:grpSpPr>
              <a:xfrm flipH="1">
                <a:off x="1221079" y="4055914"/>
                <a:ext cx="144000" cy="144000"/>
                <a:chOff x="3707904" y="3212976"/>
                <a:chExt cx="2160000" cy="2160000"/>
              </a:xfrm>
            </p:grpSpPr>
            <p:sp>
              <p:nvSpPr>
                <p:cNvPr id="214" name="円/楕円 1">
                  <a:extLst>
                    <a:ext uri="{FF2B5EF4-FFF2-40B4-BE49-F238E27FC236}">
                      <a16:creationId xmlns:a16="http://schemas.microsoft.com/office/drawing/2014/main" id="{2F88E233-EAC1-4861-B583-6293CCDACF0D}"/>
                    </a:ext>
                  </a:extLst>
                </p:cNvPr>
                <p:cNvSpPr/>
                <p:nvPr/>
              </p:nvSpPr>
              <p:spPr>
                <a:xfrm>
                  <a:off x="3707904" y="3212976"/>
                  <a:ext cx="2160000" cy="2160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5" name="円/楕円 2">
                  <a:extLst>
                    <a:ext uri="{FF2B5EF4-FFF2-40B4-BE49-F238E27FC236}">
                      <a16:creationId xmlns:a16="http://schemas.microsoft.com/office/drawing/2014/main" id="{70CD7F72-6D7F-40E2-AE39-989FCE07E157}"/>
                    </a:ext>
                  </a:extLst>
                </p:cNvPr>
                <p:cNvSpPr/>
                <p:nvPr/>
              </p:nvSpPr>
              <p:spPr>
                <a:xfrm>
                  <a:off x="4247904" y="3752976"/>
                  <a:ext cx="1080000" cy="1080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45693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/>
          <p:cNvSpPr txBox="1"/>
          <p:nvPr/>
        </p:nvSpPr>
        <p:spPr>
          <a:xfrm>
            <a:off x="1080046" y="3675092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rPr>
              <a:t>TTR</a:t>
            </a:r>
            <a:endParaRPr kumimoji="1" lang="ja-JP" altLang="en-US" sz="2800" dirty="0">
              <a:latin typeface="Times New Roman" panose="02020603050405020304" pitchFamily="18" charset="0"/>
              <a:ea typeface="Arial Unicode MS" panose="020B060402020202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5F28FB6-8B25-4DED-A7F8-E352F96326BC}"/>
              </a:ext>
            </a:extLst>
          </p:cNvPr>
          <p:cNvSpPr txBox="1"/>
          <p:nvPr/>
        </p:nvSpPr>
        <p:spPr>
          <a:xfrm>
            <a:off x="7947000" y="41639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rPr>
              <a:t>mode</a:t>
            </a:r>
            <a:r>
              <a:rPr lang="en-US" altLang="ja-JP" sz="2800" dirty="0"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rPr>
              <a:t>2</a:t>
            </a:r>
            <a:endParaRPr kumimoji="1" lang="ja-JP" altLang="en-US" sz="2800" dirty="0">
              <a:latin typeface="Times New Roman" panose="02020603050405020304" pitchFamily="18" charset="0"/>
              <a:ea typeface="Arial Unicode MS" panose="020B0604020202020204" pitchFamily="50" charset="-128"/>
              <a:cs typeface="Times New Roman" panose="02020603050405020304" pitchFamily="18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3E62595-E747-4805-8819-4D9F9D9E590F}"/>
              </a:ext>
            </a:extLst>
          </p:cNvPr>
          <p:cNvGrpSpPr/>
          <p:nvPr/>
        </p:nvGrpSpPr>
        <p:grpSpPr>
          <a:xfrm>
            <a:off x="432000" y="4194000"/>
            <a:ext cx="3825000" cy="2376265"/>
            <a:chOff x="432000" y="4194000"/>
            <a:chExt cx="3825000" cy="2376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1287005" y="6067410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005" y="6067410"/>
                  <a:ext cx="942053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4839" t="-126761" r="-36129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1287005" y="5517337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9" name="テキスト ボックス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005" y="5517337"/>
                  <a:ext cx="942053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14839" t="-126761" r="-36129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1287005" y="5013337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005" y="5013337"/>
                  <a:ext cx="942053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14839" t="-126761" r="-36129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1302382" y="4482073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2382" y="4482073"/>
                  <a:ext cx="942053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5584" t="-126761" r="-36364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線矢印コネクタ 13"/>
            <p:cNvCxnSpPr/>
            <p:nvPr/>
          </p:nvCxnSpPr>
          <p:spPr>
            <a:xfrm flipV="1">
              <a:off x="2223109" y="4410265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 flipV="1">
              <a:off x="1287005" y="4410065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/>
                <p:cNvSpPr txBox="1"/>
                <p:nvPr/>
              </p:nvSpPr>
              <p:spPr>
                <a:xfrm>
                  <a:off x="3299570" y="6067410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100" name="テキスト ボックス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9570" y="6067410"/>
                  <a:ext cx="942053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14839" t="-126761" r="-36129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テキスト ボックス 100"/>
                <p:cNvSpPr txBox="1"/>
                <p:nvPr/>
              </p:nvSpPr>
              <p:spPr>
                <a:xfrm>
                  <a:off x="3299570" y="5517337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テキスト ボックス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9570" y="5517337"/>
                  <a:ext cx="942053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4839" t="-126761" r="-36129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テキスト ボックス 101"/>
                <p:cNvSpPr txBox="1"/>
                <p:nvPr/>
              </p:nvSpPr>
              <p:spPr>
                <a:xfrm>
                  <a:off x="3299570" y="5013337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テキスト ボックス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9570" y="5013337"/>
                  <a:ext cx="942053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14839" t="-126761" r="-36129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テキスト ボックス 102"/>
                <p:cNvSpPr txBox="1"/>
                <p:nvPr/>
              </p:nvSpPr>
              <p:spPr>
                <a:xfrm>
                  <a:off x="3314947" y="4482073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テキスト ボックス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947" y="4482073"/>
                  <a:ext cx="942053" cy="430887"/>
                </a:xfrm>
                <a:prstGeom prst="rect">
                  <a:avLst/>
                </a:prstGeom>
                <a:blipFill>
                  <a:blip r:embed="rId9"/>
                  <a:stretch>
                    <a:fillRect l="-15584" t="-126761" r="-36364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線矢印コネクタ 103"/>
            <p:cNvCxnSpPr/>
            <p:nvPr/>
          </p:nvCxnSpPr>
          <p:spPr>
            <a:xfrm flipV="1">
              <a:off x="4235674" y="4410265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矢印コネクタ 104"/>
            <p:cNvCxnSpPr/>
            <p:nvPr/>
          </p:nvCxnSpPr>
          <p:spPr>
            <a:xfrm flipV="1">
              <a:off x="3299570" y="4410065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テキスト ボックス 164"/>
            <p:cNvSpPr txBox="1"/>
            <p:nvPr/>
          </p:nvSpPr>
          <p:spPr>
            <a:xfrm>
              <a:off x="432000" y="4194000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0" dirty="0">
                  <a:latin typeface="Times New Roman" panose="02020603050405020304" pitchFamily="18" charset="0"/>
                  <a:ea typeface="Arial Unicode MS" panose="020B0604020202020204" pitchFamily="50" charset="-128"/>
                  <a:cs typeface="Times New Roman" panose="02020603050405020304" pitchFamily="18" charset="0"/>
                </a:rPr>
                <a:t>(h)</a:t>
              </a:r>
              <a:endParaRPr kumimoji="1" lang="ja-JP" altLang="en-US" sz="2400" dirty="0"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176" name="Line 9"/>
            <p:cNvSpPr>
              <a:spLocks noChangeShapeType="1"/>
            </p:cNvSpPr>
            <p:nvPr/>
          </p:nvSpPr>
          <p:spPr bwMode="auto">
            <a:xfrm rot="2700000" flipV="1">
              <a:off x="933046" y="5952510"/>
              <a:ext cx="139169" cy="4206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109" name="円/楕円 63">
              <a:extLst>
                <a:ext uri="{FF2B5EF4-FFF2-40B4-BE49-F238E27FC236}">
                  <a16:creationId xmlns:a16="http://schemas.microsoft.com/office/drawing/2014/main" id="{4C263F33-8620-4E74-A962-15A68BB2B0BA}"/>
                </a:ext>
              </a:extLst>
            </p:cNvPr>
            <p:cNvSpPr/>
            <p:nvPr/>
          </p:nvSpPr>
          <p:spPr>
            <a:xfrm>
              <a:off x="1211208" y="5957597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円/楕円 63">
              <a:extLst>
                <a:ext uri="{FF2B5EF4-FFF2-40B4-BE49-F238E27FC236}">
                  <a16:creationId xmlns:a16="http://schemas.microsoft.com/office/drawing/2014/main" id="{9FA6AAE5-50B3-48C5-B92A-B15267E7F7BD}"/>
                </a:ext>
              </a:extLst>
            </p:cNvPr>
            <p:cNvSpPr/>
            <p:nvPr/>
          </p:nvSpPr>
          <p:spPr>
            <a:xfrm>
              <a:off x="3223175" y="5431817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6" name="Line 9">
              <a:extLst>
                <a:ext uri="{FF2B5EF4-FFF2-40B4-BE49-F238E27FC236}">
                  <a16:creationId xmlns:a16="http://schemas.microsoft.com/office/drawing/2014/main" id="{50760F35-C9FF-4EF6-A446-7410D7722A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2943723" y="4865292"/>
              <a:ext cx="147411" cy="414190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98" name="Line 9">
              <a:extLst>
                <a:ext uri="{FF2B5EF4-FFF2-40B4-BE49-F238E27FC236}">
                  <a16:creationId xmlns:a16="http://schemas.microsoft.com/office/drawing/2014/main" id="{3F87D57C-28DA-4986-BDA4-9C3815F1B72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H="1">
              <a:off x="2797232" y="4786832"/>
              <a:ext cx="423664" cy="138687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ysDot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grpSp>
          <p:nvGrpSpPr>
            <p:cNvPr id="147" name="グループ化 146">
              <a:extLst>
                <a:ext uri="{FF2B5EF4-FFF2-40B4-BE49-F238E27FC236}">
                  <a16:creationId xmlns:a16="http://schemas.microsoft.com/office/drawing/2014/main" id="{27BE7A54-BFD2-4C4F-97B9-07A9A898E072}"/>
                </a:ext>
              </a:extLst>
            </p:cNvPr>
            <p:cNvGrpSpPr/>
            <p:nvPr/>
          </p:nvGrpSpPr>
          <p:grpSpPr>
            <a:xfrm flipH="1">
              <a:off x="3223175" y="4895965"/>
              <a:ext cx="144000" cy="144000"/>
              <a:chOff x="3707904" y="3212976"/>
              <a:chExt cx="2160000" cy="2160000"/>
            </a:xfrm>
          </p:grpSpPr>
          <p:sp>
            <p:nvSpPr>
              <p:cNvPr id="148" name="円/楕円 1">
                <a:extLst>
                  <a:ext uri="{FF2B5EF4-FFF2-40B4-BE49-F238E27FC236}">
                    <a16:creationId xmlns:a16="http://schemas.microsoft.com/office/drawing/2014/main" id="{85FB2A13-3390-48AE-9EDD-32754381EE21}"/>
                  </a:ext>
                </a:extLst>
              </p:cNvPr>
              <p:cNvSpPr/>
              <p:nvPr/>
            </p:nvSpPr>
            <p:spPr>
              <a:xfrm>
                <a:off x="3707904" y="3212976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円/楕円 2">
                <a:extLst>
                  <a:ext uri="{FF2B5EF4-FFF2-40B4-BE49-F238E27FC236}">
                    <a16:creationId xmlns:a16="http://schemas.microsoft.com/office/drawing/2014/main" id="{F0B2C898-1203-4AF7-9882-CC2D4A6A0977}"/>
                  </a:ext>
                </a:extLst>
              </p:cNvPr>
              <p:cNvSpPr/>
              <p:nvPr/>
            </p:nvSpPr>
            <p:spPr>
              <a:xfrm>
                <a:off x="4247904" y="3752976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2" name="Line 9">
              <a:extLst>
                <a:ext uri="{FF2B5EF4-FFF2-40B4-BE49-F238E27FC236}">
                  <a16:creationId xmlns:a16="http://schemas.microsoft.com/office/drawing/2014/main" id="{EB7C7DF3-FF34-4658-8E00-0B3B894660A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934558" y="4875118"/>
              <a:ext cx="147411" cy="414190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134" name="Line 9">
              <a:extLst>
                <a:ext uri="{FF2B5EF4-FFF2-40B4-BE49-F238E27FC236}">
                  <a16:creationId xmlns:a16="http://schemas.microsoft.com/office/drawing/2014/main" id="{EB11527B-631B-4C9D-8455-AABAFD0E99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H="1">
              <a:off x="788067" y="4796658"/>
              <a:ext cx="423664" cy="138687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ysDot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grpSp>
          <p:nvGrpSpPr>
            <p:cNvPr id="152" name="グループ化 151">
              <a:extLst>
                <a:ext uri="{FF2B5EF4-FFF2-40B4-BE49-F238E27FC236}">
                  <a16:creationId xmlns:a16="http://schemas.microsoft.com/office/drawing/2014/main" id="{759795F0-A9D2-4A26-B8B0-5B89FCC080CC}"/>
                </a:ext>
              </a:extLst>
            </p:cNvPr>
            <p:cNvGrpSpPr/>
            <p:nvPr/>
          </p:nvGrpSpPr>
          <p:grpSpPr>
            <a:xfrm flipH="1">
              <a:off x="1209892" y="4903371"/>
              <a:ext cx="144000" cy="144000"/>
              <a:chOff x="3707904" y="3212976"/>
              <a:chExt cx="2160000" cy="2160000"/>
            </a:xfrm>
          </p:grpSpPr>
          <p:sp>
            <p:nvSpPr>
              <p:cNvPr id="168" name="円/楕円 1">
                <a:extLst>
                  <a:ext uri="{FF2B5EF4-FFF2-40B4-BE49-F238E27FC236}">
                    <a16:creationId xmlns:a16="http://schemas.microsoft.com/office/drawing/2014/main" id="{95326902-0701-4E43-87D1-B8EFA1072EE1}"/>
                  </a:ext>
                </a:extLst>
              </p:cNvPr>
              <p:cNvSpPr/>
              <p:nvPr/>
            </p:nvSpPr>
            <p:spPr>
              <a:xfrm>
                <a:off x="3707904" y="3212976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円/楕円 2">
                <a:extLst>
                  <a:ext uri="{FF2B5EF4-FFF2-40B4-BE49-F238E27FC236}">
                    <a16:creationId xmlns:a16="http://schemas.microsoft.com/office/drawing/2014/main" id="{37F5E0D6-1091-45D3-B062-17347D01E865}"/>
                  </a:ext>
                </a:extLst>
              </p:cNvPr>
              <p:cNvSpPr/>
              <p:nvPr/>
            </p:nvSpPr>
            <p:spPr>
              <a:xfrm>
                <a:off x="4247904" y="3752976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2" name="Line 9">
              <a:extLst>
                <a:ext uri="{FF2B5EF4-FFF2-40B4-BE49-F238E27FC236}">
                  <a16:creationId xmlns:a16="http://schemas.microsoft.com/office/drawing/2014/main" id="{6983CBDE-0EC7-40E1-A90E-8E9CD24E90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930049" y="5430877"/>
              <a:ext cx="139169" cy="4206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173" name="円/楕円 63">
              <a:extLst>
                <a:ext uri="{FF2B5EF4-FFF2-40B4-BE49-F238E27FC236}">
                  <a16:creationId xmlns:a16="http://schemas.microsoft.com/office/drawing/2014/main" id="{B18C6E77-C96D-4802-9D19-01DEE1BE75B1}"/>
                </a:ext>
              </a:extLst>
            </p:cNvPr>
            <p:cNvSpPr/>
            <p:nvPr/>
          </p:nvSpPr>
          <p:spPr>
            <a:xfrm>
              <a:off x="1208211" y="5435964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Line 9">
              <a:extLst>
                <a:ext uri="{FF2B5EF4-FFF2-40B4-BE49-F238E27FC236}">
                  <a16:creationId xmlns:a16="http://schemas.microsoft.com/office/drawing/2014/main" id="{17E50A5B-7581-4589-A65B-43DB6C2AEB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2949407" y="5968078"/>
              <a:ext cx="139169" cy="4206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177" name="円/楕円 63">
              <a:extLst>
                <a:ext uri="{FF2B5EF4-FFF2-40B4-BE49-F238E27FC236}">
                  <a16:creationId xmlns:a16="http://schemas.microsoft.com/office/drawing/2014/main" id="{5427355D-5716-4F9A-9F9D-20DC0D7802C2}"/>
                </a:ext>
              </a:extLst>
            </p:cNvPr>
            <p:cNvSpPr/>
            <p:nvPr/>
          </p:nvSpPr>
          <p:spPr>
            <a:xfrm>
              <a:off x="3227569" y="5973165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" name="Line 9">
              <a:extLst>
                <a:ext uri="{FF2B5EF4-FFF2-40B4-BE49-F238E27FC236}">
                  <a16:creationId xmlns:a16="http://schemas.microsoft.com/office/drawing/2014/main" id="{EFB2DC81-3824-48EA-BA9C-2D92ACE04D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2942614" y="5421052"/>
              <a:ext cx="139169" cy="4206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</p:grp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B6B861AF-1E5E-4ABB-ABD7-5A3E734C8075}"/>
              </a:ext>
            </a:extLst>
          </p:cNvPr>
          <p:cNvSpPr txBox="1"/>
          <p:nvPr/>
        </p:nvSpPr>
        <p:spPr>
          <a:xfrm>
            <a:off x="970644" y="120227"/>
            <a:ext cx="841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rPr>
              <a:t>TRT</a:t>
            </a:r>
            <a:endParaRPr kumimoji="1" lang="ja-JP" altLang="en-US" sz="2800" dirty="0">
              <a:latin typeface="Times New Roman" panose="02020603050405020304" pitchFamily="18" charset="0"/>
              <a:ea typeface="Arial Unicode MS" panose="020B0604020202020204" pitchFamily="50" charset="-128"/>
              <a:cs typeface="Times New Roman" panose="02020603050405020304" pitchFamily="18" charset="0"/>
            </a:endParaRPr>
          </a:p>
        </p:txBody>
      </p: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15E3E61E-F872-4F82-AB12-9EB282548155}"/>
              </a:ext>
            </a:extLst>
          </p:cNvPr>
          <p:cNvGrpSpPr/>
          <p:nvPr/>
        </p:nvGrpSpPr>
        <p:grpSpPr>
          <a:xfrm>
            <a:off x="342000" y="652631"/>
            <a:ext cx="5831234" cy="2386919"/>
            <a:chOff x="457656" y="3930425"/>
            <a:chExt cx="5831234" cy="2386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4A60D4B3-5A1E-4A2B-841D-B4C48C9D1201}"/>
                    </a:ext>
                  </a:extLst>
                </p:cNvPr>
                <p:cNvSpPr txBox="1"/>
                <p:nvPr/>
              </p:nvSpPr>
              <p:spPr>
                <a:xfrm>
                  <a:off x="1287310" y="5804663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4A60D4B3-5A1E-4A2B-841D-B4C48C9D1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310" y="5804663"/>
                  <a:ext cx="942053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14839" t="-128571" r="-36129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5C18177B-4915-4DCF-BEAA-301013C5C8D9}"/>
                    </a:ext>
                  </a:extLst>
                </p:cNvPr>
                <p:cNvSpPr txBox="1"/>
                <p:nvPr/>
              </p:nvSpPr>
              <p:spPr>
                <a:xfrm>
                  <a:off x="1287310" y="5254590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5C18177B-4915-4DCF-BEAA-301013C5C8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310" y="5254590"/>
                  <a:ext cx="942053" cy="430887"/>
                </a:xfrm>
                <a:prstGeom prst="rect">
                  <a:avLst/>
                </a:prstGeom>
                <a:blipFill>
                  <a:blip r:embed="rId11"/>
                  <a:stretch>
                    <a:fillRect l="-14839" t="-126761" r="-36129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77DE6E69-425F-4815-8535-1BD9DE0C3EF0}"/>
                    </a:ext>
                  </a:extLst>
                </p:cNvPr>
                <p:cNvSpPr txBox="1"/>
                <p:nvPr/>
              </p:nvSpPr>
              <p:spPr>
                <a:xfrm>
                  <a:off x="1287310" y="4750590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77DE6E69-425F-4815-8535-1BD9DE0C3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310" y="4750590"/>
                  <a:ext cx="942053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14839" t="-128571" r="-36129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494C3890-FA8A-4F10-A1B5-A43CDBA305DF}"/>
                    </a:ext>
                  </a:extLst>
                </p:cNvPr>
                <p:cNvSpPr txBox="1"/>
                <p:nvPr/>
              </p:nvSpPr>
              <p:spPr>
                <a:xfrm>
                  <a:off x="1302687" y="4219326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494C3890-FA8A-4F10-A1B5-A43CDBA30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2687" y="4219326"/>
                  <a:ext cx="942053" cy="430887"/>
                </a:xfrm>
                <a:prstGeom prst="rect">
                  <a:avLst/>
                </a:prstGeom>
                <a:blipFill>
                  <a:blip r:embed="rId13"/>
                  <a:stretch>
                    <a:fillRect l="-15584" t="-126761" r="-36364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直線矢印コネクタ 186">
              <a:extLst>
                <a:ext uri="{FF2B5EF4-FFF2-40B4-BE49-F238E27FC236}">
                  <a16:creationId xmlns:a16="http://schemas.microsoft.com/office/drawing/2014/main" id="{326EE00E-6B26-4502-BA90-829A58AF832A}"/>
                </a:ext>
              </a:extLst>
            </p:cNvPr>
            <p:cNvCxnSpPr/>
            <p:nvPr/>
          </p:nvCxnSpPr>
          <p:spPr>
            <a:xfrm flipV="1">
              <a:off x="2223414" y="4147518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矢印コネクタ 191">
              <a:extLst>
                <a:ext uri="{FF2B5EF4-FFF2-40B4-BE49-F238E27FC236}">
                  <a16:creationId xmlns:a16="http://schemas.microsoft.com/office/drawing/2014/main" id="{A6316511-F4D1-4D9F-811E-8F81F0BEAAFB}"/>
                </a:ext>
              </a:extLst>
            </p:cNvPr>
            <p:cNvCxnSpPr/>
            <p:nvPr/>
          </p:nvCxnSpPr>
          <p:spPr>
            <a:xfrm flipV="1">
              <a:off x="1287310" y="4147318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テキスト ボックス 192">
                  <a:extLst>
                    <a:ext uri="{FF2B5EF4-FFF2-40B4-BE49-F238E27FC236}">
                      <a16:creationId xmlns:a16="http://schemas.microsoft.com/office/drawing/2014/main" id="{B3F4F212-D1B2-40F2-A665-3E038B590F9D}"/>
                    </a:ext>
                  </a:extLst>
                </p:cNvPr>
                <p:cNvSpPr txBox="1"/>
                <p:nvPr/>
              </p:nvSpPr>
              <p:spPr>
                <a:xfrm>
                  <a:off x="3066184" y="5804663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193" name="テキスト ボックス 192">
                  <a:extLst>
                    <a:ext uri="{FF2B5EF4-FFF2-40B4-BE49-F238E27FC236}">
                      <a16:creationId xmlns:a16="http://schemas.microsoft.com/office/drawing/2014/main" id="{B3F4F212-D1B2-40F2-A665-3E038B590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184" y="5804663"/>
                  <a:ext cx="942053" cy="430887"/>
                </a:xfrm>
                <a:prstGeom prst="rect">
                  <a:avLst/>
                </a:prstGeom>
                <a:blipFill>
                  <a:blip r:embed="rId14"/>
                  <a:stretch>
                    <a:fillRect l="-14839" t="-128571" r="-36129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テキスト ボックス 193">
                  <a:extLst>
                    <a:ext uri="{FF2B5EF4-FFF2-40B4-BE49-F238E27FC236}">
                      <a16:creationId xmlns:a16="http://schemas.microsoft.com/office/drawing/2014/main" id="{07EC5340-D6B5-465A-8F89-2F2B2DFF9F9B}"/>
                    </a:ext>
                  </a:extLst>
                </p:cNvPr>
                <p:cNvSpPr txBox="1"/>
                <p:nvPr/>
              </p:nvSpPr>
              <p:spPr>
                <a:xfrm>
                  <a:off x="3066184" y="5254590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194" name="テキスト ボックス 193">
                  <a:extLst>
                    <a:ext uri="{FF2B5EF4-FFF2-40B4-BE49-F238E27FC236}">
                      <a16:creationId xmlns:a16="http://schemas.microsoft.com/office/drawing/2014/main" id="{07EC5340-D6B5-465A-8F89-2F2B2DFF9F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184" y="5254590"/>
                  <a:ext cx="942053" cy="430887"/>
                </a:xfrm>
                <a:prstGeom prst="rect">
                  <a:avLst/>
                </a:prstGeom>
                <a:blipFill>
                  <a:blip r:embed="rId15"/>
                  <a:stretch>
                    <a:fillRect l="-14839" t="-126761" r="-36129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テキスト ボックス 194">
                  <a:extLst>
                    <a:ext uri="{FF2B5EF4-FFF2-40B4-BE49-F238E27FC236}">
                      <a16:creationId xmlns:a16="http://schemas.microsoft.com/office/drawing/2014/main" id="{213557A4-8E4F-4306-B885-12026778B529}"/>
                    </a:ext>
                  </a:extLst>
                </p:cNvPr>
                <p:cNvSpPr txBox="1"/>
                <p:nvPr/>
              </p:nvSpPr>
              <p:spPr>
                <a:xfrm>
                  <a:off x="3066184" y="4750590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195" name="テキスト ボックス 194">
                  <a:extLst>
                    <a:ext uri="{FF2B5EF4-FFF2-40B4-BE49-F238E27FC236}">
                      <a16:creationId xmlns:a16="http://schemas.microsoft.com/office/drawing/2014/main" id="{213557A4-8E4F-4306-B885-12026778B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184" y="4750590"/>
                  <a:ext cx="942053" cy="430887"/>
                </a:xfrm>
                <a:prstGeom prst="rect">
                  <a:avLst/>
                </a:prstGeom>
                <a:blipFill>
                  <a:blip r:embed="rId16"/>
                  <a:stretch>
                    <a:fillRect l="-14839" t="-128571" r="-36129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D9B7C938-89E9-4F04-9932-AAF205B21CD1}"/>
                    </a:ext>
                  </a:extLst>
                </p:cNvPr>
                <p:cNvSpPr txBox="1"/>
                <p:nvPr/>
              </p:nvSpPr>
              <p:spPr>
                <a:xfrm>
                  <a:off x="3081561" y="4219326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D9B7C938-89E9-4F04-9932-AAF205B21C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1561" y="4219326"/>
                  <a:ext cx="942053" cy="430887"/>
                </a:xfrm>
                <a:prstGeom prst="rect">
                  <a:avLst/>
                </a:prstGeom>
                <a:blipFill>
                  <a:blip r:embed="rId17"/>
                  <a:stretch>
                    <a:fillRect l="-15584" t="-126761" r="-36364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直線矢印コネクタ 196">
              <a:extLst>
                <a:ext uri="{FF2B5EF4-FFF2-40B4-BE49-F238E27FC236}">
                  <a16:creationId xmlns:a16="http://schemas.microsoft.com/office/drawing/2014/main" id="{C647E8EE-6326-46CF-9A37-0F56802E8AB7}"/>
                </a:ext>
              </a:extLst>
            </p:cNvPr>
            <p:cNvCxnSpPr/>
            <p:nvPr/>
          </p:nvCxnSpPr>
          <p:spPr>
            <a:xfrm flipV="1">
              <a:off x="4002288" y="4147518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矢印コネクタ 197">
              <a:extLst>
                <a:ext uri="{FF2B5EF4-FFF2-40B4-BE49-F238E27FC236}">
                  <a16:creationId xmlns:a16="http://schemas.microsoft.com/office/drawing/2014/main" id="{81B34282-93F9-4292-A907-8EBA5A460101}"/>
                </a:ext>
              </a:extLst>
            </p:cNvPr>
            <p:cNvCxnSpPr/>
            <p:nvPr/>
          </p:nvCxnSpPr>
          <p:spPr>
            <a:xfrm flipV="1">
              <a:off x="3066184" y="4147318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テキスト ボックス 198">
                  <a:extLst>
                    <a:ext uri="{FF2B5EF4-FFF2-40B4-BE49-F238E27FC236}">
                      <a16:creationId xmlns:a16="http://schemas.microsoft.com/office/drawing/2014/main" id="{572D3372-8E38-42E2-BBE5-EB28F3A9CD67}"/>
                    </a:ext>
                  </a:extLst>
                </p:cNvPr>
                <p:cNvSpPr txBox="1"/>
                <p:nvPr/>
              </p:nvSpPr>
              <p:spPr>
                <a:xfrm>
                  <a:off x="5331460" y="5814489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199" name="テキスト ボックス 198">
                  <a:extLst>
                    <a:ext uri="{FF2B5EF4-FFF2-40B4-BE49-F238E27FC236}">
                      <a16:creationId xmlns:a16="http://schemas.microsoft.com/office/drawing/2014/main" id="{572D3372-8E38-42E2-BBE5-EB28F3A9CD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1460" y="5814489"/>
                  <a:ext cx="942053" cy="430887"/>
                </a:xfrm>
                <a:prstGeom prst="rect">
                  <a:avLst/>
                </a:prstGeom>
                <a:blipFill>
                  <a:blip r:embed="rId18"/>
                  <a:stretch>
                    <a:fillRect l="-15584" t="-126761" r="-36364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テキスト ボックス 199">
                  <a:extLst>
                    <a:ext uri="{FF2B5EF4-FFF2-40B4-BE49-F238E27FC236}">
                      <a16:creationId xmlns:a16="http://schemas.microsoft.com/office/drawing/2014/main" id="{A4ABB9CA-D66C-4B41-B281-AC0F0E1FA3E9}"/>
                    </a:ext>
                  </a:extLst>
                </p:cNvPr>
                <p:cNvSpPr txBox="1"/>
                <p:nvPr/>
              </p:nvSpPr>
              <p:spPr>
                <a:xfrm>
                  <a:off x="5331460" y="5264416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テキスト ボックス 199">
                  <a:extLst>
                    <a:ext uri="{FF2B5EF4-FFF2-40B4-BE49-F238E27FC236}">
                      <a16:creationId xmlns:a16="http://schemas.microsoft.com/office/drawing/2014/main" id="{A4ABB9CA-D66C-4B41-B281-AC0F0E1FA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1460" y="5264416"/>
                  <a:ext cx="942053" cy="430887"/>
                </a:xfrm>
                <a:prstGeom prst="rect">
                  <a:avLst/>
                </a:prstGeom>
                <a:blipFill>
                  <a:blip r:embed="rId19"/>
                  <a:stretch>
                    <a:fillRect l="-15584" t="-126761" r="-36364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4DE156F5-2510-4A3C-B4DB-3770A8F6A147}"/>
                    </a:ext>
                  </a:extLst>
                </p:cNvPr>
                <p:cNvSpPr txBox="1"/>
                <p:nvPr/>
              </p:nvSpPr>
              <p:spPr>
                <a:xfrm>
                  <a:off x="5331460" y="4760416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4DE156F5-2510-4A3C-B4DB-3770A8F6A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1460" y="4760416"/>
                  <a:ext cx="942053" cy="430887"/>
                </a:xfrm>
                <a:prstGeom prst="rect">
                  <a:avLst/>
                </a:prstGeom>
                <a:blipFill>
                  <a:blip r:embed="rId20"/>
                  <a:stretch>
                    <a:fillRect l="-15584" t="-126761" r="-36364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テキスト ボックス 208">
                  <a:extLst>
                    <a:ext uri="{FF2B5EF4-FFF2-40B4-BE49-F238E27FC236}">
                      <a16:creationId xmlns:a16="http://schemas.microsoft.com/office/drawing/2014/main" id="{ED1EEF19-C9F8-4949-BB46-99832E434F0F}"/>
                    </a:ext>
                  </a:extLst>
                </p:cNvPr>
                <p:cNvSpPr txBox="1"/>
                <p:nvPr/>
              </p:nvSpPr>
              <p:spPr>
                <a:xfrm>
                  <a:off x="5346837" y="4229152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9" name="テキスト ボックス 208">
                  <a:extLst>
                    <a:ext uri="{FF2B5EF4-FFF2-40B4-BE49-F238E27FC236}">
                      <a16:creationId xmlns:a16="http://schemas.microsoft.com/office/drawing/2014/main" id="{ED1EEF19-C9F8-4949-BB46-99832E434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837" y="4229152"/>
                  <a:ext cx="942053" cy="430887"/>
                </a:xfrm>
                <a:prstGeom prst="rect">
                  <a:avLst/>
                </a:prstGeom>
                <a:blipFill>
                  <a:blip r:embed="rId21"/>
                  <a:stretch>
                    <a:fillRect l="-14839" t="-126761" r="-36129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0" name="直線矢印コネクタ 209">
              <a:extLst>
                <a:ext uri="{FF2B5EF4-FFF2-40B4-BE49-F238E27FC236}">
                  <a16:creationId xmlns:a16="http://schemas.microsoft.com/office/drawing/2014/main" id="{2B869952-2314-4C74-A8BA-B1BCB8B3261E}"/>
                </a:ext>
              </a:extLst>
            </p:cNvPr>
            <p:cNvCxnSpPr/>
            <p:nvPr/>
          </p:nvCxnSpPr>
          <p:spPr>
            <a:xfrm flipV="1">
              <a:off x="6267564" y="4157344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矢印コネクタ 210">
              <a:extLst>
                <a:ext uri="{FF2B5EF4-FFF2-40B4-BE49-F238E27FC236}">
                  <a16:creationId xmlns:a16="http://schemas.microsoft.com/office/drawing/2014/main" id="{66FD29FB-0372-4731-8766-7E80AFD1A050}"/>
                </a:ext>
              </a:extLst>
            </p:cNvPr>
            <p:cNvCxnSpPr/>
            <p:nvPr/>
          </p:nvCxnSpPr>
          <p:spPr>
            <a:xfrm flipV="1">
              <a:off x="5331460" y="4157144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D08D08A9-5EA3-48AE-8F0C-4D4470DFAC9B}"/>
                </a:ext>
              </a:extLst>
            </p:cNvPr>
            <p:cNvSpPr txBox="1"/>
            <p:nvPr/>
          </p:nvSpPr>
          <p:spPr>
            <a:xfrm>
              <a:off x="457656" y="393042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0" dirty="0">
                  <a:latin typeface="Times New Roman" panose="02020603050405020304" pitchFamily="18" charset="0"/>
                  <a:ea typeface="Arial Unicode MS" panose="020B0604020202020204" pitchFamily="50" charset="-128"/>
                  <a:cs typeface="Times New Roman" panose="02020603050405020304" pitchFamily="18" charset="0"/>
                </a:rPr>
                <a:t>(f)</a:t>
              </a:r>
              <a:endParaRPr kumimoji="1" lang="ja-JP" altLang="en-US" sz="2400" dirty="0"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213" name="テキスト ボックス 212">
              <a:extLst>
                <a:ext uri="{FF2B5EF4-FFF2-40B4-BE49-F238E27FC236}">
                  <a16:creationId xmlns:a16="http://schemas.microsoft.com/office/drawing/2014/main" id="{01844233-08C9-428F-9907-D84D7BD8C49C}"/>
                </a:ext>
              </a:extLst>
            </p:cNvPr>
            <p:cNvSpPr txBox="1"/>
            <p:nvPr/>
          </p:nvSpPr>
          <p:spPr>
            <a:xfrm>
              <a:off x="4459016" y="3940402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0" dirty="0">
                  <a:latin typeface="Times New Roman" panose="02020603050405020304" pitchFamily="18" charset="0"/>
                  <a:ea typeface="Arial Unicode MS" panose="020B0604020202020204" pitchFamily="50" charset="-128"/>
                  <a:cs typeface="Times New Roman" panose="02020603050405020304" pitchFamily="18" charset="0"/>
                </a:rPr>
                <a:t>(g)</a:t>
              </a:r>
              <a:endParaRPr kumimoji="1" lang="ja-JP" altLang="en-US" sz="2400" dirty="0"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214" name="Line 9">
              <a:extLst>
                <a:ext uri="{FF2B5EF4-FFF2-40B4-BE49-F238E27FC236}">
                  <a16:creationId xmlns:a16="http://schemas.microsoft.com/office/drawing/2014/main" id="{A70DE887-CC69-4FA7-A8A7-335353A53DC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934482" y="5151284"/>
              <a:ext cx="147411" cy="414190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15" name="Line 9">
              <a:extLst>
                <a:ext uri="{FF2B5EF4-FFF2-40B4-BE49-F238E27FC236}">
                  <a16:creationId xmlns:a16="http://schemas.microsoft.com/office/drawing/2014/main" id="{ABBE7E0C-9E93-449D-92C2-5DAEBD3E7C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936651" y="5681028"/>
              <a:ext cx="139169" cy="4206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19" name="Line 9">
              <a:extLst>
                <a:ext uri="{FF2B5EF4-FFF2-40B4-BE49-F238E27FC236}">
                  <a16:creationId xmlns:a16="http://schemas.microsoft.com/office/drawing/2014/main" id="{58C09BA3-B14A-4175-AC75-55AD59C60D7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700000" flipH="1" flipV="1">
              <a:off x="955902" y="4349323"/>
              <a:ext cx="121445" cy="44015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20" name="Line 9">
              <a:extLst>
                <a:ext uri="{FF2B5EF4-FFF2-40B4-BE49-F238E27FC236}">
                  <a16:creationId xmlns:a16="http://schemas.microsoft.com/office/drawing/2014/main" id="{AADE8573-15B8-4F12-B862-D69C133F32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H="1">
              <a:off x="787991" y="5072824"/>
              <a:ext cx="423664" cy="138687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21" name="円/楕円 63">
              <a:extLst>
                <a:ext uri="{FF2B5EF4-FFF2-40B4-BE49-F238E27FC236}">
                  <a16:creationId xmlns:a16="http://schemas.microsoft.com/office/drawing/2014/main" id="{F8133DE8-A180-424D-A767-4815D08A8032}"/>
                </a:ext>
              </a:extLst>
            </p:cNvPr>
            <p:cNvSpPr/>
            <p:nvPr/>
          </p:nvSpPr>
          <p:spPr>
            <a:xfrm>
              <a:off x="1211513" y="4644878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Line 9">
              <a:extLst>
                <a:ext uri="{FF2B5EF4-FFF2-40B4-BE49-F238E27FC236}">
                  <a16:creationId xmlns:a16="http://schemas.microsoft.com/office/drawing/2014/main" id="{B0ADC4E8-481C-43AE-B827-2E9C2CF98AF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700000" flipH="1" flipV="1">
              <a:off x="4984893" y="4341526"/>
              <a:ext cx="138269" cy="45278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grpSp>
          <p:nvGrpSpPr>
            <p:cNvPr id="225" name="グループ化 224">
              <a:extLst>
                <a:ext uri="{FF2B5EF4-FFF2-40B4-BE49-F238E27FC236}">
                  <a16:creationId xmlns:a16="http://schemas.microsoft.com/office/drawing/2014/main" id="{FC8E6937-3076-49B5-9D9B-207A7CBFE73F}"/>
                </a:ext>
              </a:extLst>
            </p:cNvPr>
            <p:cNvGrpSpPr/>
            <p:nvPr/>
          </p:nvGrpSpPr>
          <p:grpSpPr>
            <a:xfrm flipH="1">
              <a:off x="5256262" y="4627975"/>
              <a:ext cx="144000" cy="144000"/>
              <a:chOff x="3707904" y="3212976"/>
              <a:chExt cx="2160000" cy="2160000"/>
            </a:xfrm>
          </p:grpSpPr>
          <p:sp>
            <p:nvSpPr>
              <p:cNvPr id="244" name="円/楕円 1">
                <a:extLst>
                  <a:ext uri="{FF2B5EF4-FFF2-40B4-BE49-F238E27FC236}">
                    <a16:creationId xmlns:a16="http://schemas.microsoft.com/office/drawing/2014/main" id="{BD13E764-FC86-4FF0-A6B8-3963B8BFA195}"/>
                  </a:ext>
                </a:extLst>
              </p:cNvPr>
              <p:cNvSpPr/>
              <p:nvPr/>
            </p:nvSpPr>
            <p:spPr>
              <a:xfrm>
                <a:off x="3707904" y="3212976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5" name="円/楕円 2">
                <a:extLst>
                  <a:ext uri="{FF2B5EF4-FFF2-40B4-BE49-F238E27FC236}">
                    <a16:creationId xmlns:a16="http://schemas.microsoft.com/office/drawing/2014/main" id="{F652A7DF-4262-444D-80EC-EFCF0B958F98}"/>
                  </a:ext>
                </a:extLst>
              </p:cNvPr>
              <p:cNvSpPr/>
              <p:nvPr/>
            </p:nvSpPr>
            <p:spPr>
              <a:xfrm>
                <a:off x="4247904" y="3752976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6" name="Line 9">
              <a:extLst>
                <a:ext uri="{FF2B5EF4-FFF2-40B4-BE49-F238E27FC236}">
                  <a16:creationId xmlns:a16="http://schemas.microsoft.com/office/drawing/2014/main" id="{C274F730-B5CE-4EE6-AF20-B0A6A92EB8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700000" flipH="1" flipV="1">
              <a:off x="2734106" y="4349323"/>
              <a:ext cx="121445" cy="44015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27" name="円/楕円 63">
              <a:extLst>
                <a:ext uri="{FF2B5EF4-FFF2-40B4-BE49-F238E27FC236}">
                  <a16:creationId xmlns:a16="http://schemas.microsoft.com/office/drawing/2014/main" id="{04623BBB-4DBB-4799-89D0-082C80BF92CB}"/>
                </a:ext>
              </a:extLst>
            </p:cNvPr>
            <p:cNvSpPr/>
            <p:nvPr/>
          </p:nvSpPr>
          <p:spPr>
            <a:xfrm>
              <a:off x="2989717" y="4644878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8" name="Line 9">
              <a:extLst>
                <a:ext uri="{FF2B5EF4-FFF2-40B4-BE49-F238E27FC236}">
                  <a16:creationId xmlns:a16="http://schemas.microsoft.com/office/drawing/2014/main" id="{F1E613B0-223C-47FA-B4D7-37220C0E57F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4982807" y="5172542"/>
              <a:ext cx="147411" cy="414190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29" name="円/楕円 63">
              <a:extLst>
                <a:ext uri="{FF2B5EF4-FFF2-40B4-BE49-F238E27FC236}">
                  <a16:creationId xmlns:a16="http://schemas.microsoft.com/office/drawing/2014/main" id="{84BB528B-80DA-405D-9AEA-3F537CFCF6FB}"/>
                </a:ext>
              </a:extLst>
            </p:cNvPr>
            <p:cNvSpPr/>
            <p:nvPr/>
          </p:nvSpPr>
          <p:spPr>
            <a:xfrm>
              <a:off x="5255536" y="5196989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0" name="Line 9">
              <a:extLst>
                <a:ext uri="{FF2B5EF4-FFF2-40B4-BE49-F238E27FC236}">
                  <a16:creationId xmlns:a16="http://schemas.microsoft.com/office/drawing/2014/main" id="{E596D51B-1DB6-43A8-AF0C-02CEF62617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H="1">
              <a:off x="4836316" y="5094082"/>
              <a:ext cx="423664" cy="138687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31" name="円/楕円 63">
              <a:extLst>
                <a:ext uri="{FF2B5EF4-FFF2-40B4-BE49-F238E27FC236}">
                  <a16:creationId xmlns:a16="http://schemas.microsoft.com/office/drawing/2014/main" id="{0C0660D1-3D50-4D25-B2A4-60A4391325ED}"/>
                </a:ext>
              </a:extLst>
            </p:cNvPr>
            <p:cNvSpPr/>
            <p:nvPr/>
          </p:nvSpPr>
          <p:spPr>
            <a:xfrm>
              <a:off x="1216072" y="5698075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2" name="グループ化 231">
              <a:extLst>
                <a:ext uri="{FF2B5EF4-FFF2-40B4-BE49-F238E27FC236}">
                  <a16:creationId xmlns:a16="http://schemas.microsoft.com/office/drawing/2014/main" id="{F09D2538-51FF-4C17-B7DB-35AED7A95357}"/>
                </a:ext>
              </a:extLst>
            </p:cNvPr>
            <p:cNvGrpSpPr/>
            <p:nvPr/>
          </p:nvGrpSpPr>
          <p:grpSpPr>
            <a:xfrm flipH="1">
              <a:off x="3929726" y="5175731"/>
              <a:ext cx="144000" cy="144000"/>
              <a:chOff x="3707904" y="3212976"/>
              <a:chExt cx="2160000" cy="2160000"/>
            </a:xfrm>
          </p:grpSpPr>
          <p:sp>
            <p:nvSpPr>
              <p:cNvPr id="242" name="円/楕円 1">
                <a:extLst>
                  <a:ext uri="{FF2B5EF4-FFF2-40B4-BE49-F238E27FC236}">
                    <a16:creationId xmlns:a16="http://schemas.microsoft.com/office/drawing/2014/main" id="{3AAAC1F1-D15D-4C03-9835-4DC932B71A9A}"/>
                  </a:ext>
                </a:extLst>
              </p:cNvPr>
              <p:cNvSpPr/>
              <p:nvPr/>
            </p:nvSpPr>
            <p:spPr>
              <a:xfrm>
                <a:off x="3707904" y="3212976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3" name="円/楕円 2">
                <a:extLst>
                  <a:ext uri="{FF2B5EF4-FFF2-40B4-BE49-F238E27FC236}">
                    <a16:creationId xmlns:a16="http://schemas.microsoft.com/office/drawing/2014/main" id="{53988EEC-C7FD-418D-B047-39C01F0CDEEE}"/>
                  </a:ext>
                </a:extLst>
              </p:cNvPr>
              <p:cNvSpPr/>
              <p:nvPr/>
            </p:nvSpPr>
            <p:spPr>
              <a:xfrm>
                <a:off x="4247904" y="3752976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33" name="グループ化 232">
              <a:extLst>
                <a:ext uri="{FF2B5EF4-FFF2-40B4-BE49-F238E27FC236}">
                  <a16:creationId xmlns:a16="http://schemas.microsoft.com/office/drawing/2014/main" id="{D28F4E8E-81B3-446B-AB61-0790020AD4DB}"/>
                </a:ext>
              </a:extLst>
            </p:cNvPr>
            <p:cNvGrpSpPr/>
            <p:nvPr/>
          </p:nvGrpSpPr>
          <p:grpSpPr>
            <a:xfrm flipH="1">
              <a:off x="1213874" y="5178764"/>
              <a:ext cx="144000" cy="144000"/>
              <a:chOff x="3707904" y="3212976"/>
              <a:chExt cx="2160000" cy="2160000"/>
            </a:xfrm>
          </p:grpSpPr>
          <p:sp>
            <p:nvSpPr>
              <p:cNvPr id="240" name="円/楕円 1">
                <a:extLst>
                  <a:ext uri="{FF2B5EF4-FFF2-40B4-BE49-F238E27FC236}">
                    <a16:creationId xmlns:a16="http://schemas.microsoft.com/office/drawing/2014/main" id="{B94E613D-1B61-4F5D-9E05-99E433BAE160}"/>
                  </a:ext>
                </a:extLst>
              </p:cNvPr>
              <p:cNvSpPr/>
              <p:nvPr/>
            </p:nvSpPr>
            <p:spPr>
              <a:xfrm>
                <a:off x="3707904" y="3212976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1" name="円/楕円 2">
                <a:extLst>
                  <a:ext uri="{FF2B5EF4-FFF2-40B4-BE49-F238E27FC236}">
                    <a16:creationId xmlns:a16="http://schemas.microsoft.com/office/drawing/2014/main" id="{1664BDAA-653D-4E83-8A0F-AF30C78C552E}"/>
                  </a:ext>
                </a:extLst>
              </p:cNvPr>
              <p:cNvSpPr/>
              <p:nvPr/>
            </p:nvSpPr>
            <p:spPr>
              <a:xfrm>
                <a:off x="4247904" y="3752976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4" name="Line 9">
              <a:extLst>
                <a:ext uri="{FF2B5EF4-FFF2-40B4-BE49-F238E27FC236}">
                  <a16:creationId xmlns:a16="http://schemas.microsoft.com/office/drawing/2014/main" id="{B30DDCD5-832E-414A-9DA5-4908AA1E1C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4215540" y="4939915"/>
              <a:ext cx="147411" cy="414190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35" name="Line 9">
              <a:extLst>
                <a:ext uri="{FF2B5EF4-FFF2-40B4-BE49-F238E27FC236}">
                  <a16:creationId xmlns:a16="http://schemas.microsoft.com/office/drawing/2014/main" id="{349EE191-92EB-4323-874D-17CDA5B2AD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H="1">
              <a:off x="4069558" y="5298571"/>
              <a:ext cx="423664" cy="138687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36" name="Line 9">
              <a:extLst>
                <a:ext uri="{FF2B5EF4-FFF2-40B4-BE49-F238E27FC236}">
                  <a16:creationId xmlns:a16="http://schemas.microsoft.com/office/drawing/2014/main" id="{938283A2-4A30-4697-BBAF-E00F33D6A2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2712185" y="5676386"/>
              <a:ext cx="139169" cy="4206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37" name="円/楕円 63">
              <a:extLst>
                <a:ext uri="{FF2B5EF4-FFF2-40B4-BE49-F238E27FC236}">
                  <a16:creationId xmlns:a16="http://schemas.microsoft.com/office/drawing/2014/main" id="{3CBE79ED-AA63-4B71-876F-134BC1CE9BBD}"/>
                </a:ext>
              </a:extLst>
            </p:cNvPr>
            <p:cNvSpPr/>
            <p:nvPr/>
          </p:nvSpPr>
          <p:spPr>
            <a:xfrm>
              <a:off x="2991606" y="5693433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8" name="円/楕円 63">
              <a:extLst>
                <a:ext uri="{FF2B5EF4-FFF2-40B4-BE49-F238E27FC236}">
                  <a16:creationId xmlns:a16="http://schemas.microsoft.com/office/drawing/2014/main" id="{C62D4651-0B9D-42B9-B789-185276B7D80C}"/>
                </a:ext>
              </a:extLst>
            </p:cNvPr>
            <p:cNvSpPr/>
            <p:nvPr/>
          </p:nvSpPr>
          <p:spPr>
            <a:xfrm>
              <a:off x="5260604" y="5696416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Line 9">
              <a:extLst>
                <a:ext uri="{FF2B5EF4-FFF2-40B4-BE49-F238E27FC236}">
                  <a16:creationId xmlns:a16="http://schemas.microsoft.com/office/drawing/2014/main" id="{FC05311C-BFA3-4011-AD9A-278279830E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4988333" y="5684010"/>
              <a:ext cx="139169" cy="4206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975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/>
          <p:cNvSpPr txBox="1"/>
          <p:nvPr/>
        </p:nvSpPr>
        <p:spPr>
          <a:xfrm>
            <a:off x="1080046" y="3675092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rPr>
              <a:t>TTR</a:t>
            </a:r>
            <a:endParaRPr kumimoji="1" lang="ja-JP" altLang="en-US" sz="2800" dirty="0">
              <a:latin typeface="Times New Roman" panose="02020603050405020304" pitchFamily="18" charset="0"/>
              <a:ea typeface="Arial Unicode MS" panose="020B060402020202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5F28FB6-8B25-4DED-A7F8-E352F96326BC}"/>
              </a:ext>
            </a:extLst>
          </p:cNvPr>
          <p:cNvSpPr txBox="1"/>
          <p:nvPr/>
        </p:nvSpPr>
        <p:spPr>
          <a:xfrm>
            <a:off x="7947000" y="41639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rPr>
              <a:t>mode</a:t>
            </a:r>
            <a:r>
              <a:rPr lang="en-US" altLang="ja-JP" sz="2800" dirty="0"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rPr>
              <a:t>2</a:t>
            </a:r>
            <a:endParaRPr kumimoji="1" lang="ja-JP" altLang="en-US" sz="2800" dirty="0">
              <a:latin typeface="Times New Roman" panose="02020603050405020304" pitchFamily="18" charset="0"/>
              <a:ea typeface="Arial Unicode MS" panose="020B0604020202020204" pitchFamily="50" charset="-128"/>
              <a:cs typeface="Times New Roman" panose="02020603050405020304" pitchFamily="18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3E62595-E747-4805-8819-4D9F9D9E590F}"/>
              </a:ext>
            </a:extLst>
          </p:cNvPr>
          <p:cNvGrpSpPr/>
          <p:nvPr/>
        </p:nvGrpSpPr>
        <p:grpSpPr>
          <a:xfrm>
            <a:off x="801078" y="4425475"/>
            <a:ext cx="1455149" cy="2160200"/>
            <a:chOff x="789286" y="4410065"/>
            <a:chExt cx="1455149" cy="2160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1287005" y="6067410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005" y="6067410"/>
                  <a:ext cx="942053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4839" t="-126761" r="-36129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1287005" y="5517337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9" name="テキスト ボックス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005" y="5517337"/>
                  <a:ext cx="942053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14839" t="-126761" r="-36129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1287005" y="5013337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005" y="5013337"/>
                  <a:ext cx="942053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14839" t="-126761" r="-36129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1302382" y="4482073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2382" y="4482073"/>
                  <a:ext cx="942053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5584" t="-126761" r="-36364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線矢印コネクタ 13"/>
            <p:cNvCxnSpPr/>
            <p:nvPr/>
          </p:nvCxnSpPr>
          <p:spPr>
            <a:xfrm flipV="1">
              <a:off x="2223109" y="4410265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 flipV="1">
              <a:off x="1287005" y="4410065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Line 9"/>
            <p:cNvSpPr>
              <a:spLocks noChangeShapeType="1"/>
            </p:cNvSpPr>
            <p:nvPr/>
          </p:nvSpPr>
          <p:spPr bwMode="auto">
            <a:xfrm rot="2700000" flipV="1">
              <a:off x="933046" y="5952510"/>
              <a:ext cx="139169" cy="4206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109" name="円/楕円 63">
              <a:extLst>
                <a:ext uri="{FF2B5EF4-FFF2-40B4-BE49-F238E27FC236}">
                  <a16:creationId xmlns:a16="http://schemas.microsoft.com/office/drawing/2014/main" id="{4C263F33-8620-4E74-A962-15A68BB2B0BA}"/>
                </a:ext>
              </a:extLst>
            </p:cNvPr>
            <p:cNvSpPr/>
            <p:nvPr/>
          </p:nvSpPr>
          <p:spPr>
            <a:xfrm>
              <a:off x="1211208" y="5957597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Line 9">
              <a:extLst>
                <a:ext uri="{FF2B5EF4-FFF2-40B4-BE49-F238E27FC236}">
                  <a16:creationId xmlns:a16="http://schemas.microsoft.com/office/drawing/2014/main" id="{EB7C7DF3-FF34-4658-8E00-0B3B894660A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934558" y="4875118"/>
              <a:ext cx="147411" cy="414190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134" name="Line 9">
              <a:extLst>
                <a:ext uri="{FF2B5EF4-FFF2-40B4-BE49-F238E27FC236}">
                  <a16:creationId xmlns:a16="http://schemas.microsoft.com/office/drawing/2014/main" id="{EB11527B-631B-4C9D-8455-AABAFD0E99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H="1">
              <a:off x="788067" y="4796658"/>
              <a:ext cx="423664" cy="138687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ysDot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grpSp>
          <p:nvGrpSpPr>
            <p:cNvPr id="152" name="グループ化 151">
              <a:extLst>
                <a:ext uri="{FF2B5EF4-FFF2-40B4-BE49-F238E27FC236}">
                  <a16:creationId xmlns:a16="http://schemas.microsoft.com/office/drawing/2014/main" id="{759795F0-A9D2-4A26-B8B0-5B89FCC080CC}"/>
                </a:ext>
              </a:extLst>
            </p:cNvPr>
            <p:cNvGrpSpPr/>
            <p:nvPr/>
          </p:nvGrpSpPr>
          <p:grpSpPr>
            <a:xfrm flipH="1">
              <a:off x="1209892" y="4903371"/>
              <a:ext cx="144000" cy="144000"/>
              <a:chOff x="3707904" y="3212976"/>
              <a:chExt cx="2160000" cy="2160000"/>
            </a:xfrm>
          </p:grpSpPr>
          <p:sp>
            <p:nvSpPr>
              <p:cNvPr id="168" name="円/楕円 1">
                <a:extLst>
                  <a:ext uri="{FF2B5EF4-FFF2-40B4-BE49-F238E27FC236}">
                    <a16:creationId xmlns:a16="http://schemas.microsoft.com/office/drawing/2014/main" id="{95326902-0701-4E43-87D1-B8EFA1072EE1}"/>
                  </a:ext>
                </a:extLst>
              </p:cNvPr>
              <p:cNvSpPr/>
              <p:nvPr/>
            </p:nvSpPr>
            <p:spPr>
              <a:xfrm>
                <a:off x="3707904" y="3212976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円/楕円 2">
                <a:extLst>
                  <a:ext uri="{FF2B5EF4-FFF2-40B4-BE49-F238E27FC236}">
                    <a16:creationId xmlns:a16="http://schemas.microsoft.com/office/drawing/2014/main" id="{37F5E0D6-1091-45D3-B062-17347D01E865}"/>
                  </a:ext>
                </a:extLst>
              </p:cNvPr>
              <p:cNvSpPr/>
              <p:nvPr/>
            </p:nvSpPr>
            <p:spPr>
              <a:xfrm>
                <a:off x="4247904" y="3752976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2" name="Line 9">
              <a:extLst>
                <a:ext uri="{FF2B5EF4-FFF2-40B4-BE49-F238E27FC236}">
                  <a16:creationId xmlns:a16="http://schemas.microsoft.com/office/drawing/2014/main" id="{6983CBDE-0EC7-40E1-A90E-8E9CD24E90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930049" y="5430877"/>
              <a:ext cx="139169" cy="4206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173" name="円/楕円 63">
              <a:extLst>
                <a:ext uri="{FF2B5EF4-FFF2-40B4-BE49-F238E27FC236}">
                  <a16:creationId xmlns:a16="http://schemas.microsoft.com/office/drawing/2014/main" id="{B18C6E77-C96D-4802-9D19-01DEE1BE75B1}"/>
                </a:ext>
              </a:extLst>
            </p:cNvPr>
            <p:cNvSpPr/>
            <p:nvPr/>
          </p:nvSpPr>
          <p:spPr>
            <a:xfrm>
              <a:off x="1208211" y="5435964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B6B861AF-1E5E-4ABB-ABD7-5A3E734C8075}"/>
              </a:ext>
            </a:extLst>
          </p:cNvPr>
          <p:cNvSpPr txBox="1"/>
          <p:nvPr/>
        </p:nvSpPr>
        <p:spPr>
          <a:xfrm>
            <a:off x="970644" y="120227"/>
            <a:ext cx="841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rPr>
              <a:t>TRT</a:t>
            </a:r>
            <a:endParaRPr kumimoji="1" lang="ja-JP" altLang="en-US" sz="2800" dirty="0">
              <a:latin typeface="Times New Roman" panose="02020603050405020304" pitchFamily="18" charset="0"/>
              <a:ea typeface="Arial Unicode MS" panose="020B0604020202020204" pitchFamily="50" charset="-128"/>
              <a:cs typeface="Times New Roman" panose="02020603050405020304" pitchFamily="18" charset="0"/>
            </a:endParaRPr>
          </a:p>
        </p:txBody>
      </p: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15E3E61E-F872-4F82-AB12-9EB282548155}"/>
              </a:ext>
            </a:extLst>
          </p:cNvPr>
          <p:cNvGrpSpPr/>
          <p:nvPr/>
        </p:nvGrpSpPr>
        <p:grpSpPr>
          <a:xfrm>
            <a:off x="680232" y="869524"/>
            <a:ext cx="3700453" cy="2160200"/>
            <a:chOff x="795888" y="4147318"/>
            <a:chExt cx="3700453" cy="2160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4A60D4B3-5A1E-4A2B-841D-B4C48C9D1201}"/>
                    </a:ext>
                  </a:extLst>
                </p:cNvPr>
                <p:cNvSpPr txBox="1"/>
                <p:nvPr/>
              </p:nvSpPr>
              <p:spPr>
                <a:xfrm>
                  <a:off x="1287310" y="5804663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4A60D4B3-5A1E-4A2B-841D-B4C48C9D1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310" y="5804663"/>
                  <a:ext cx="942053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14839" t="-128571" r="-36129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5C18177B-4915-4DCF-BEAA-301013C5C8D9}"/>
                    </a:ext>
                  </a:extLst>
                </p:cNvPr>
                <p:cNvSpPr txBox="1"/>
                <p:nvPr/>
              </p:nvSpPr>
              <p:spPr>
                <a:xfrm>
                  <a:off x="1287310" y="5254590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5C18177B-4915-4DCF-BEAA-301013C5C8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310" y="5254590"/>
                  <a:ext cx="942053" cy="430887"/>
                </a:xfrm>
                <a:prstGeom prst="rect">
                  <a:avLst/>
                </a:prstGeom>
                <a:blipFill>
                  <a:blip r:embed="rId11"/>
                  <a:stretch>
                    <a:fillRect l="-14839" t="-126761" r="-36129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77DE6E69-425F-4815-8535-1BD9DE0C3EF0}"/>
                    </a:ext>
                  </a:extLst>
                </p:cNvPr>
                <p:cNvSpPr txBox="1"/>
                <p:nvPr/>
              </p:nvSpPr>
              <p:spPr>
                <a:xfrm>
                  <a:off x="1287310" y="4750590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77DE6E69-425F-4815-8535-1BD9DE0C3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310" y="4750590"/>
                  <a:ext cx="942053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14839" t="-128571" r="-36129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494C3890-FA8A-4F10-A1B5-A43CDBA305DF}"/>
                    </a:ext>
                  </a:extLst>
                </p:cNvPr>
                <p:cNvSpPr txBox="1"/>
                <p:nvPr/>
              </p:nvSpPr>
              <p:spPr>
                <a:xfrm>
                  <a:off x="1302687" y="4219326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494C3890-FA8A-4F10-A1B5-A43CDBA30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2687" y="4219326"/>
                  <a:ext cx="942053" cy="430887"/>
                </a:xfrm>
                <a:prstGeom prst="rect">
                  <a:avLst/>
                </a:prstGeom>
                <a:blipFill>
                  <a:blip r:embed="rId13"/>
                  <a:stretch>
                    <a:fillRect l="-15584" t="-126761" r="-36364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直線矢印コネクタ 186">
              <a:extLst>
                <a:ext uri="{FF2B5EF4-FFF2-40B4-BE49-F238E27FC236}">
                  <a16:creationId xmlns:a16="http://schemas.microsoft.com/office/drawing/2014/main" id="{326EE00E-6B26-4502-BA90-829A58AF832A}"/>
                </a:ext>
              </a:extLst>
            </p:cNvPr>
            <p:cNvCxnSpPr/>
            <p:nvPr/>
          </p:nvCxnSpPr>
          <p:spPr>
            <a:xfrm flipV="1">
              <a:off x="2223414" y="4147518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矢印コネクタ 191">
              <a:extLst>
                <a:ext uri="{FF2B5EF4-FFF2-40B4-BE49-F238E27FC236}">
                  <a16:creationId xmlns:a16="http://schemas.microsoft.com/office/drawing/2014/main" id="{A6316511-F4D1-4D9F-811E-8F81F0BEAAFB}"/>
                </a:ext>
              </a:extLst>
            </p:cNvPr>
            <p:cNvCxnSpPr/>
            <p:nvPr/>
          </p:nvCxnSpPr>
          <p:spPr>
            <a:xfrm flipV="1">
              <a:off x="1287310" y="4147318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テキスト ボックス 192">
                  <a:extLst>
                    <a:ext uri="{FF2B5EF4-FFF2-40B4-BE49-F238E27FC236}">
                      <a16:creationId xmlns:a16="http://schemas.microsoft.com/office/drawing/2014/main" id="{B3F4F212-D1B2-40F2-A665-3E038B590F9D}"/>
                    </a:ext>
                  </a:extLst>
                </p:cNvPr>
                <p:cNvSpPr txBox="1"/>
                <p:nvPr/>
              </p:nvSpPr>
              <p:spPr>
                <a:xfrm>
                  <a:off x="3066184" y="5804663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193" name="テキスト ボックス 192">
                  <a:extLst>
                    <a:ext uri="{FF2B5EF4-FFF2-40B4-BE49-F238E27FC236}">
                      <a16:creationId xmlns:a16="http://schemas.microsoft.com/office/drawing/2014/main" id="{B3F4F212-D1B2-40F2-A665-3E038B590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184" y="5804663"/>
                  <a:ext cx="942053" cy="430887"/>
                </a:xfrm>
                <a:prstGeom prst="rect">
                  <a:avLst/>
                </a:prstGeom>
                <a:blipFill>
                  <a:blip r:embed="rId14"/>
                  <a:stretch>
                    <a:fillRect l="-14839" t="-128571" r="-36129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テキスト ボックス 193">
                  <a:extLst>
                    <a:ext uri="{FF2B5EF4-FFF2-40B4-BE49-F238E27FC236}">
                      <a16:creationId xmlns:a16="http://schemas.microsoft.com/office/drawing/2014/main" id="{07EC5340-D6B5-465A-8F89-2F2B2DFF9F9B}"/>
                    </a:ext>
                  </a:extLst>
                </p:cNvPr>
                <p:cNvSpPr txBox="1"/>
                <p:nvPr/>
              </p:nvSpPr>
              <p:spPr>
                <a:xfrm>
                  <a:off x="3066184" y="5254590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194" name="テキスト ボックス 193">
                  <a:extLst>
                    <a:ext uri="{FF2B5EF4-FFF2-40B4-BE49-F238E27FC236}">
                      <a16:creationId xmlns:a16="http://schemas.microsoft.com/office/drawing/2014/main" id="{07EC5340-D6B5-465A-8F89-2F2B2DFF9F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184" y="5254590"/>
                  <a:ext cx="942053" cy="430887"/>
                </a:xfrm>
                <a:prstGeom prst="rect">
                  <a:avLst/>
                </a:prstGeom>
                <a:blipFill>
                  <a:blip r:embed="rId15"/>
                  <a:stretch>
                    <a:fillRect l="-14839" t="-126761" r="-36129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テキスト ボックス 194">
                  <a:extLst>
                    <a:ext uri="{FF2B5EF4-FFF2-40B4-BE49-F238E27FC236}">
                      <a16:creationId xmlns:a16="http://schemas.microsoft.com/office/drawing/2014/main" id="{213557A4-8E4F-4306-B885-12026778B529}"/>
                    </a:ext>
                  </a:extLst>
                </p:cNvPr>
                <p:cNvSpPr txBox="1"/>
                <p:nvPr/>
              </p:nvSpPr>
              <p:spPr>
                <a:xfrm>
                  <a:off x="3066184" y="4750590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195" name="テキスト ボックス 194">
                  <a:extLst>
                    <a:ext uri="{FF2B5EF4-FFF2-40B4-BE49-F238E27FC236}">
                      <a16:creationId xmlns:a16="http://schemas.microsoft.com/office/drawing/2014/main" id="{213557A4-8E4F-4306-B885-12026778B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184" y="4750590"/>
                  <a:ext cx="942053" cy="430887"/>
                </a:xfrm>
                <a:prstGeom prst="rect">
                  <a:avLst/>
                </a:prstGeom>
                <a:blipFill>
                  <a:blip r:embed="rId16"/>
                  <a:stretch>
                    <a:fillRect l="-14839" t="-128571" r="-36129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D9B7C938-89E9-4F04-9932-AAF205B21CD1}"/>
                    </a:ext>
                  </a:extLst>
                </p:cNvPr>
                <p:cNvSpPr txBox="1"/>
                <p:nvPr/>
              </p:nvSpPr>
              <p:spPr>
                <a:xfrm>
                  <a:off x="3081561" y="4219326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D9B7C938-89E9-4F04-9932-AAF205B21C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1561" y="4219326"/>
                  <a:ext cx="942053" cy="430887"/>
                </a:xfrm>
                <a:prstGeom prst="rect">
                  <a:avLst/>
                </a:prstGeom>
                <a:blipFill>
                  <a:blip r:embed="rId17"/>
                  <a:stretch>
                    <a:fillRect l="-15584" t="-126761" r="-36364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直線矢印コネクタ 196">
              <a:extLst>
                <a:ext uri="{FF2B5EF4-FFF2-40B4-BE49-F238E27FC236}">
                  <a16:creationId xmlns:a16="http://schemas.microsoft.com/office/drawing/2014/main" id="{C647E8EE-6326-46CF-9A37-0F56802E8AB7}"/>
                </a:ext>
              </a:extLst>
            </p:cNvPr>
            <p:cNvCxnSpPr/>
            <p:nvPr/>
          </p:nvCxnSpPr>
          <p:spPr>
            <a:xfrm flipV="1">
              <a:off x="4002288" y="4147518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矢印コネクタ 197">
              <a:extLst>
                <a:ext uri="{FF2B5EF4-FFF2-40B4-BE49-F238E27FC236}">
                  <a16:creationId xmlns:a16="http://schemas.microsoft.com/office/drawing/2014/main" id="{81B34282-93F9-4292-A907-8EBA5A460101}"/>
                </a:ext>
              </a:extLst>
            </p:cNvPr>
            <p:cNvCxnSpPr/>
            <p:nvPr/>
          </p:nvCxnSpPr>
          <p:spPr>
            <a:xfrm flipV="1">
              <a:off x="3066184" y="4147318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Line 9">
              <a:extLst>
                <a:ext uri="{FF2B5EF4-FFF2-40B4-BE49-F238E27FC236}">
                  <a16:creationId xmlns:a16="http://schemas.microsoft.com/office/drawing/2014/main" id="{A70DE887-CC69-4FA7-A8A7-335353A53DC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934482" y="5151284"/>
              <a:ext cx="147411" cy="414190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15" name="Line 9">
              <a:extLst>
                <a:ext uri="{FF2B5EF4-FFF2-40B4-BE49-F238E27FC236}">
                  <a16:creationId xmlns:a16="http://schemas.microsoft.com/office/drawing/2014/main" id="{ABBE7E0C-9E93-449D-92C2-5DAEBD3E7C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936651" y="5681028"/>
              <a:ext cx="139169" cy="4206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19" name="Line 9">
              <a:extLst>
                <a:ext uri="{FF2B5EF4-FFF2-40B4-BE49-F238E27FC236}">
                  <a16:creationId xmlns:a16="http://schemas.microsoft.com/office/drawing/2014/main" id="{58C09BA3-B14A-4175-AC75-55AD59C60D7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700000" flipH="1" flipV="1">
              <a:off x="955902" y="4349323"/>
              <a:ext cx="121445" cy="44015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20" name="Line 9">
              <a:extLst>
                <a:ext uri="{FF2B5EF4-FFF2-40B4-BE49-F238E27FC236}">
                  <a16:creationId xmlns:a16="http://schemas.microsoft.com/office/drawing/2014/main" id="{AADE8573-15B8-4F12-B862-D69C133F32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H="1">
              <a:off x="787991" y="5072824"/>
              <a:ext cx="423664" cy="138687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21" name="円/楕円 63">
              <a:extLst>
                <a:ext uri="{FF2B5EF4-FFF2-40B4-BE49-F238E27FC236}">
                  <a16:creationId xmlns:a16="http://schemas.microsoft.com/office/drawing/2014/main" id="{F8133DE8-A180-424D-A767-4815D08A8032}"/>
                </a:ext>
              </a:extLst>
            </p:cNvPr>
            <p:cNvSpPr/>
            <p:nvPr/>
          </p:nvSpPr>
          <p:spPr>
            <a:xfrm>
              <a:off x="1211513" y="4644878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" name="Line 9">
              <a:extLst>
                <a:ext uri="{FF2B5EF4-FFF2-40B4-BE49-F238E27FC236}">
                  <a16:creationId xmlns:a16="http://schemas.microsoft.com/office/drawing/2014/main" id="{C274F730-B5CE-4EE6-AF20-B0A6A92EB8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700000" flipH="1" flipV="1">
              <a:off x="2734106" y="4349323"/>
              <a:ext cx="121445" cy="44015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27" name="円/楕円 63">
              <a:extLst>
                <a:ext uri="{FF2B5EF4-FFF2-40B4-BE49-F238E27FC236}">
                  <a16:creationId xmlns:a16="http://schemas.microsoft.com/office/drawing/2014/main" id="{04623BBB-4DBB-4799-89D0-082C80BF92CB}"/>
                </a:ext>
              </a:extLst>
            </p:cNvPr>
            <p:cNvSpPr/>
            <p:nvPr/>
          </p:nvSpPr>
          <p:spPr>
            <a:xfrm>
              <a:off x="2989717" y="4644878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1" name="円/楕円 63">
              <a:extLst>
                <a:ext uri="{FF2B5EF4-FFF2-40B4-BE49-F238E27FC236}">
                  <a16:creationId xmlns:a16="http://schemas.microsoft.com/office/drawing/2014/main" id="{0C0660D1-3D50-4D25-B2A4-60A4391325ED}"/>
                </a:ext>
              </a:extLst>
            </p:cNvPr>
            <p:cNvSpPr/>
            <p:nvPr/>
          </p:nvSpPr>
          <p:spPr>
            <a:xfrm>
              <a:off x="1216072" y="5698075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2" name="グループ化 231">
              <a:extLst>
                <a:ext uri="{FF2B5EF4-FFF2-40B4-BE49-F238E27FC236}">
                  <a16:creationId xmlns:a16="http://schemas.microsoft.com/office/drawing/2014/main" id="{F09D2538-51FF-4C17-B7DB-35AED7A95357}"/>
                </a:ext>
              </a:extLst>
            </p:cNvPr>
            <p:cNvGrpSpPr/>
            <p:nvPr/>
          </p:nvGrpSpPr>
          <p:grpSpPr>
            <a:xfrm flipH="1">
              <a:off x="3929726" y="5175731"/>
              <a:ext cx="144000" cy="144000"/>
              <a:chOff x="3707904" y="3212976"/>
              <a:chExt cx="2160000" cy="2160000"/>
            </a:xfrm>
          </p:grpSpPr>
          <p:sp>
            <p:nvSpPr>
              <p:cNvPr id="242" name="円/楕円 1">
                <a:extLst>
                  <a:ext uri="{FF2B5EF4-FFF2-40B4-BE49-F238E27FC236}">
                    <a16:creationId xmlns:a16="http://schemas.microsoft.com/office/drawing/2014/main" id="{3AAAC1F1-D15D-4C03-9835-4DC932B71A9A}"/>
                  </a:ext>
                </a:extLst>
              </p:cNvPr>
              <p:cNvSpPr/>
              <p:nvPr/>
            </p:nvSpPr>
            <p:spPr>
              <a:xfrm>
                <a:off x="3707904" y="3212976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3" name="円/楕円 2">
                <a:extLst>
                  <a:ext uri="{FF2B5EF4-FFF2-40B4-BE49-F238E27FC236}">
                    <a16:creationId xmlns:a16="http://schemas.microsoft.com/office/drawing/2014/main" id="{53988EEC-C7FD-418D-B047-39C01F0CDEEE}"/>
                  </a:ext>
                </a:extLst>
              </p:cNvPr>
              <p:cNvSpPr/>
              <p:nvPr/>
            </p:nvSpPr>
            <p:spPr>
              <a:xfrm>
                <a:off x="4247904" y="3752976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33" name="グループ化 232">
              <a:extLst>
                <a:ext uri="{FF2B5EF4-FFF2-40B4-BE49-F238E27FC236}">
                  <a16:creationId xmlns:a16="http://schemas.microsoft.com/office/drawing/2014/main" id="{D28F4E8E-81B3-446B-AB61-0790020AD4DB}"/>
                </a:ext>
              </a:extLst>
            </p:cNvPr>
            <p:cNvGrpSpPr/>
            <p:nvPr/>
          </p:nvGrpSpPr>
          <p:grpSpPr>
            <a:xfrm flipH="1">
              <a:off x="1213874" y="5178764"/>
              <a:ext cx="144000" cy="144000"/>
              <a:chOff x="3707904" y="3212976"/>
              <a:chExt cx="2160000" cy="2160000"/>
            </a:xfrm>
          </p:grpSpPr>
          <p:sp>
            <p:nvSpPr>
              <p:cNvPr id="240" name="円/楕円 1">
                <a:extLst>
                  <a:ext uri="{FF2B5EF4-FFF2-40B4-BE49-F238E27FC236}">
                    <a16:creationId xmlns:a16="http://schemas.microsoft.com/office/drawing/2014/main" id="{B94E613D-1B61-4F5D-9E05-99E433BAE160}"/>
                  </a:ext>
                </a:extLst>
              </p:cNvPr>
              <p:cNvSpPr/>
              <p:nvPr/>
            </p:nvSpPr>
            <p:spPr>
              <a:xfrm>
                <a:off x="3707904" y="3212976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1" name="円/楕円 2">
                <a:extLst>
                  <a:ext uri="{FF2B5EF4-FFF2-40B4-BE49-F238E27FC236}">
                    <a16:creationId xmlns:a16="http://schemas.microsoft.com/office/drawing/2014/main" id="{1664BDAA-653D-4E83-8A0F-AF30C78C552E}"/>
                  </a:ext>
                </a:extLst>
              </p:cNvPr>
              <p:cNvSpPr/>
              <p:nvPr/>
            </p:nvSpPr>
            <p:spPr>
              <a:xfrm>
                <a:off x="4247904" y="3752976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4" name="Line 9">
              <a:extLst>
                <a:ext uri="{FF2B5EF4-FFF2-40B4-BE49-F238E27FC236}">
                  <a16:creationId xmlns:a16="http://schemas.microsoft.com/office/drawing/2014/main" id="{B30DDCD5-832E-414A-9DA5-4908AA1E1C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4215540" y="4939915"/>
              <a:ext cx="147411" cy="414190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35" name="Line 9">
              <a:extLst>
                <a:ext uri="{FF2B5EF4-FFF2-40B4-BE49-F238E27FC236}">
                  <a16:creationId xmlns:a16="http://schemas.microsoft.com/office/drawing/2014/main" id="{349EE191-92EB-4323-874D-17CDA5B2AD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H="1">
              <a:off x="4069558" y="5298571"/>
              <a:ext cx="423664" cy="138687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36" name="Line 9">
              <a:extLst>
                <a:ext uri="{FF2B5EF4-FFF2-40B4-BE49-F238E27FC236}">
                  <a16:creationId xmlns:a16="http://schemas.microsoft.com/office/drawing/2014/main" id="{938283A2-4A30-4697-BBAF-E00F33D6A2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2712185" y="5676386"/>
              <a:ext cx="139169" cy="4206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237" name="円/楕円 63">
              <a:extLst>
                <a:ext uri="{FF2B5EF4-FFF2-40B4-BE49-F238E27FC236}">
                  <a16:creationId xmlns:a16="http://schemas.microsoft.com/office/drawing/2014/main" id="{3CBE79ED-AA63-4B71-876F-134BC1CE9BBD}"/>
                </a:ext>
              </a:extLst>
            </p:cNvPr>
            <p:cNvSpPr/>
            <p:nvPr/>
          </p:nvSpPr>
          <p:spPr>
            <a:xfrm>
              <a:off x="2991606" y="5693433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C76D4B15-1656-4C17-BDBC-506F7A815F4F}"/>
              </a:ext>
            </a:extLst>
          </p:cNvPr>
          <p:cNvGrpSpPr/>
          <p:nvPr/>
        </p:nvGrpSpPr>
        <p:grpSpPr>
          <a:xfrm>
            <a:off x="3446014" y="4353507"/>
            <a:ext cx="1455149" cy="2160200"/>
            <a:chOff x="789286" y="4410065"/>
            <a:chExt cx="1455149" cy="2160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719BE589-9EB8-49F4-A770-DAE4EF85006E}"/>
                    </a:ext>
                  </a:extLst>
                </p:cNvPr>
                <p:cNvSpPr txBox="1"/>
                <p:nvPr/>
              </p:nvSpPr>
              <p:spPr>
                <a:xfrm>
                  <a:off x="1287005" y="6067410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005" y="6067410"/>
                  <a:ext cx="942053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4839" t="-126761" r="-36129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E72FCC39-0C90-41F5-85C2-6344B8BDBF18}"/>
                    </a:ext>
                  </a:extLst>
                </p:cNvPr>
                <p:cNvSpPr txBox="1"/>
                <p:nvPr/>
              </p:nvSpPr>
              <p:spPr>
                <a:xfrm>
                  <a:off x="1287005" y="5517337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9" name="テキスト ボックス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005" y="5517337"/>
                  <a:ext cx="942053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14839" t="-126761" r="-36129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1090B2B0-B907-4BD5-B5C2-000F79F3D643}"/>
                    </a:ext>
                  </a:extLst>
                </p:cNvPr>
                <p:cNvSpPr txBox="1"/>
                <p:nvPr/>
              </p:nvSpPr>
              <p:spPr>
                <a:xfrm>
                  <a:off x="1287005" y="5013337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1090B2B0-B907-4BD5-B5C2-000F79F3D6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005" y="5013337"/>
                  <a:ext cx="942053" cy="430887"/>
                </a:xfrm>
                <a:prstGeom prst="rect">
                  <a:avLst/>
                </a:prstGeom>
                <a:blipFill>
                  <a:blip r:embed="rId18"/>
                  <a:stretch>
                    <a:fillRect l="-15584" t="-126761" r="-36364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B485E402-E778-429F-8FF3-1D5F87DB7064}"/>
                    </a:ext>
                  </a:extLst>
                </p:cNvPr>
                <p:cNvSpPr txBox="1"/>
                <p:nvPr/>
              </p:nvSpPr>
              <p:spPr>
                <a:xfrm>
                  <a:off x="1302382" y="4482073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2382" y="4482073"/>
                  <a:ext cx="942053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5584" t="-126761" r="-36364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1FB22366-BCA2-497C-8CEC-B4DD34438244}"/>
                </a:ext>
              </a:extLst>
            </p:cNvPr>
            <p:cNvCxnSpPr/>
            <p:nvPr/>
          </p:nvCxnSpPr>
          <p:spPr>
            <a:xfrm flipV="1">
              <a:off x="2223109" y="4410265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3B3DEC33-EAF9-4299-B673-0CA736252B24}"/>
                </a:ext>
              </a:extLst>
            </p:cNvPr>
            <p:cNvCxnSpPr/>
            <p:nvPr/>
          </p:nvCxnSpPr>
          <p:spPr>
            <a:xfrm flipV="1">
              <a:off x="1287005" y="4410065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Line 9">
              <a:extLst>
                <a:ext uri="{FF2B5EF4-FFF2-40B4-BE49-F238E27FC236}">
                  <a16:creationId xmlns:a16="http://schemas.microsoft.com/office/drawing/2014/main" id="{EF0B89F7-8079-4071-8107-13B9C5FECB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933046" y="5952510"/>
              <a:ext cx="139169" cy="4206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93" name="円/楕円 63">
              <a:extLst>
                <a:ext uri="{FF2B5EF4-FFF2-40B4-BE49-F238E27FC236}">
                  <a16:creationId xmlns:a16="http://schemas.microsoft.com/office/drawing/2014/main" id="{D5EA655A-E75D-4CA2-9BC2-8B27FA220F50}"/>
                </a:ext>
              </a:extLst>
            </p:cNvPr>
            <p:cNvSpPr/>
            <p:nvPr/>
          </p:nvSpPr>
          <p:spPr>
            <a:xfrm>
              <a:off x="1211208" y="5957597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Line 9">
              <a:extLst>
                <a:ext uri="{FF2B5EF4-FFF2-40B4-BE49-F238E27FC236}">
                  <a16:creationId xmlns:a16="http://schemas.microsoft.com/office/drawing/2014/main" id="{EF9FEB98-A7D1-4518-B0D4-DFE7038A91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934558" y="4875118"/>
              <a:ext cx="147411" cy="414190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95" name="Line 9">
              <a:extLst>
                <a:ext uri="{FF2B5EF4-FFF2-40B4-BE49-F238E27FC236}">
                  <a16:creationId xmlns:a16="http://schemas.microsoft.com/office/drawing/2014/main" id="{3AC013B0-9B10-4ABF-8579-9BBA1DF25B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H="1">
              <a:off x="788067" y="4796658"/>
              <a:ext cx="423664" cy="138687"/>
            </a:xfrm>
            <a:prstGeom prst="line">
              <a:avLst/>
            </a:prstGeom>
            <a:noFill/>
            <a:ln w="31750">
              <a:solidFill>
                <a:srgbClr val="0070C0"/>
              </a:solidFill>
              <a:prstDash val="sysDot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11F95037-C680-4B73-9701-3683F79A47C1}"/>
                </a:ext>
              </a:extLst>
            </p:cNvPr>
            <p:cNvGrpSpPr/>
            <p:nvPr/>
          </p:nvGrpSpPr>
          <p:grpSpPr>
            <a:xfrm flipH="1">
              <a:off x="1209892" y="4903371"/>
              <a:ext cx="144000" cy="144000"/>
              <a:chOff x="3707904" y="3212976"/>
              <a:chExt cx="2160000" cy="2160000"/>
            </a:xfrm>
          </p:grpSpPr>
          <p:sp>
            <p:nvSpPr>
              <p:cNvPr id="99" name="円/楕円 1">
                <a:extLst>
                  <a:ext uri="{FF2B5EF4-FFF2-40B4-BE49-F238E27FC236}">
                    <a16:creationId xmlns:a16="http://schemas.microsoft.com/office/drawing/2014/main" id="{D87B3F0A-0ED3-4B3E-8C3E-5AB5AC3CA959}"/>
                  </a:ext>
                </a:extLst>
              </p:cNvPr>
              <p:cNvSpPr/>
              <p:nvPr/>
            </p:nvSpPr>
            <p:spPr>
              <a:xfrm>
                <a:off x="3707904" y="3212976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円/楕円 2">
                <a:extLst>
                  <a:ext uri="{FF2B5EF4-FFF2-40B4-BE49-F238E27FC236}">
                    <a16:creationId xmlns:a16="http://schemas.microsoft.com/office/drawing/2014/main" id="{EBBA3DD4-D3E3-4D4C-ADB1-89CA67FD393F}"/>
                  </a:ext>
                </a:extLst>
              </p:cNvPr>
              <p:cNvSpPr/>
              <p:nvPr/>
            </p:nvSpPr>
            <p:spPr>
              <a:xfrm>
                <a:off x="4247904" y="3752976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7" name="Line 9">
              <a:extLst>
                <a:ext uri="{FF2B5EF4-FFF2-40B4-BE49-F238E27FC236}">
                  <a16:creationId xmlns:a16="http://schemas.microsoft.com/office/drawing/2014/main" id="{8CA04A16-0F62-4BB5-A45B-96EABFEB31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930049" y="5430877"/>
              <a:ext cx="139169" cy="4206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98" name="円/楕円 63">
              <a:extLst>
                <a:ext uri="{FF2B5EF4-FFF2-40B4-BE49-F238E27FC236}">
                  <a16:creationId xmlns:a16="http://schemas.microsoft.com/office/drawing/2014/main" id="{449DA7D8-15B8-4488-AF74-B90E0893CAE8}"/>
                </a:ext>
              </a:extLst>
            </p:cNvPr>
            <p:cNvSpPr/>
            <p:nvPr/>
          </p:nvSpPr>
          <p:spPr>
            <a:xfrm>
              <a:off x="1208211" y="5435964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5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2EA7B78-88ED-425A-9D26-0FF3505ECC2F}"/>
              </a:ext>
            </a:extLst>
          </p:cNvPr>
          <p:cNvGrpSpPr/>
          <p:nvPr/>
        </p:nvGrpSpPr>
        <p:grpSpPr>
          <a:xfrm>
            <a:off x="1263645" y="729000"/>
            <a:ext cx="6750000" cy="2484413"/>
            <a:chOff x="1263645" y="729000"/>
            <a:chExt cx="6750000" cy="2484413"/>
          </a:xfrm>
        </p:grpSpPr>
        <p:sp>
          <p:nvSpPr>
            <p:cNvPr id="26" name="フリーフォーム: 図形 25">
              <a:extLst>
                <a:ext uri="{FF2B5EF4-FFF2-40B4-BE49-F238E27FC236}">
                  <a16:creationId xmlns:a16="http://schemas.microsoft.com/office/drawing/2014/main" id="{BF26EAAB-FEB3-4B1A-9949-664007D8613B}"/>
                </a:ext>
              </a:extLst>
            </p:cNvPr>
            <p:cNvSpPr/>
            <p:nvPr/>
          </p:nvSpPr>
          <p:spPr>
            <a:xfrm>
              <a:off x="1721088" y="729000"/>
              <a:ext cx="1523375" cy="1912644"/>
            </a:xfrm>
            <a:custGeom>
              <a:avLst/>
              <a:gdLst>
                <a:gd name="connsiteX0" fmla="*/ 0 w 2870200"/>
                <a:gd name="connsiteY0" fmla="*/ 3603625 h 3603625"/>
                <a:gd name="connsiteX1" fmla="*/ 714375 w 2870200"/>
                <a:gd name="connsiteY1" fmla="*/ 2876550 h 3603625"/>
                <a:gd name="connsiteX2" fmla="*/ 1435100 w 2870200"/>
                <a:gd name="connsiteY2" fmla="*/ 0 h 3603625"/>
                <a:gd name="connsiteX3" fmla="*/ 2165350 w 2870200"/>
                <a:gd name="connsiteY3" fmla="*/ 2882900 h 3603625"/>
                <a:gd name="connsiteX4" fmla="*/ 2870200 w 2870200"/>
                <a:gd name="connsiteY4" fmla="*/ 3584575 h 360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0200" h="3603625">
                  <a:moveTo>
                    <a:pt x="0" y="3603625"/>
                  </a:moveTo>
                  <a:cubicBezTo>
                    <a:pt x="237596" y="3540389"/>
                    <a:pt x="475192" y="3477154"/>
                    <a:pt x="714375" y="2876550"/>
                  </a:cubicBezTo>
                  <a:cubicBezTo>
                    <a:pt x="953558" y="2275946"/>
                    <a:pt x="1193271" y="-1058"/>
                    <a:pt x="1435100" y="0"/>
                  </a:cubicBezTo>
                  <a:cubicBezTo>
                    <a:pt x="1676929" y="1058"/>
                    <a:pt x="1926167" y="2285471"/>
                    <a:pt x="2165350" y="2882900"/>
                  </a:cubicBezTo>
                  <a:cubicBezTo>
                    <a:pt x="2404533" y="3480329"/>
                    <a:pt x="2637366" y="3532452"/>
                    <a:pt x="2870200" y="3584575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479D4537-DA80-49E0-9DB7-A0B36394E372}"/>
                </a:ext>
              </a:extLst>
            </p:cNvPr>
            <p:cNvSpPr/>
            <p:nvPr/>
          </p:nvSpPr>
          <p:spPr>
            <a:xfrm>
              <a:off x="3717000" y="729000"/>
              <a:ext cx="1523375" cy="1912644"/>
            </a:xfrm>
            <a:custGeom>
              <a:avLst/>
              <a:gdLst>
                <a:gd name="connsiteX0" fmla="*/ 0 w 2870200"/>
                <a:gd name="connsiteY0" fmla="*/ 3603625 h 3603625"/>
                <a:gd name="connsiteX1" fmla="*/ 714375 w 2870200"/>
                <a:gd name="connsiteY1" fmla="*/ 2876550 h 3603625"/>
                <a:gd name="connsiteX2" fmla="*/ 1435100 w 2870200"/>
                <a:gd name="connsiteY2" fmla="*/ 0 h 3603625"/>
                <a:gd name="connsiteX3" fmla="*/ 2165350 w 2870200"/>
                <a:gd name="connsiteY3" fmla="*/ 2882900 h 3603625"/>
                <a:gd name="connsiteX4" fmla="*/ 2870200 w 2870200"/>
                <a:gd name="connsiteY4" fmla="*/ 3584575 h 360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0200" h="3603625">
                  <a:moveTo>
                    <a:pt x="0" y="3603625"/>
                  </a:moveTo>
                  <a:cubicBezTo>
                    <a:pt x="237596" y="3540389"/>
                    <a:pt x="475192" y="3477154"/>
                    <a:pt x="714375" y="2876550"/>
                  </a:cubicBezTo>
                  <a:cubicBezTo>
                    <a:pt x="953558" y="2275946"/>
                    <a:pt x="1193271" y="-1058"/>
                    <a:pt x="1435100" y="0"/>
                  </a:cubicBezTo>
                  <a:cubicBezTo>
                    <a:pt x="1676929" y="1058"/>
                    <a:pt x="1926167" y="2285471"/>
                    <a:pt x="2165350" y="2882900"/>
                  </a:cubicBezTo>
                  <a:cubicBezTo>
                    <a:pt x="2404533" y="3480329"/>
                    <a:pt x="2637366" y="3532452"/>
                    <a:pt x="2870200" y="3584575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453F250B-A9A3-436E-87EC-C913DAAFC2C8}"/>
                </a:ext>
              </a:extLst>
            </p:cNvPr>
            <p:cNvSpPr/>
            <p:nvPr/>
          </p:nvSpPr>
          <p:spPr>
            <a:xfrm>
              <a:off x="5766957" y="729000"/>
              <a:ext cx="1523375" cy="1912644"/>
            </a:xfrm>
            <a:custGeom>
              <a:avLst/>
              <a:gdLst>
                <a:gd name="connsiteX0" fmla="*/ 0 w 2870200"/>
                <a:gd name="connsiteY0" fmla="*/ 3603625 h 3603625"/>
                <a:gd name="connsiteX1" fmla="*/ 714375 w 2870200"/>
                <a:gd name="connsiteY1" fmla="*/ 2876550 h 3603625"/>
                <a:gd name="connsiteX2" fmla="*/ 1435100 w 2870200"/>
                <a:gd name="connsiteY2" fmla="*/ 0 h 3603625"/>
                <a:gd name="connsiteX3" fmla="*/ 2165350 w 2870200"/>
                <a:gd name="connsiteY3" fmla="*/ 2882900 h 3603625"/>
                <a:gd name="connsiteX4" fmla="*/ 2870200 w 2870200"/>
                <a:gd name="connsiteY4" fmla="*/ 3584575 h 360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0200" h="3603625">
                  <a:moveTo>
                    <a:pt x="0" y="3603625"/>
                  </a:moveTo>
                  <a:cubicBezTo>
                    <a:pt x="237596" y="3540389"/>
                    <a:pt x="475192" y="3477154"/>
                    <a:pt x="714375" y="2876550"/>
                  </a:cubicBezTo>
                  <a:cubicBezTo>
                    <a:pt x="953558" y="2275946"/>
                    <a:pt x="1193271" y="-1058"/>
                    <a:pt x="1435100" y="0"/>
                  </a:cubicBezTo>
                  <a:cubicBezTo>
                    <a:pt x="1676929" y="1058"/>
                    <a:pt x="1926167" y="2285471"/>
                    <a:pt x="2165350" y="2882900"/>
                  </a:cubicBezTo>
                  <a:cubicBezTo>
                    <a:pt x="2404533" y="3480329"/>
                    <a:pt x="2637366" y="3532452"/>
                    <a:pt x="2870200" y="3584575"/>
                  </a:cubicBezTo>
                </a:path>
              </a:pathLst>
            </a:cu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E5B39583-7922-42D0-BEB8-FBAE9A60A996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45" y="2655943"/>
              <a:ext cx="67500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コンテンツ プレースホルダ 2">
              <a:extLst>
                <a:ext uri="{FF2B5EF4-FFF2-40B4-BE49-F238E27FC236}">
                  <a16:creationId xmlns:a16="http://schemas.microsoft.com/office/drawing/2014/main" id="{4D1143A0-8EEA-493A-807E-164E766F04FE}"/>
                </a:ext>
              </a:extLst>
            </p:cNvPr>
            <p:cNvSpPr txBox="1">
              <a:spLocks/>
            </p:cNvSpPr>
            <p:nvPr/>
          </p:nvSpPr>
          <p:spPr>
            <a:xfrm>
              <a:off x="5850178" y="2683847"/>
              <a:ext cx="1356931" cy="523273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ts val="768"/>
                </a:spcBef>
              </a:pPr>
              <a:r>
                <a:rPr lang="en-US" altLang="ja-JP" sz="28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Arial Unicode MS" panose="020B0604020202020204" pitchFamily="50" charset="-128"/>
                  <a:cs typeface="Arial" panose="020B0604020202020204" pitchFamily="34" charset="0"/>
                </a:rPr>
                <a:t>Raman</a:t>
              </a:r>
              <a:endParaRPr lang="ja-JP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3" name="コンテンツ プレースホルダ 2">
              <a:extLst>
                <a:ext uri="{FF2B5EF4-FFF2-40B4-BE49-F238E27FC236}">
                  <a16:creationId xmlns:a16="http://schemas.microsoft.com/office/drawing/2014/main" id="{8F03AAAE-6563-4268-B257-33569ABBFBC2}"/>
                </a:ext>
              </a:extLst>
            </p:cNvPr>
            <p:cNvSpPr txBox="1">
              <a:spLocks/>
            </p:cNvSpPr>
            <p:nvPr/>
          </p:nvSpPr>
          <p:spPr>
            <a:xfrm>
              <a:off x="2047832" y="2683848"/>
              <a:ext cx="855000" cy="523273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ts val="768"/>
                </a:spcBef>
              </a:pPr>
              <a:r>
                <a:rPr lang="en-US" altLang="ja-JP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THz</a:t>
              </a:r>
              <a:endParaRPr lang="ja-JP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4" name="コンテンツ プレースホルダ 2">
              <a:extLst>
                <a:ext uri="{FF2B5EF4-FFF2-40B4-BE49-F238E27FC236}">
                  <a16:creationId xmlns:a16="http://schemas.microsoft.com/office/drawing/2014/main" id="{75BCFCC7-738E-43FE-8A46-2D21E52928A6}"/>
                </a:ext>
              </a:extLst>
            </p:cNvPr>
            <p:cNvSpPr txBox="1">
              <a:spLocks/>
            </p:cNvSpPr>
            <p:nvPr/>
          </p:nvSpPr>
          <p:spPr>
            <a:xfrm>
              <a:off x="4051187" y="2690140"/>
              <a:ext cx="855000" cy="523273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ts val="768"/>
                </a:spcBef>
              </a:pPr>
              <a:r>
                <a:rPr lang="en-US" altLang="ja-JP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THz</a:t>
              </a:r>
              <a:endParaRPr lang="ja-JP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7279D967-C729-4A3B-A227-380477B58DD9}"/>
                </a:ext>
              </a:extLst>
            </p:cNvPr>
            <p:cNvCxnSpPr>
              <a:cxnSpLocks/>
            </p:cNvCxnSpPr>
            <p:nvPr/>
          </p:nvCxnSpPr>
          <p:spPr>
            <a:xfrm>
              <a:off x="2478645" y="1553299"/>
              <a:ext cx="20000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19A888DB-B244-405A-BD4E-D4C17ADEBECF}"/>
                </a:ext>
              </a:extLst>
            </p:cNvPr>
            <p:cNvCxnSpPr>
              <a:cxnSpLocks/>
            </p:cNvCxnSpPr>
            <p:nvPr/>
          </p:nvCxnSpPr>
          <p:spPr>
            <a:xfrm>
              <a:off x="4478687" y="1553299"/>
              <a:ext cx="204995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5F9E97F4-5710-4E24-AB6A-788DA5B28566}"/>
                    </a:ext>
                  </a:extLst>
                </p:cNvPr>
                <p:cNvSpPr txBox="1"/>
                <p:nvPr/>
              </p:nvSpPr>
              <p:spPr>
                <a:xfrm>
                  <a:off x="3210587" y="1000683"/>
                  <a:ext cx="56111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5F9E97F4-5710-4E24-AB6A-788DA5B285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587" y="1000683"/>
                  <a:ext cx="561115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E47C363-B634-4E40-9B7D-EA3A511C2806}"/>
                    </a:ext>
                  </a:extLst>
                </p:cNvPr>
                <p:cNvSpPr txBox="1"/>
                <p:nvPr/>
              </p:nvSpPr>
              <p:spPr>
                <a:xfrm>
                  <a:off x="5268645" y="1000683"/>
                  <a:ext cx="5693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E47C363-B634-4E40-9B7D-EA3A511C2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645" y="1000683"/>
                  <a:ext cx="569387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41D868F6-C7D2-47C2-8166-3644075E5493}"/>
              </a:ext>
            </a:extLst>
          </p:cNvPr>
          <p:cNvGrpSpPr/>
          <p:nvPr/>
        </p:nvGrpSpPr>
        <p:grpSpPr>
          <a:xfrm>
            <a:off x="3957753" y="4734000"/>
            <a:ext cx="1611665" cy="1912644"/>
            <a:chOff x="5698710" y="1569701"/>
            <a:chExt cx="1611665" cy="1912644"/>
          </a:xfrm>
        </p:grpSpPr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FDA91E10-A0FD-42A0-A1EA-90C67E73583D}"/>
                </a:ext>
              </a:extLst>
            </p:cNvPr>
            <p:cNvSpPr/>
            <p:nvPr/>
          </p:nvSpPr>
          <p:spPr>
            <a:xfrm>
              <a:off x="5698710" y="1569701"/>
              <a:ext cx="1523375" cy="1912644"/>
            </a:xfrm>
            <a:custGeom>
              <a:avLst/>
              <a:gdLst>
                <a:gd name="connsiteX0" fmla="*/ 0 w 2870200"/>
                <a:gd name="connsiteY0" fmla="*/ 3603625 h 3603625"/>
                <a:gd name="connsiteX1" fmla="*/ 714375 w 2870200"/>
                <a:gd name="connsiteY1" fmla="*/ 2876550 h 3603625"/>
                <a:gd name="connsiteX2" fmla="*/ 1435100 w 2870200"/>
                <a:gd name="connsiteY2" fmla="*/ 0 h 3603625"/>
                <a:gd name="connsiteX3" fmla="*/ 2165350 w 2870200"/>
                <a:gd name="connsiteY3" fmla="*/ 2882900 h 3603625"/>
                <a:gd name="connsiteX4" fmla="*/ 2870200 w 2870200"/>
                <a:gd name="connsiteY4" fmla="*/ 3584575 h 360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0200" h="3603625">
                  <a:moveTo>
                    <a:pt x="0" y="3603625"/>
                  </a:moveTo>
                  <a:cubicBezTo>
                    <a:pt x="237596" y="3540389"/>
                    <a:pt x="475192" y="3477154"/>
                    <a:pt x="714375" y="2876550"/>
                  </a:cubicBezTo>
                  <a:cubicBezTo>
                    <a:pt x="953558" y="2275946"/>
                    <a:pt x="1193271" y="-1058"/>
                    <a:pt x="1435100" y="0"/>
                  </a:cubicBezTo>
                  <a:cubicBezTo>
                    <a:pt x="1676929" y="1058"/>
                    <a:pt x="1926167" y="2285471"/>
                    <a:pt x="2165350" y="2882900"/>
                  </a:cubicBezTo>
                  <a:cubicBezTo>
                    <a:pt x="2404533" y="3480329"/>
                    <a:pt x="2637366" y="3532452"/>
                    <a:pt x="2870200" y="3584575"/>
                  </a:cubicBezTo>
                </a:path>
              </a:pathLst>
            </a:cu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フリーフォーム: 図形 42">
              <a:extLst>
                <a:ext uri="{FF2B5EF4-FFF2-40B4-BE49-F238E27FC236}">
                  <a16:creationId xmlns:a16="http://schemas.microsoft.com/office/drawing/2014/main" id="{371AACE8-DB3E-48BA-B86A-2FD96A5B727C}"/>
                </a:ext>
              </a:extLst>
            </p:cNvPr>
            <p:cNvSpPr/>
            <p:nvPr/>
          </p:nvSpPr>
          <p:spPr>
            <a:xfrm>
              <a:off x="5787000" y="1569701"/>
              <a:ext cx="1523375" cy="1912644"/>
            </a:xfrm>
            <a:custGeom>
              <a:avLst/>
              <a:gdLst>
                <a:gd name="connsiteX0" fmla="*/ 0 w 2870200"/>
                <a:gd name="connsiteY0" fmla="*/ 3603625 h 3603625"/>
                <a:gd name="connsiteX1" fmla="*/ 714375 w 2870200"/>
                <a:gd name="connsiteY1" fmla="*/ 2876550 h 3603625"/>
                <a:gd name="connsiteX2" fmla="*/ 1435100 w 2870200"/>
                <a:gd name="connsiteY2" fmla="*/ 0 h 3603625"/>
                <a:gd name="connsiteX3" fmla="*/ 2165350 w 2870200"/>
                <a:gd name="connsiteY3" fmla="*/ 2882900 h 3603625"/>
                <a:gd name="connsiteX4" fmla="*/ 2870200 w 2870200"/>
                <a:gd name="connsiteY4" fmla="*/ 3584575 h 360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0200" h="3603625">
                  <a:moveTo>
                    <a:pt x="0" y="3603625"/>
                  </a:moveTo>
                  <a:cubicBezTo>
                    <a:pt x="237596" y="3540389"/>
                    <a:pt x="475192" y="3477154"/>
                    <a:pt x="714375" y="2876550"/>
                  </a:cubicBezTo>
                  <a:cubicBezTo>
                    <a:pt x="953558" y="2275946"/>
                    <a:pt x="1193271" y="-1058"/>
                    <a:pt x="1435100" y="0"/>
                  </a:cubicBezTo>
                  <a:cubicBezTo>
                    <a:pt x="1676929" y="1058"/>
                    <a:pt x="1926167" y="2285471"/>
                    <a:pt x="2165350" y="2882900"/>
                  </a:cubicBezTo>
                  <a:cubicBezTo>
                    <a:pt x="2404533" y="3480329"/>
                    <a:pt x="2637366" y="3532452"/>
                    <a:pt x="2870200" y="3584575"/>
                  </a:cubicBezTo>
                </a:path>
              </a:pathLst>
            </a:cu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580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4C1ABB06-5497-40C0-A582-0A1561B1F150}"/>
              </a:ext>
            </a:extLst>
          </p:cNvPr>
          <p:cNvSpPr/>
          <p:nvPr/>
        </p:nvSpPr>
        <p:spPr>
          <a:xfrm>
            <a:off x="3713535" y="3744287"/>
            <a:ext cx="1523375" cy="1912644"/>
          </a:xfrm>
          <a:custGeom>
            <a:avLst/>
            <a:gdLst>
              <a:gd name="connsiteX0" fmla="*/ 0 w 2870200"/>
              <a:gd name="connsiteY0" fmla="*/ 3603625 h 3603625"/>
              <a:gd name="connsiteX1" fmla="*/ 714375 w 2870200"/>
              <a:gd name="connsiteY1" fmla="*/ 2876550 h 3603625"/>
              <a:gd name="connsiteX2" fmla="*/ 1435100 w 2870200"/>
              <a:gd name="connsiteY2" fmla="*/ 0 h 3603625"/>
              <a:gd name="connsiteX3" fmla="*/ 2165350 w 2870200"/>
              <a:gd name="connsiteY3" fmla="*/ 2882900 h 3603625"/>
              <a:gd name="connsiteX4" fmla="*/ 2870200 w 2870200"/>
              <a:gd name="connsiteY4" fmla="*/ 3584575 h 360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0200" h="3603625">
                <a:moveTo>
                  <a:pt x="0" y="3603625"/>
                </a:moveTo>
                <a:cubicBezTo>
                  <a:pt x="237596" y="3540389"/>
                  <a:pt x="475192" y="3477154"/>
                  <a:pt x="714375" y="2876550"/>
                </a:cubicBezTo>
                <a:cubicBezTo>
                  <a:pt x="953558" y="2275946"/>
                  <a:pt x="1193271" y="-1058"/>
                  <a:pt x="1435100" y="0"/>
                </a:cubicBezTo>
                <a:cubicBezTo>
                  <a:pt x="1676929" y="1058"/>
                  <a:pt x="1926167" y="2285471"/>
                  <a:pt x="2165350" y="2882900"/>
                </a:cubicBezTo>
                <a:cubicBezTo>
                  <a:pt x="2404533" y="3480329"/>
                  <a:pt x="2637366" y="3532452"/>
                  <a:pt x="2870200" y="3584575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815A368D-B5B0-48C6-95C4-A77C6889E076}"/>
              </a:ext>
            </a:extLst>
          </p:cNvPr>
          <p:cNvGrpSpPr/>
          <p:nvPr/>
        </p:nvGrpSpPr>
        <p:grpSpPr>
          <a:xfrm>
            <a:off x="5716890" y="3744287"/>
            <a:ext cx="1611665" cy="1912644"/>
            <a:chOff x="5698710" y="1569701"/>
            <a:chExt cx="1611665" cy="1912644"/>
          </a:xfrm>
        </p:grpSpPr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2639DB81-5355-4B37-817D-456B69AE9CE5}"/>
                </a:ext>
              </a:extLst>
            </p:cNvPr>
            <p:cNvSpPr/>
            <p:nvPr/>
          </p:nvSpPr>
          <p:spPr>
            <a:xfrm>
              <a:off x="5698710" y="1569701"/>
              <a:ext cx="1523375" cy="1912644"/>
            </a:xfrm>
            <a:custGeom>
              <a:avLst/>
              <a:gdLst>
                <a:gd name="connsiteX0" fmla="*/ 0 w 2870200"/>
                <a:gd name="connsiteY0" fmla="*/ 3603625 h 3603625"/>
                <a:gd name="connsiteX1" fmla="*/ 714375 w 2870200"/>
                <a:gd name="connsiteY1" fmla="*/ 2876550 h 3603625"/>
                <a:gd name="connsiteX2" fmla="*/ 1435100 w 2870200"/>
                <a:gd name="connsiteY2" fmla="*/ 0 h 3603625"/>
                <a:gd name="connsiteX3" fmla="*/ 2165350 w 2870200"/>
                <a:gd name="connsiteY3" fmla="*/ 2882900 h 3603625"/>
                <a:gd name="connsiteX4" fmla="*/ 2870200 w 2870200"/>
                <a:gd name="connsiteY4" fmla="*/ 3584575 h 360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0200" h="3603625">
                  <a:moveTo>
                    <a:pt x="0" y="3603625"/>
                  </a:moveTo>
                  <a:cubicBezTo>
                    <a:pt x="237596" y="3540389"/>
                    <a:pt x="475192" y="3477154"/>
                    <a:pt x="714375" y="2876550"/>
                  </a:cubicBezTo>
                  <a:cubicBezTo>
                    <a:pt x="953558" y="2275946"/>
                    <a:pt x="1193271" y="-1058"/>
                    <a:pt x="1435100" y="0"/>
                  </a:cubicBezTo>
                  <a:cubicBezTo>
                    <a:pt x="1676929" y="1058"/>
                    <a:pt x="1926167" y="2285471"/>
                    <a:pt x="2165350" y="2882900"/>
                  </a:cubicBezTo>
                  <a:cubicBezTo>
                    <a:pt x="2404533" y="3480329"/>
                    <a:pt x="2637366" y="3532452"/>
                    <a:pt x="2870200" y="3584575"/>
                  </a:cubicBezTo>
                </a:path>
              </a:pathLst>
            </a:cu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B6417FD1-B60F-4B1A-B8DC-3D087AF33D1F}"/>
                </a:ext>
              </a:extLst>
            </p:cNvPr>
            <p:cNvSpPr/>
            <p:nvPr/>
          </p:nvSpPr>
          <p:spPr>
            <a:xfrm>
              <a:off x="5787000" y="1569701"/>
              <a:ext cx="1523375" cy="1912644"/>
            </a:xfrm>
            <a:custGeom>
              <a:avLst/>
              <a:gdLst>
                <a:gd name="connsiteX0" fmla="*/ 0 w 2870200"/>
                <a:gd name="connsiteY0" fmla="*/ 3603625 h 3603625"/>
                <a:gd name="connsiteX1" fmla="*/ 714375 w 2870200"/>
                <a:gd name="connsiteY1" fmla="*/ 2876550 h 3603625"/>
                <a:gd name="connsiteX2" fmla="*/ 1435100 w 2870200"/>
                <a:gd name="connsiteY2" fmla="*/ 0 h 3603625"/>
                <a:gd name="connsiteX3" fmla="*/ 2165350 w 2870200"/>
                <a:gd name="connsiteY3" fmla="*/ 2882900 h 3603625"/>
                <a:gd name="connsiteX4" fmla="*/ 2870200 w 2870200"/>
                <a:gd name="connsiteY4" fmla="*/ 3584575 h 360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0200" h="3603625">
                  <a:moveTo>
                    <a:pt x="0" y="3603625"/>
                  </a:moveTo>
                  <a:cubicBezTo>
                    <a:pt x="237596" y="3540389"/>
                    <a:pt x="475192" y="3477154"/>
                    <a:pt x="714375" y="2876550"/>
                  </a:cubicBezTo>
                  <a:cubicBezTo>
                    <a:pt x="953558" y="2275946"/>
                    <a:pt x="1193271" y="-1058"/>
                    <a:pt x="1435100" y="0"/>
                  </a:cubicBezTo>
                  <a:cubicBezTo>
                    <a:pt x="1676929" y="1058"/>
                    <a:pt x="1926167" y="2285471"/>
                    <a:pt x="2165350" y="2882900"/>
                  </a:cubicBezTo>
                  <a:cubicBezTo>
                    <a:pt x="2404533" y="3480329"/>
                    <a:pt x="2637366" y="3532452"/>
                    <a:pt x="2870200" y="3584575"/>
                  </a:cubicBezTo>
                </a:path>
              </a:pathLst>
            </a:cu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57C46E3-F4A9-41E2-B474-B7CDC9551729}"/>
              </a:ext>
            </a:extLst>
          </p:cNvPr>
          <p:cNvCxnSpPr>
            <a:cxnSpLocks/>
          </p:cNvCxnSpPr>
          <p:nvPr/>
        </p:nvCxnSpPr>
        <p:spPr>
          <a:xfrm>
            <a:off x="1260180" y="5671230"/>
            <a:ext cx="67500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コンテンツ プレースホルダ 2">
            <a:extLst>
              <a:ext uri="{FF2B5EF4-FFF2-40B4-BE49-F238E27FC236}">
                <a16:creationId xmlns:a16="http://schemas.microsoft.com/office/drawing/2014/main" id="{B4488A38-9F0E-47B8-84BD-4E8B398BD59C}"/>
              </a:ext>
            </a:extLst>
          </p:cNvPr>
          <p:cNvSpPr txBox="1">
            <a:spLocks/>
          </p:cNvSpPr>
          <p:nvPr/>
        </p:nvSpPr>
        <p:spPr>
          <a:xfrm>
            <a:off x="5888401" y="5699135"/>
            <a:ext cx="1356931" cy="52327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768"/>
              </a:spcBef>
            </a:pPr>
            <a:r>
              <a:rPr lang="en-US" altLang="ja-JP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Raman</a:t>
            </a:r>
            <a:endParaRPr lang="ja-JP" alt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sp>
        <p:nvSpPr>
          <p:cNvPr id="34" name="コンテンツ プレースホルダ 2">
            <a:extLst>
              <a:ext uri="{FF2B5EF4-FFF2-40B4-BE49-F238E27FC236}">
                <a16:creationId xmlns:a16="http://schemas.microsoft.com/office/drawing/2014/main" id="{9B8A9F64-D525-45D1-9E6E-641644F70998}"/>
              </a:ext>
            </a:extLst>
          </p:cNvPr>
          <p:cNvSpPr txBox="1">
            <a:spLocks/>
          </p:cNvSpPr>
          <p:nvPr/>
        </p:nvSpPr>
        <p:spPr>
          <a:xfrm>
            <a:off x="2044367" y="5699135"/>
            <a:ext cx="855000" cy="52327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768"/>
              </a:spcBef>
            </a:pPr>
            <a:r>
              <a:rPr lang="en-US" altLang="ja-JP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THz</a:t>
            </a:r>
            <a:endParaRPr lang="ja-JP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35" name="コンテンツ プレースホルダ 2">
            <a:extLst>
              <a:ext uri="{FF2B5EF4-FFF2-40B4-BE49-F238E27FC236}">
                <a16:creationId xmlns:a16="http://schemas.microsoft.com/office/drawing/2014/main" id="{AB7B122B-748F-45B7-9713-2B33C13E1156}"/>
              </a:ext>
            </a:extLst>
          </p:cNvPr>
          <p:cNvSpPr txBox="1">
            <a:spLocks/>
          </p:cNvSpPr>
          <p:nvPr/>
        </p:nvSpPr>
        <p:spPr>
          <a:xfrm>
            <a:off x="4047722" y="5705427"/>
            <a:ext cx="855000" cy="52327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768"/>
              </a:spcBef>
            </a:pPr>
            <a:r>
              <a:rPr lang="en-US" altLang="ja-JP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THz</a:t>
            </a:r>
            <a:endParaRPr lang="ja-JP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22BD802-541B-4189-8680-E93EBDC6E6BA}"/>
              </a:ext>
            </a:extLst>
          </p:cNvPr>
          <p:cNvCxnSpPr>
            <a:cxnSpLocks/>
          </p:cNvCxnSpPr>
          <p:nvPr/>
        </p:nvCxnSpPr>
        <p:spPr>
          <a:xfrm>
            <a:off x="2475180" y="4568586"/>
            <a:ext cx="200004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32D44DA-AD75-4CB7-9AA2-DE60B39D6678}"/>
              </a:ext>
            </a:extLst>
          </p:cNvPr>
          <p:cNvCxnSpPr>
            <a:cxnSpLocks/>
          </p:cNvCxnSpPr>
          <p:nvPr/>
        </p:nvCxnSpPr>
        <p:spPr>
          <a:xfrm>
            <a:off x="4475222" y="4568586"/>
            <a:ext cx="204995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4A529938-3F2D-416F-B825-5B63C4A3D7D6}"/>
                  </a:ext>
                </a:extLst>
              </p:cNvPr>
              <p:cNvSpPr txBox="1"/>
              <p:nvPr/>
            </p:nvSpPr>
            <p:spPr>
              <a:xfrm>
                <a:off x="3207122" y="4015970"/>
                <a:ext cx="561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4A529938-3F2D-416F-B825-5B63C4A3D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122" y="4015970"/>
                <a:ext cx="56111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0BCBFA7-051A-4FEE-94FE-F2D0E7A1E998}"/>
                  </a:ext>
                </a:extLst>
              </p:cNvPr>
              <p:cNvSpPr txBox="1"/>
              <p:nvPr/>
            </p:nvSpPr>
            <p:spPr>
              <a:xfrm>
                <a:off x="5265180" y="4015970"/>
                <a:ext cx="5693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0BCBFA7-051A-4FEE-94FE-F2D0E7A1E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180" y="4015970"/>
                <a:ext cx="56938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二等辺三角形 9">
            <a:extLst>
              <a:ext uri="{FF2B5EF4-FFF2-40B4-BE49-F238E27FC236}">
                <a16:creationId xmlns:a16="http://schemas.microsoft.com/office/drawing/2014/main" id="{D94FC5C2-F3EC-42CA-BE5B-E2B1C500CC06}"/>
              </a:ext>
            </a:extLst>
          </p:cNvPr>
          <p:cNvSpPr/>
          <p:nvPr/>
        </p:nvSpPr>
        <p:spPr>
          <a:xfrm>
            <a:off x="1656853" y="3744287"/>
            <a:ext cx="1645951" cy="1940896"/>
          </a:xfrm>
          <a:custGeom>
            <a:avLst/>
            <a:gdLst>
              <a:gd name="connsiteX0" fmla="*/ 0 w 4320000"/>
              <a:gd name="connsiteY0" fmla="*/ 4320000 h 4320000"/>
              <a:gd name="connsiteX1" fmla="*/ 2160000 w 4320000"/>
              <a:gd name="connsiteY1" fmla="*/ 0 h 4320000"/>
              <a:gd name="connsiteX2" fmla="*/ 4320000 w 4320000"/>
              <a:gd name="connsiteY2" fmla="*/ 4320000 h 4320000"/>
              <a:gd name="connsiteX3" fmla="*/ 0 w 4320000"/>
              <a:gd name="connsiteY3" fmla="*/ 4320000 h 4320000"/>
              <a:gd name="connsiteX0" fmla="*/ 47076 w 4414152"/>
              <a:gd name="connsiteY0" fmla="*/ 4320000 h 4320000"/>
              <a:gd name="connsiteX1" fmla="*/ 2207076 w 4414152"/>
              <a:gd name="connsiteY1" fmla="*/ 0 h 4320000"/>
              <a:gd name="connsiteX2" fmla="*/ 4367076 w 4414152"/>
              <a:gd name="connsiteY2" fmla="*/ 4320000 h 4320000"/>
              <a:gd name="connsiteX3" fmla="*/ 47076 w 4414152"/>
              <a:gd name="connsiteY3" fmla="*/ 4320000 h 4320000"/>
              <a:gd name="connsiteX0" fmla="*/ 47076 w 4367076"/>
              <a:gd name="connsiteY0" fmla="*/ 4320000 h 4320000"/>
              <a:gd name="connsiteX1" fmla="*/ 2207076 w 4367076"/>
              <a:gd name="connsiteY1" fmla="*/ 0 h 4320000"/>
              <a:gd name="connsiteX2" fmla="*/ 4367076 w 4367076"/>
              <a:gd name="connsiteY2" fmla="*/ 4320000 h 4320000"/>
              <a:gd name="connsiteX3" fmla="*/ 47076 w 4367076"/>
              <a:gd name="connsiteY3" fmla="*/ 4320000 h 4320000"/>
              <a:gd name="connsiteX0" fmla="*/ 0 w 4320000"/>
              <a:gd name="connsiteY0" fmla="*/ 4320000 h 4320000"/>
              <a:gd name="connsiteX1" fmla="*/ 2160000 w 4320000"/>
              <a:gd name="connsiteY1" fmla="*/ 0 h 4320000"/>
              <a:gd name="connsiteX2" fmla="*/ 4320000 w 4320000"/>
              <a:gd name="connsiteY2" fmla="*/ 4320000 h 4320000"/>
              <a:gd name="connsiteX3" fmla="*/ 0 w 4320000"/>
              <a:gd name="connsiteY3" fmla="*/ 4320000 h 4320000"/>
              <a:gd name="connsiteX0" fmla="*/ 0 w 4320000"/>
              <a:gd name="connsiteY0" fmla="*/ 4320000 h 4320000"/>
              <a:gd name="connsiteX1" fmla="*/ 2160000 w 4320000"/>
              <a:gd name="connsiteY1" fmla="*/ 0 h 4320000"/>
              <a:gd name="connsiteX2" fmla="*/ 4320000 w 4320000"/>
              <a:gd name="connsiteY2" fmla="*/ 4320000 h 4320000"/>
              <a:gd name="connsiteX3" fmla="*/ 0 w 4320000"/>
              <a:gd name="connsiteY3" fmla="*/ 4320000 h 4320000"/>
              <a:gd name="connsiteX0" fmla="*/ 0 w 4411440"/>
              <a:gd name="connsiteY0" fmla="*/ 4320000 h 4411440"/>
              <a:gd name="connsiteX1" fmla="*/ 2160000 w 4411440"/>
              <a:gd name="connsiteY1" fmla="*/ 0 h 4411440"/>
              <a:gd name="connsiteX2" fmla="*/ 4411440 w 4411440"/>
              <a:gd name="connsiteY2" fmla="*/ 4411440 h 4411440"/>
              <a:gd name="connsiteX0" fmla="*/ 0 w 4308891"/>
              <a:gd name="connsiteY0" fmla="*/ 4320002 h 4320002"/>
              <a:gd name="connsiteX1" fmla="*/ 2160000 w 4308891"/>
              <a:gd name="connsiteY1" fmla="*/ 2 h 4320002"/>
              <a:gd name="connsiteX2" fmla="*/ 4308891 w 4308891"/>
              <a:gd name="connsiteY2" fmla="*/ 4300347 h 4320002"/>
              <a:gd name="connsiteX0" fmla="*/ 0 w 4321709"/>
              <a:gd name="connsiteY0" fmla="*/ 4320001 h 4325983"/>
              <a:gd name="connsiteX1" fmla="*/ 2160000 w 4321709"/>
              <a:gd name="connsiteY1" fmla="*/ 1 h 4325983"/>
              <a:gd name="connsiteX2" fmla="*/ 4321709 w 4321709"/>
              <a:gd name="connsiteY2" fmla="*/ 4325983 h 432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1709" h="4325983">
                <a:moveTo>
                  <a:pt x="0" y="4320001"/>
                </a:moveTo>
                <a:cubicBezTo>
                  <a:pt x="1443162" y="3600001"/>
                  <a:pt x="1439715" y="-996"/>
                  <a:pt x="2160000" y="1"/>
                </a:cubicBezTo>
                <a:cubicBezTo>
                  <a:pt x="2880285" y="998"/>
                  <a:pt x="2795652" y="3518816"/>
                  <a:pt x="4321709" y="432598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25131327-9BD3-4A64-810F-FA49B756B28F}"/>
              </a:ext>
            </a:extLst>
          </p:cNvPr>
          <p:cNvGrpSpPr/>
          <p:nvPr/>
        </p:nvGrpSpPr>
        <p:grpSpPr>
          <a:xfrm>
            <a:off x="1263645" y="729000"/>
            <a:ext cx="6750000" cy="2484413"/>
            <a:chOff x="1263645" y="729000"/>
            <a:chExt cx="6750000" cy="2484413"/>
          </a:xfrm>
        </p:grpSpPr>
        <p:sp>
          <p:nvSpPr>
            <p:cNvPr id="45" name="コンテンツ プレースホルダ 2">
              <a:extLst>
                <a:ext uri="{FF2B5EF4-FFF2-40B4-BE49-F238E27FC236}">
                  <a16:creationId xmlns:a16="http://schemas.microsoft.com/office/drawing/2014/main" id="{5C1A40EE-6025-48A9-9675-1B50FA8335F7}"/>
                </a:ext>
              </a:extLst>
            </p:cNvPr>
            <p:cNvSpPr txBox="1">
              <a:spLocks/>
            </p:cNvSpPr>
            <p:nvPr/>
          </p:nvSpPr>
          <p:spPr>
            <a:xfrm>
              <a:off x="5850178" y="2683847"/>
              <a:ext cx="1356931" cy="523273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ts val="768"/>
                </a:spcBef>
              </a:pPr>
              <a:r>
                <a:rPr lang="en-US" altLang="ja-JP" sz="28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Arial Unicode MS" panose="020B0604020202020204" pitchFamily="50" charset="-128"/>
                  <a:cs typeface="Arial" panose="020B0604020202020204" pitchFamily="34" charset="0"/>
                </a:rPr>
                <a:t>Raman</a:t>
              </a:r>
              <a:endParaRPr lang="ja-JP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46" name="コンテンツ プレースホルダ 2">
              <a:extLst>
                <a:ext uri="{FF2B5EF4-FFF2-40B4-BE49-F238E27FC236}">
                  <a16:creationId xmlns:a16="http://schemas.microsoft.com/office/drawing/2014/main" id="{DDF60A38-9598-4B88-8EFD-5AB5DAD59153}"/>
                </a:ext>
              </a:extLst>
            </p:cNvPr>
            <p:cNvSpPr txBox="1">
              <a:spLocks/>
            </p:cNvSpPr>
            <p:nvPr/>
          </p:nvSpPr>
          <p:spPr>
            <a:xfrm>
              <a:off x="2047832" y="2683848"/>
              <a:ext cx="855000" cy="523273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ts val="768"/>
                </a:spcBef>
              </a:pPr>
              <a:r>
                <a:rPr lang="en-US" altLang="ja-JP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THz</a:t>
              </a:r>
              <a:endParaRPr lang="ja-JP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47" name="コンテンツ プレースホルダ 2">
              <a:extLst>
                <a:ext uri="{FF2B5EF4-FFF2-40B4-BE49-F238E27FC236}">
                  <a16:creationId xmlns:a16="http://schemas.microsoft.com/office/drawing/2014/main" id="{25C2D1AF-DA85-437D-9A0A-BA5876B31DB0}"/>
                </a:ext>
              </a:extLst>
            </p:cNvPr>
            <p:cNvSpPr txBox="1">
              <a:spLocks/>
            </p:cNvSpPr>
            <p:nvPr/>
          </p:nvSpPr>
          <p:spPr>
            <a:xfrm>
              <a:off x="4051187" y="2690140"/>
              <a:ext cx="855000" cy="523273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ts val="768"/>
                </a:spcBef>
              </a:pPr>
              <a:r>
                <a:rPr lang="en-US" altLang="ja-JP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THz</a:t>
              </a:r>
              <a:endParaRPr lang="ja-JP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41B407A2-751F-4D64-B653-3E8ECC29B81F}"/>
                </a:ext>
              </a:extLst>
            </p:cNvPr>
            <p:cNvGrpSpPr/>
            <p:nvPr/>
          </p:nvGrpSpPr>
          <p:grpSpPr>
            <a:xfrm>
              <a:off x="1263645" y="729000"/>
              <a:ext cx="6750000" cy="1926943"/>
              <a:chOff x="1263645" y="729000"/>
              <a:chExt cx="6750000" cy="1926943"/>
            </a:xfrm>
          </p:grpSpPr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9F2EB010-4772-4D3A-9332-2EC7A7E895F4}"/>
                  </a:ext>
                </a:extLst>
              </p:cNvPr>
              <p:cNvSpPr/>
              <p:nvPr/>
            </p:nvSpPr>
            <p:spPr>
              <a:xfrm>
                <a:off x="1721088" y="729000"/>
                <a:ext cx="1523375" cy="1912644"/>
              </a:xfrm>
              <a:custGeom>
                <a:avLst/>
                <a:gdLst>
                  <a:gd name="connsiteX0" fmla="*/ 0 w 2870200"/>
                  <a:gd name="connsiteY0" fmla="*/ 3603625 h 3603625"/>
                  <a:gd name="connsiteX1" fmla="*/ 714375 w 2870200"/>
                  <a:gd name="connsiteY1" fmla="*/ 2876550 h 3603625"/>
                  <a:gd name="connsiteX2" fmla="*/ 1435100 w 2870200"/>
                  <a:gd name="connsiteY2" fmla="*/ 0 h 3603625"/>
                  <a:gd name="connsiteX3" fmla="*/ 2165350 w 2870200"/>
                  <a:gd name="connsiteY3" fmla="*/ 2882900 h 3603625"/>
                  <a:gd name="connsiteX4" fmla="*/ 2870200 w 2870200"/>
                  <a:gd name="connsiteY4" fmla="*/ 3584575 h 360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0200" h="3603625">
                    <a:moveTo>
                      <a:pt x="0" y="3603625"/>
                    </a:moveTo>
                    <a:cubicBezTo>
                      <a:pt x="237596" y="3540389"/>
                      <a:pt x="475192" y="3477154"/>
                      <a:pt x="714375" y="2876550"/>
                    </a:cubicBezTo>
                    <a:cubicBezTo>
                      <a:pt x="953558" y="2275946"/>
                      <a:pt x="1193271" y="-1058"/>
                      <a:pt x="1435100" y="0"/>
                    </a:cubicBezTo>
                    <a:cubicBezTo>
                      <a:pt x="1676929" y="1058"/>
                      <a:pt x="1926167" y="2285471"/>
                      <a:pt x="2165350" y="2882900"/>
                    </a:cubicBezTo>
                    <a:cubicBezTo>
                      <a:pt x="2404533" y="3480329"/>
                      <a:pt x="2637366" y="3532452"/>
                      <a:pt x="2870200" y="3584575"/>
                    </a:cubicBezTo>
                  </a:path>
                </a:pathLst>
              </a:cu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フリーフォーム: 図形 41">
                <a:extLst>
                  <a:ext uri="{FF2B5EF4-FFF2-40B4-BE49-F238E27FC236}">
                    <a16:creationId xmlns:a16="http://schemas.microsoft.com/office/drawing/2014/main" id="{8B225B71-E89E-4D49-ABBF-0B75E97BA048}"/>
                  </a:ext>
                </a:extLst>
              </p:cNvPr>
              <p:cNvSpPr/>
              <p:nvPr/>
            </p:nvSpPr>
            <p:spPr>
              <a:xfrm>
                <a:off x="3717000" y="729000"/>
                <a:ext cx="1523375" cy="1912644"/>
              </a:xfrm>
              <a:custGeom>
                <a:avLst/>
                <a:gdLst>
                  <a:gd name="connsiteX0" fmla="*/ 0 w 2870200"/>
                  <a:gd name="connsiteY0" fmla="*/ 3603625 h 3603625"/>
                  <a:gd name="connsiteX1" fmla="*/ 714375 w 2870200"/>
                  <a:gd name="connsiteY1" fmla="*/ 2876550 h 3603625"/>
                  <a:gd name="connsiteX2" fmla="*/ 1435100 w 2870200"/>
                  <a:gd name="connsiteY2" fmla="*/ 0 h 3603625"/>
                  <a:gd name="connsiteX3" fmla="*/ 2165350 w 2870200"/>
                  <a:gd name="connsiteY3" fmla="*/ 2882900 h 3603625"/>
                  <a:gd name="connsiteX4" fmla="*/ 2870200 w 2870200"/>
                  <a:gd name="connsiteY4" fmla="*/ 3584575 h 360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0200" h="3603625">
                    <a:moveTo>
                      <a:pt x="0" y="3603625"/>
                    </a:moveTo>
                    <a:cubicBezTo>
                      <a:pt x="237596" y="3540389"/>
                      <a:pt x="475192" y="3477154"/>
                      <a:pt x="714375" y="2876550"/>
                    </a:cubicBezTo>
                    <a:cubicBezTo>
                      <a:pt x="953558" y="2275946"/>
                      <a:pt x="1193271" y="-1058"/>
                      <a:pt x="1435100" y="0"/>
                    </a:cubicBezTo>
                    <a:cubicBezTo>
                      <a:pt x="1676929" y="1058"/>
                      <a:pt x="1926167" y="2285471"/>
                      <a:pt x="2165350" y="2882900"/>
                    </a:cubicBezTo>
                    <a:cubicBezTo>
                      <a:pt x="2404533" y="3480329"/>
                      <a:pt x="2637366" y="3532452"/>
                      <a:pt x="2870200" y="3584575"/>
                    </a:cubicBezTo>
                  </a:path>
                </a:pathLst>
              </a:cu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フリーフォーム: 図形 42">
                <a:extLst>
                  <a:ext uri="{FF2B5EF4-FFF2-40B4-BE49-F238E27FC236}">
                    <a16:creationId xmlns:a16="http://schemas.microsoft.com/office/drawing/2014/main" id="{03D48A18-84DD-4312-9551-83FC479C28A0}"/>
                  </a:ext>
                </a:extLst>
              </p:cNvPr>
              <p:cNvSpPr/>
              <p:nvPr/>
            </p:nvSpPr>
            <p:spPr>
              <a:xfrm>
                <a:off x="5766957" y="729000"/>
                <a:ext cx="1523375" cy="1912644"/>
              </a:xfrm>
              <a:custGeom>
                <a:avLst/>
                <a:gdLst>
                  <a:gd name="connsiteX0" fmla="*/ 0 w 2870200"/>
                  <a:gd name="connsiteY0" fmla="*/ 3603625 h 3603625"/>
                  <a:gd name="connsiteX1" fmla="*/ 714375 w 2870200"/>
                  <a:gd name="connsiteY1" fmla="*/ 2876550 h 3603625"/>
                  <a:gd name="connsiteX2" fmla="*/ 1435100 w 2870200"/>
                  <a:gd name="connsiteY2" fmla="*/ 0 h 3603625"/>
                  <a:gd name="connsiteX3" fmla="*/ 2165350 w 2870200"/>
                  <a:gd name="connsiteY3" fmla="*/ 2882900 h 3603625"/>
                  <a:gd name="connsiteX4" fmla="*/ 2870200 w 2870200"/>
                  <a:gd name="connsiteY4" fmla="*/ 3584575 h 360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0200" h="3603625">
                    <a:moveTo>
                      <a:pt x="0" y="3603625"/>
                    </a:moveTo>
                    <a:cubicBezTo>
                      <a:pt x="237596" y="3540389"/>
                      <a:pt x="475192" y="3477154"/>
                      <a:pt x="714375" y="2876550"/>
                    </a:cubicBezTo>
                    <a:cubicBezTo>
                      <a:pt x="953558" y="2275946"/>
                      <a:pt x="1193271" y="-1058"/>
                      <a:pt x="1435100" y="0"/>
                    </a:cubicBezTo>
                    <a:cubicBezTo>
                      <a:pt x="1676929" y="1058"/>
                      <a:pt x="1926167" y="2285471"/>
                      <a:pt x="2165350" y="2882900"/>
                    </a:cubicBezTo>
                    <a:cubicBezTo>
                      <a:pt x="2404533" y="3480329"/>
                      <a:pt x="2637366" y="3532452"/>
                      <a:pt x="2870200" y="3584575"/>
                    </a:cubicBezTo>
                  </a:path>
                </a:pathLst>
              </a:custGeom>
              <a:noFill/>
              <a:ln w="317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E5411591-433E-4AF0-843A-223EC44B2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3645" y="2655943"/>
                <a:ext cx="67500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2CE0989D-CEA1-42E5-B6ED-01E59CD312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8645" y="1553299"/>
                <a:ext cx="200004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813E6118-87FE-4C5A-975F-F8D549AF44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8687" y="1553299"/>
                <a:ext cx="204995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1FCFE372-6B52-4180-8209-738C74E004C4}"/>
                      </a:ext>
                    </a:extLst>
                  </p:cNvPr>
                  <p:cNvSpPr txBox="1"/>
                  <p:nvPr/>
                </p:nvSpPr>
                <p:spPr>
                  <a:xfrm>
                    <a:off x="3210587" y="1000683"/>
                    <a:ext cx="56111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1FCFE372-6B52-4180-8209-738C74E004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0587" y="1000683"/>
                    <a:ext cx="561115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テキスト ボックス 50">
                    <a:extLst>
                      <a:ext uri="{FF2B5EF4-FFF2-40B4-BE49-F238E27FC236}">
                        <a16:creationId xmlns:a16="http://schemas.microsoft.com/office/drawing/2014/main" id="{3C91DEED-0A80-4821-99EB-85683A1848F9}"/>
                      </a:ext>
                    </a:extLst>
                  </p:cNvPr>
                  <p:cNvSpPr txBox="1"/>
                  <p:nvPr/>
                </p:nvSpPr>
                <p:spPr>
                  <a:xfrm>
                    <a:off x="5268645" y="1000683"/>
                    <a:ext cx="56938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テキスト ボックス 50">
                    <a:extLst>
                      <a:ext uri="{FF2B5EF4-FFF2-40B4-BE49-F238E27FC236}">
                        <a16:creationId xmlns:a16="http://schemas.microsoft.com/office/drawing/2014/main" id="{3C91DEED-0A80-4821-99EB-85683A1848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8645" y="1000683"/>
                    <a:ext cx="569387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4696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843AEF8-2BD5-4A75-9302-8E4C31F415C7}"/>
              </a:ext>
            </a:extLst>
          </p:cNvPr>
          <p:cNvGrpSpPr/>
          <p:nvPr/>
        </p:nvGrpSpPr>
        <p:grpSpPr>
          <a:xfrm>
            <a:off x="1287000" y="279000"/>
            <a:ext cx="6750000" cy="2483884"/>
            <a:chOff x="1197000" y="639000"/>
            <a:chExt cx="6750000" cy="2483884"/>
          </a:xfrm>
        </p:grpSpPr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A305D836-22EF-4C7E-8205-EF83E7BC1CDF}"/>
                </a:ext>
              </a:extLst>
            </p:cNvPr>
            <p:cNvGrpSpPr/>
            <p:nvPr/>
          </p:nvGrpSpPr>
          <p:grpSpPr>
            <a:xfrm>
              <a:off x="1197000" y="639000"/>
              <a:ext cx="6750000" cy="2483884"/>
              <a:chOff x="1263645" y="3808085"/>
              <a:chExt cx="6750000" cy="2483884"/>
            </a:xfrm>
          </p:grpSpPr>
          <p:sp>
            <p:nvSpPr>
              <p:cNvPr id="57" name="フリーフォーム: 図形 56">
                <a:extLst>
                  <a:ext uri="{FF2B5EF4-FFF2-40B4-BE49-F238E27FC236}">
                    <a16:creationId xmlns:a16="http://schemas.microsoft.com/office/drawing/2014/main" id="{BB40FFB7-A217-4BEB-A216-6D592C62E0F1}"/>
                  </a:ext>
                </a:extLst>
              </p:cNvPr>
              <p:cNvSpPr/>
              <p:nvPr/>
            </p:nvSpPr>
            <p:spPr>
              <a:xfrm rot="12796404">
                <a:off x="4110450" y="4828564"/>
                <a:ext cx="3054911" cy="660603"/>
              </a:xfrm>
              <a:custGeom>
                <a:avLst/>
                <a:gdLst>
                  <a:gd name="connsiteX0" fmla="*/ 0 w 1439863"/>
                  <a:gd name="connsiteY0" fmla="*/ 719140 h 719140"/>
                  <a:gd name="connsiteX1" fmla="*/ 717550 w 1439863"/>
                  <a:gd name="connsiteY1" fmla="*/ 3 h 719140"/>
                  <a:gd name="connsiteX2" fmla="*/ 1439863 w 1439863"/>
                  <a:gd name="connsiteY2" fmla="*/ 711203 h 719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39863" h="719140">
                    <a:moveTo>
                      <a:pt x="0" y="719140"/>
                    </a:moveTo>
                    <a:cubicBezTo>
                      <a:pt x="238786" y="360233"/>
                      <a:pt x="477573" y="1326"/>
                      <a:pt x="717550" y="3"/>
                    </a:cubicBezTo>
                    <a:cubicBezTo>
                      <a:pt x="957527" y="-1320"/>
                      <a:pt x="1198695" y="354941"/>
                      <a:pt x="1439863" y="711203"/>
                    </a:cubicBezTo>
                  </a:path>
                </a:pathLst>
              </a:custGeom>
              <a:noFill/>
              <a:ln w="508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0D1F79C0-9E08-46B1-83DF-15BE0D46A8DE}"/>
                  </a:ext>
                </a:extLst>
              </p:cNvPr>
              <p:cNvGrpSpPr/>
              <p:nvPr/>
            </p:nvGrpSpPr>
            <p:grpSpPr>
              <a:xfrm>
                <a:off x="3672854" y="3808085"/>
                <a:ext cx="1611665" cy="1912644"/>
                <a:chOff x="5698710" y="1569701"/>
                <a:chExt cx="1611665" cy="1912644"/>
              </a:xfrm>
            </p:grpSpPr>
            <p:sp>
              <p:nvSpPr>
                <p:cNvPr id="68" name="フリーフォーム: 図形 67">
                  <a:extLst>
                    <a:ext uri="{FF2B5EF4-FFF2-40B4-BE49-F238E27FC236}">
                      <a16:creationId xmlns:a16="http://schemas.microsoft.com/office/drawing/2014/main" id="{90D69660-00D6-44FC-9750-DF461C94DF83}"/>
                    </a:ext>
                  </a:extLst>
                </p:cNvPr>
                <p:cNvSpPr/>
                <p:nvPr/>
              </p:nvSpPr>
              <p:spPr>
                <a:xfrm>
                  <a:off x="5698710" y="1569701"/>
                  <a:ext cx="1523375" cy="1912644"/>
                </a:xfrm>
                <a:custGeom>
                  <a:avLst/>
                  <a:gdLst>
                    <a:gd name="connsiteX0" fmla="*/ 0 w 2870200"/>
                    <a:gd name="connsiteY0" fmla="*/ 3603625 h 3603625"/>
                    <a:gd name="connsiteX1" fmla="*/ 714375 w 2870200"/>
                    <a:gd name="connsiteY1" fmla="*/ 2876550 h 3603625"/>
                    <a:gd name="connsiteX2" fmla="*/ 1435100 w 2870200"/>
                    <a:gd name="connsiteY2" fmla="*/ 0 h 3603625"/>
                    <a:gd name="connsiteX3" fmla="*/ 2165350 w 2870200"/>
                    <a:gd name="connsiteY3" fmla="*/ 2882900 h 3603625"/>
                    <a:gd name="connsiteX4" fmla="*/ 2870200 w 2870200"/>
                    <a:gd name="connsiteY4" fmla="*/ 3584575 h 3603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70200" h="3603625">
                      <a:moveTo>
                        <a:pt x="0" y="3603625"/>
                      </a:moveTo>
                      <a:cubicBezTo>
                        <a:pt x="237596" y="3540389"/>
                        <a:pt x="475192" y="3477154"/>
                        <a:pt x="714375" y="2876550"/>
                      </a:cubicBezTo>
                      <a:cubicBezTo>
                        <a:pt x="953558" y="2275946"/>
                        <a:pt x="1193271" y="-1058"/>
                        <a:pt x="1435100" y="0"/>
                      </a:cubicBezTo>
                      <a:cubicBezTo>
                        <a:pt x="1676929" y="1058"/>
                        <a:pt x="1926167" y="2285471"/>
                        <a:pt x="2165350" y="2882900"/>
                      </a:cubicBezTo>
                      <a:cubicBezTo>
                        <a:pt x="2404533" y="3480329"/>
                        <a:pt x="2637366" y="3532452"/>
                        <a:pt x="2870200" y="3584575"/>
                      </a:cubicBezTo>
                    </a:path>
                  </a:pathLst>
                </a:custGeom>
                <a:noFill/>
                <a:ln w="317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" name="フリーフォーム: 図形 68">
                  <a:extLst>
                    <a:ext uri="{FF2B5EF4-FFF2-40B4-BE49-F238E27FC236}">
                      <a16:creationId xmlns:a16="http://schemas.microsoft.com/office/drawing/2014/main" id="{13B1F9AC-F298-4E14-89FF-EAA5591A5E6F}"/>
                    </a:ext>
                  </a:extLst>
                </p:cNvPr>
                <p:cNvSpPr/>
                <p:nvPr/>
              </p:nvSpPr>
              <p:spPr>
                <a:xfrm>
                  <a:off x="5787000" y="1569701"/>
                  <a:ext cx="1523375" cy="1912644"/>
                </a:xfrm>
                <a:custGeom>
                  <a:avLst/>
                  <a:gdLst>
                    <a:gd name="connsiteX0" fmla="*/ 0 w 2870200"/>
                    <a:gd name="connsiteY0" fmla="*/ 3603625 h 3603625"/>
                    <a:gd name="connsiteX1" fmla="*/ 714375 w 2870200"/>
                    <a:gd name="connsiteY1" fmla="*/ 2876550 h 3603625"/>
                    <a:gd name="connsiteX2" fmla="*/ 1435100 w 2870200"/>
                    <a:gd name="connsiteY2" fmla="*/ 0 h 3603625"/>
                    <a:gd name="connsiteX3" fmla="*/ 2165350 w 2870200"/>
                    <a:gd name="connsiteY3" fmla="*/ 2882900 h 3603625"/>
                    <a:gd name="connsiteX4" fmla="*/ 2870200 w 2870200"/>
                    <a:gd name="connsiteY4" fmla="*/ 3584575 h 3603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70200" h="3603625">
                      <a:moveTo>
                        <a:pt x="0" y="3603625"/>
                      </a:moveTo>
                      <a:cubicBezTo>
                        <a:pt x="237596" y="3540389"/>
                        <a:pt x="475192" y="3477154"/>
                        <a:pt x="714375" y="2876550"/>
                      </a:cubicBezTo>
                      <a:cubicBezTo>
                        <a:pt x="953558" y="2275946"/>
                        <a:pt x="1193271" y="-1058"/>
                        <a:pt x="1435100" y="0"/>
                      </a:cubicBezTo>
                      <a:cubicBezTo>
                        <a:pt x="1676929" y="1058"/>
                        <a:pt x="1926167" y="2285471"/>
                        <a:pt x="2165350" y="2882900"/>
                      </a:cubicBezTo>
                      <a:cubicBezTo>
                        <a:pt x="2404533" y="3480329"/>
                        <a:pt x="2637366" y="3532452"/>
                        <a:pt x="2870200" y="3584575"/>
                      </a:cubicBezTo>
                    </a:path>
                  </a:pathLst>
                </a:custGeom>
                <a:noFill/>
                <a:ln w="317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59" name="直線矢印コネクタ 58">
                <a:extLst>
                  <a:ext uri="{FF2B5EF4-FFF2-40B4-BE49-F238E27FC236}">
                    <a16:creationId xmlns:a16="http://schemas.microsoft.com/office/drawing/2014/main" id="{9D992F5B-CFD5-49CF-9559-7832FBE6C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3645" y="5720729"/>
                <a:ext cx="67500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コンテンツ プレースホルダ 2">
                <a:extLst>
                  <a:ext uri="{FF2B5EF4-FFF2-40B4-BE49-F238E27FC236}">
                    <a16:creationId xmlns:a16="http://schemas.microsoft.com/office/drawing/2014/main" id="{B695C333-A81E-45EB-A579-77E9145CC5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1145" y="5749761"/>
                <a:ext cx="855000" cy="523273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spcBef>
                    <a:spcPts val="768"/>
                  </a:spcBef>
                </a:pPr>
                <a:r>
                  <a:rPr lang="en-US" altLang="ja-JP" sz="28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THz</a:t>
                </a:r>
                <a:endParaRPr lang="ja-JP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8649CE51-E5A5-4ADB-9D15-39CA9542D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8645" y="4618085"/>
                <a:ext cx="200004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8EAD539C-51C6-431F-BDAD-ABFCB0FD50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8687" y="4618085"/>
                <a:ext cx="204995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テキスト ボックス 62">
                    <a:extLst>
                      <a:ext uri="{FF2B5EF4-FFF2-40B4-BE49-F238E27FC236}">
                        <a16:creationId xmlns:a16="http://schemas.microsoft.com/office/drawing/2014/main" id="{530706F0-8AB2-4C68-BDEE-C7608FA1E080}"/>
                      </a:ext>
                    </a:extLst>
                  </p:cNvPr>
                  <p:cNvSpPr txBox="1"/>
                  <p:nvPr/>
                </p:nvSpPr>
                <p:spPr>
                  <a:xfrm>
                    <a:off x="3210587" y="4065469"/>
                    <a:ext cx="56111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テキスト ボックス 62">
                    <a:extLst>
                      <a:ext uri="{FF2B5EF4-FFF2-40B4-BE49-F238E27FC236}">
                        <a16:creationId xmlns:a16="http://schemas.microsoft.com/office/drawing/2014/main" id="{530706F0-8AB2-4C68-BDEE-C7608FA1E0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0587" y="4065469"/>
                    <a:ext cx="561115" cy="5232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テキスト ボックス 63">
                    <a:extLst>
                      <a:ext uri="{FF2B5EF4-FFF2-40B4-BE49-F238E27FC236}">
                        <a16:creationId xmlns:a16="http://schemas.microsoft.com/office/drawing/2014/main" id="{A1BD89CA-3156-431C-A537-AF02EB16AC5D}"/>
                      </a:ext>
                    </a:extLst>
                  </p:cNvPr>
                  <p:cNvSpPr txBox="1"/>
                  <p:nvPr/>
                </p:nvSpPr>
                <p:spPr>
                  <a:xfrm>
                    <a:off x="5268645" y="4065469"/>
                    <a:ext cx="56938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テキスト ボックス 63">
                    <a:extLst>
                      <a:ext uri="{FF2B5EF4-FFF2-40B4-BE49-F238E27FC236}">
                        <a16:creationId xmlns:a16="http://schemas.microsoft.com/office/drawing/2014/main" id="{A1BD89CA-3156-431C-A537-AF02EB16AC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8645" y="4065469"/>
                    <a:ext cx="569387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コンテンツ プレースホルダ 2">
                <a:extLst>
                  <a:ext uri="{FF2B5EF4-FFF2-40B4-BE49-F238E27FC236}">
                    <a16:creationId xmlns:a16="http://schemas.microsoft.com/office/drawing/2014/main" id="{846CB59D-D21A-4A3C-9D41-5E198A71C9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1229" y="5768696"/>
                <a:ext cx="855000" cy="523273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spcBef>
                    <a:spcPts val="768"/>
                  </a:spcBef>
                </a:pPr>
                <a:r>
                  <a:rPr lang="en-US" altLang="ja-JP" sz="28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THz</a:t>
                </a:r>
                <a:endParaRPr lang="ja-JP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67" name="フリーフォーム: 図形 66">
                <a:extLst>
                  <a:ext uri="{FF2B5EF4-FFF2-40B4-BE49-F238E27FC236}">
                    <a16:creationId xmlns:a16="http://schemas.microsoft.com/office/drawing/2014/main" id="{4557B8C5-7ECC-4B1E-8C90-55193F93E40A}"/>
                  </a:ext>
                </a:extLst>
              </p:cNvPr>
              <p:cNvSpPr/>
              <p:nvPr/>
            </p:nvSpPr>
            <p:spPr>
              <a:xfrm>
                <a:off x="1716956" y="3808085"/>
                <a:ext cx="1523375" cy="1912644"/>
              </a:xfrm>
              <a:custGeom>
                <a:avLst/>
                <a:gdLst>
                  <a:gd name="connsiteX0" fmla="*/ 0 w 2870200"/>
                  <a:gd name="connsiteY0" fmla="*/ 3603625 h 3603625"/>
                  <a:gd name="connsiteX1" fmla="*/ 714375 w 2870200"/>
                  <a:gd name="connsiteY1" fmla="*/ 2876550 h 3603625"/>
                  <a:gd name="connsiteX2" fmla="*/ 1435100 w 2870200"/>
                  <a:gd name="connsiteY2" fmla="*/ 0 h 3603625"/>
                  <a:gd name="connsiteX3" fmla="*/ 2165350 w 2870200"/>
                  <a:gd name="connsiteY3" fmla="*/ 2882900 h 3603625"/>
                  <a:gd name="connsiteX4" fmla="*/ 2870200 w 2870200"/>
                  <a:gd name="connsiteY4" fmla="*/ 3584575 h 360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0200" h="3603625">
                    <a:moveTo>
                      <a:pt x="0" y="3603625"/>
                    </a:moveTo>
                    <a:cubicBezTo>
                      <a:pt x="237596" y="3540389"/>
                      <a:pt x="475192" y="3477154"/>
                      <a:pt x="714375" y="2876550"/>
                    </a:cubicBezTo>
                    <a:cubicBezTo>
                      <a:pt x="953558" y="2275946"/>
                      <a:pt x="1193271" y="-1058"/>
                      <a:pt x="1435100" y="0"/>
                    </a:cubicBezTo>
                    <a:cubicBezTo>
                      <a:pt x="1676929" y="1058"/>
                      <a:pt x="1926167" y="2285471"/>
                      <a:pt x="2165350" y="2882900"/>
                    </a:cubicBezTo>
                    <a:cubicBezTo>
                      <a:pt x="2404533" y="3480329"/>
                      <a:pt x="2637366" y="3532452"/>
                      <a:pt x="2870200" y="3584575"/>
                    </a:cubicBezTo>
                  </a:path>
                </a:pathLst>
              </a:cu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0" name="コンテンツ プレースホルダ 2">
              <a:extLst>
                <a:ext uri="{FF2B5EF4-FFF2-40B4-BE49-F238E27FC236}">
                  <a16:creationId xmlns:a16="http://schemas.microsoft.com/office/drawing/2014/main" id="{A667E44F-45A8-4C1D-8A63-C5A913D1E7D2}"/>
                </a:ext>
              </a:extLst>
            </p:cNvPr>
            <p:cNvSpPr txBox="1">
              <a:spLocks/>
            </p:cNvSpPr>
            <p:nvPr/>
          </p:nvSpPr>
          <p:spPr>
            <a:xfrm>
              <a:off x="3984542" y="2599611"/>
              <a:ext cx="855000" cy="523273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ts val="768"/>
                </a:spcBef>
              </a:pPr>
              <a:r>
                <a:rPr lang="en-US" altLang="ja-JP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THz</a:t>
              </a:r>
              <a:endParaRPr lang="ja-JP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3FE71E7-AE0F-4F8D-8AD8-510A7237C24C}"/>
              </a:ext>
            </a:extLst>
          </p:cNvPr>
          <p:cNvGrpSpPr/>
          <p:nvPr/>
        </p:nvGrpSpPr>
        <p:grpSpPr>
          <a:xfrm>
            <a:off x="2727463" y="3692097"/>
            <a:ext cx="1768199" cy="2160200"/>
            <a:chOff x="2727463" y="3692097"/>
            <a:chExt cx="1768199" cy="2160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A34C6141-5E9A-481E-ACC1-1025F5094A8D}"/>
                    </a:ext>
                  </a:extLst>
                </p:cNvPr>
                <p:cNvSpPr txBox="1"/>
                <p:nvPr/>
              </p:nvSpPr>
              <p:spPr>
                <a:xfrm>
                  <a:off x="3225182" y="5349442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A34C6141-5E9A-481E-ACC1-1025F5094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182" y="5349442"/>
                  <a:ext cx="942053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14839" t="-128571" r="-36129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AA0D4DA1-35BB-4E38-B1F2-C35DF43BAA98}"/>
                    </a:ext>
                  </a:extLst>
                </p:cNvPr>
                <p:cNvSpPr txBox="1"/>
                <p:nvPr/>
              </p:nvSpPr>
              <p:spPr>
                <a:xfrm>
                  <a:off x="3225182" y="4799369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AA0D4DA1-35BB-4E38-B1F2-C35DF43BA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182" y="4799369"/>
                  <a:ext cx="942053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4839" t="-126761" r="-36129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テキスト ボックス 72">
                  <a:extLst>
                    <a:ext uri="{FF2B5EF4-FFF2-40B4-BE49-F238E27FC236}">
                      <a16:creationId xmlns:a16="http://schemas.microsoft.com/office/drawing/2014/main" id="{1E58B62B-B1BA-4EA0-87CC-7EAB61562541}"/>
                    </a:ext>
                  </a:extLst>
                </p:cNvPr>
                <p:cNvSpPr txBox="1"/>
                <p:nvPr/>
              </p:nvSpPr>
              <p:spPr>
                <a:xfrm>
                  <a:off x="3225182" y="4295369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テキスト ボックス 72">
                  <a:extLst>
                    <a:ext uri="{FF2B5EF4-FFF2-40B4-BE49-F238E27FC236}">
                      <a16:creationId xmlns:a16="http://schemas.microsoft.com/office/drawing/2014/main" id="{1E58B62B-B1BA-4EA0-87CC-7EAB61562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182" y="4295369"/>
                  <a:ext cx="942053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14839" t="-128571" r="-36129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755944D8-B622-4E3E-90EE-74E6B6040D64}"/>
                    </a:ext>
                  </a:extLst>
                </p:cNvPr>
                <p:cNvSpPr txBox="1"/>
                <p:nvPr/>
              </p:nvSpPr>
              <p:spPr>
                <a:xfrm>
                  <a:off x="3240559" y="3764105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755944D8-B622-4E3E-90EE-74E6B6040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559" y="3764105"/>
                  <a:ext cx="942053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5584" t="-126761" r="-36364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21DA3CC2-45B9-40C4-8D0B-1D5A2E5401EF}"/>
                </a:ext>
              </a:extLst>
            </p:cNvPr>
            <p:cNvCxnSpPr/>
            <p:nvPr/>
          </p:nvCxnSpPr>
          <p:spPr>
            <a:xfrm flipV="1">
              <a:off x="4161286" y="3692297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06C330D0-BF47-4056-A9EE-297F934BA3A6}"/>
                </a:ext>
              </a:extLst>
            </p:cNvPr>
            <p:cNvCxnSpPr/>
            <p:nvPr/>
          </p:nvCxnSpPr>
          <p:spPr>
            <a:xfrm flipV="1">
              <a:off x="3225182" y="3692097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円/楕円 63">
              <a:extLst>
                <a:ext uri="{FF2B5EF4-FFF2-40B4-BE49-F238E27FC236}">
                  <a16:creationId xmlns:a16="http://schemas.microsoft.com/office/drawing/2014/main" id="{F86250CA-E0AB-4ACA-A0CE-3DC9A13EC9C0}"/>
                </a:ext>
              </a:extLst>
            </p:cNvPr>
            <p:cNvSpPr/>
            <p:nvPr/>
          </p:nvSpPr>
          <p:spPr>
            <a:xfrm>
              <a:off x="3148787" y="4713849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Line 9">
              <a:extLst>
                <a:ext uri="{FF2B5EF4-FFF2-40B4-BE49-F238E27FC236}">
                  <a16:creationId xmlns:a16="http://schemas.microsoft.com/office/drawing/2014/main" id="{50660635-68B8-4AC3-A14D-7F163EFFF45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2875019" y="5250110"/>
              <a:ext cx="139169" cy="4206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85" name="円/楕円 63">
              <a:extLst>
                <a:ext uri="{FF2B5EF4-FFF2-40B4-BE49-F238E27FC236}">
                  <a16:creationId xmlns:a16="http://schemas.microsoft.com/office/drawing/2014/main" id="{E4454991-54CC-49C7-BE31-B1CFB9191A6C}"/>
                </a:ext>
              </a:extLst>
            </p:cNvPr>
            <p:cNvSpPr/>
            <p:nvPr/>
          </p:nvSpPr>
          <p:spPr>
            <a:xfrm>
              <a:off x="3153181" y="5255197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Line 9">
              <a:extLst>
                <a:ext uri="{FF2B5EF4-FFF2-40B4-BE49-F238E27FC236}">
                  <a16:creationId xmlns:a16="http://schemas.microsoft.com/office/drawing/2014/main" id="{2968F5D4-B977-4390-8F7F-99E710DA60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2868226" y="4703084"/>
              <a:ext cx="139169" cy="4206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87" name="円/楕円 63">
              <a:extLst>
                <a:ext uri="{FF2B5EF4-FFF2-40B4-BE49-F238E27FC236}">
                  <a16:creationId xmlns:a16="http://schemas.microsoft.com/office/drawing/2014/main" id="{81F8A008-4F30-44DB-855B-7A66D91E57A0}"/>
                </a:ext>
              </a:extLst>
            </p:cNvPr>
            <p:cNvSpPr/>
            <p:nvPr/>
          </p:nvSpPr>
          <p:spPr>
            <a:xfrm>
              <a:off x="4089286" y="4713826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Line 9">
              <a:extLst>
                <a:ext uri="{FF2B5EF4-FFF2-40B4-BE49-F238E27FC236}">
                  <a16:creationId xmlns:a16="http://schemas.microsoft.com/office/drawing/2014/main" id="{F14EA581-8B41-4E6C-B6BE-3D964ED490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H="1">
              <a:off x="4218673" y="4880198"/>
              <a:ext cx="431861" cy="12211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89" name="Line 9">
              <a:extLst>
                <a:ext uri="{FF2B5EF4-FFF2-40B4-BE49-F238E27FC236}">
                  <a16:creationId xmlns:a16="http://schemas.microsoft.com/office/drawing/2014/main" id="{BCB5EE39-A8AC-4671-A4E9-515627EFA5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700000" flipH="1" flipV="1">
              <a:off x="2892516" y="3882442"/>
              <a:ext cx="121445" cy="44015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90" name="円/楕円 63">
              <a:extLst>
                <a:ext uri="{FF2B5EF4-FFF2-40B4-BE49-F238E27FC236}">
                  <a16:creationId xmlns:a16="http://schemas.microsoft.com/office/drawing/2014/main" id="{C994E9FF-7930-43A9-8EB4-12EAD0647C2D}"/>
                </a:ext>
              </a:extLst>
            </p:cNvPr>
            <p:cNvSpPr/>
            <p:nvPr/>
          </p:nvSpPr>
          <p:spPr>
            <a:xfrm>
              <a:off x="3148127" y="4177997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FC388FF-B398-43BD-86BA-0AB91464B1EE}"/>
              </a:ext>
            </a:extLst>
          </p:cNvPr>
          <p:cNvGrpSpPr/>
          <p:nvPr/>
        </p:nvGrpSpPr>
        <p:grpSpPr>
          <a:xfrm>
            <a:off x="6095400" y="3519741"/>
            <a:ext cx="1768197" cy="2613364"/>
            <a:chOff x="6095400" y="3519741"/>
            <a:chExt cx="1768197" cy="2613364"/>
          </a:xfrm>
        </p:grpSpPr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14D1188B-DB84-4E8C-BAB4-79003042672A}"/>
                </a:ext>
              </a:extLst>
            </p:cNvPr>
            <p:cNvGrpSpPr/>
            <p:nvPr/>
          </p:nvGrpSpPr>
          <p:grpSpPr>
            <a:xfrm>
              <a:off x="6095400" y="3519741"/>
              <a:ext cx="1768197" cy="2606600"/>
              <a:chOff x="2727463" y="3692097"/>
              <a:chExt cx="1768197" cy="2606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AC7CEB4A-B569-415B-9746-4FF7DD2F1F38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182" y="5349442"/>
                    <a:ext cx="942053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200" b="0" i="1" smtClean="0"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ja-JP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kumimoji="1" lang="en-US" altLang="ja-JP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200" b="0" i="1" smtClean="0">
                              <a:latin typeface="Cambria Math"/>
                            </a:rPr>
                            <m:t>|</m:t>
                          </m:r>
                        </m:oMath>
                      </m:oMathPara>
                    </a14:m>
                    <a:endParaRPr kumimoji="1" lang="ja-JP" altLang="en-US" sz="2200" dirty="0"/>
                  </a:p>
                </p:txBody>
              </p:sp>
            </mc:Choice>
            <mc:Fallback xmlns="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AC7CEB4A-B569-415B-9746-4FF7DD2F1F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182" y="5349442"/>
                    <a:ext cx="942053" cy="430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5584" t="-126761" r="-36364" b="-18873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テキスト ボックス 33">
                    <a:extLst>
                      <a:ext uri="{FF2B5EF4-FFF2-40B4-BE49-F238E27FC236}">
                        <a16:creationId xmlns:a16="http://schemas.microsoft.com/office/drawing/2014/main" id="{F2A41F58-95CF-41E1-A5A0-3289166533A7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182" y="4799369"/>
                    <a:ext cx="942053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ja-JP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kumimoji="1" lang="en-US" altLang="ja-JP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</m:oMath>
                      </m:oMathPara>
                    </a14:m>
                    <a:endParaRPr kumimoji="1" lang="ja-JP" altLang="en-US" sz="2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テキスト ボックス 33">
                    <a:extLst>
                      <a:ext uri="{FF2B5EF4-FFF2-40B4-BE49-F238E27FC236}">
                        <a16:creationId xmlns:a16="http://schemas.microsoft.com/office/drawing/2014/main" id="{F2A41F58-95CF-41E1-A5A0-3289166533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182" y="4799369"/>
                    <a:ext cx="942053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5584" t="-126761" r="-36364" b="-18873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32E971DC-DE92-4D0D-B0E9-BC75A7D9EEE9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182" y="4295369"/>
                    <a:ext cx="942053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ja-JP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kumimoji="1" lang="en-US" altLang="ja-JP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</m:oMath>
                      </m:oMathPara>
                    </a14:m>
                    <a:endParaRPr kumimoji="1" lang="ja-JP" altLang="en-US" sz="2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テキスト ボックス 72">
                    <a:extLst>
                      <a:ext uri="{FF2B5EF4-FFF2-40B4-BE49-F238E27FC236}">
                        <a16:creationId xmlns:a16="http://schemas.microsoft.com/office/drawing/2014/main" id="{1E58B62B-B1BA-4EA0-87CC-7EAB615625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182" y="4295369"/>
                    <a:ext cx="942053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4839" t="-128571" r="-36129" b="-1928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テキスト ボックス 35">
                    <a:extLst>
                      <a:ext uri="{FF2B5EF4-FFF2-40B4-BE49-F238E27FC236}">
                        <a16:creationId xmlns:a16="http://schemas.microsoft.com/office/drawing/2014/main" id="{E7CEB263-7554-4D09-8530-7B79323D1B17}"/>
                      </a:ext>
                    </a:extLst>
                  </p:cNvPr>
                  <p:cNvSpPr txBox="1"/>
                  <p:nvPr/>
                </p:nvSpPr>
                <p:spPr>
                  <a:xfrm>
                    <a:off x="3240559" y="3764105"/>
                    <a:ext cx="942053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ja-JP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kumimoji="1" lang="en-US" altLang="ja-JP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</m:oMath>
                      </m:oMathPara>
                    </a14:m>
                    <a:endParaRPr kumimoji="1" lang="ja-JP" altLang="en-US" sz="2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テキスト ボックス 73">
                    <a:extLst>
                      <a:ext uri="{FF2B5EF4-FFF2-40B4-BE49-F238E27FC236}">
                        <a16:creationId xmlns:a16="http://schemas.microsoft.com/office/drawing/2014/main" id="{755944D8-B622-4E3E-90EE-74E6B6040D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0559" y="3764105"/>
                    <a:ext cx="942053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5584" t="-126761" r="-36364" b="-18873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直線矢印コネクタ 36">
                <a:extLst>
                  <a:ext uri="{FF2B5EF4-FFF2-40B4-BE49-F238E27FC236}">
                    <a16:creationId xmlns:a16="http://schemas.microsoft.com/office/drawing/2014/main" id="{D0E4B71D-A721-42E9-A086-E4024511F455}"/>
                  </a:ext>
                </a:extLst>
              </p:cNvPr>
              <p:cNvCxnSpPr/>
              <p:nvPr/>
            </p:nvCxnSpPr>
            <p:spPr>
              <a:xfrm flipV="1">
                <a:off x="4161286" y="3692297"/>
                <a:ext cx="0" cy="2606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57521891-48A2-4151-B498-EE2D5A9871AF}"/>
                  </a:ext>
                </a:extLst>
              </p:cNvPr>
              <p:cNvCxnSpPr/>
              <p:nvPr/>
            </p:nvCxnSpPr>
            <p:spPr>
              <a:xfrm flipV="1">
                <a:off x="3225182" y="3692097"/>
                <a:ext cx="0" cy="2606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円/楕円 63">
                <a:extLst>
                  <a:ext uri="{FF2B5EF4-FFF2-40B4-BE49-F238E27FC236}">
                    <a16:creationId xmlns:a16="http://schemas.microsoft.com/office/drawing/2014/main" id="{81C2DFC8-76A3-48B0-854B-D28FF96599C9}"/>
                  </a:ext>
                </a:extLst>
              </p:cNvPr>
              <p:cNvSpPr/>
              <p:nvPr/>
            </p:nvSpPr>
            <p:spPr>
              <a:xfrm>
                <a:off x="3148787" y="471384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Line 9">
                <a:extLst>
                  <a:ext uri="{FF2B5EF4-FFF2-40B4-BE49-F238E27FC236}">
                    <a16:creationId xmlns:a16="http://schemas.microsoft.com/office/drawing/2014/main" id="{6352F0AA-6EFF-4FD5-822D-B42ECFA4DE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 flipV="1">
                <a:off x="2868226" y="4703084"/>
                <a:ext cx="139169" cy="42069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prstDash val="solid"/>
                <a:round/>
                <a:headEnd type="none"/>
                <a:tailEnd type="triangle"/>
              </a:ln>
              <a:effectLst/>
            </p:spPr>
            <p:txBody>
              <a:bodyPr/>
              <a:lstStyle>
                <a:defPPr>
                  <a:defRPr lang="ja-JP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43" name="円/楕円 63">
                <a:extLst>
                  <a:ext uri="{FF2B5EF4-FFF2-40B4-BE49-F238E27FC236}">
                    <a16:creationId xmlns:a16="http://schemas.microsoft.com/office/drawing/2014/main" id="{68A598C8-2C21-47F1-8C41-7DE653B54C21}"/>
                  </a:ext>
                </a:extLst>
              </p:cNvPr>
              <p:cNvSpPr/>
              <p:nvPr/>
            </p:nvSpPr>
            <p:spPr>
              <a:xfrm>
                <a:off x="4089284" y="525681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Line 9">
                <a:extLst>
                  <a:ext uri="{FF2B5EF4-FFF2-40B4-BE49-F238E27FC236}">
                    <a16:creationId xmlns:a16="http://schemas.microsoft.com/office/drawing/2014/main" id="{D70A9729-005E-4B30-AF0B-1EEE3C2CB4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 flipH="1">
                <a:off x="4218671" y="5423187"/>
                <a:ext cx="431861" cy="12211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prstDash val="solid"/>
                <a:round/>
                <a:headEnd type="none"/>
                <a:tailEnd type="triangle"/>
              </a:ln>
              <a:effectLst/>
            </p:spPr>
            <p:txBody>
              <a:bodyPr/>
              <a:lstStyle>
                <a:defPPr>
                  <a:defRPr lang="ja-JP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45" name="Line 9">
                <a:extLst>
                  <a:ext uri="{FF2B5EF4-FFF2-40B4-BE49-F238E27FC236}">
                    <a16:creationId xmlns:a16="http://schemas.microsoft.com/office/drawing/2014/main" id="{6F2D8ADB-EBDB-4262-8EFD-D00D9FEF8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2700000" flipH="1" flipV="1">
                <a:off x="2892516" y="3882442"/>
                <a:ext cx="121445" cy="440157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prstDash val="sysDot"/>
                <a:round/>
                <a:headEnd type="none"/>
                <a:tailEnd type="triangle"/>
              </a:ln>
              <a:effectLst/>
            </p:spPr>
            <p:txBody>
              <a:bodyPr/>
              <a:lstStyle>
                <a:defPPr>
                  <a:defRPr lang="ja-JP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46" name="円/楕円 63">
                <a:extLst>
                  <a:ext uri="{FF2B5EF4-FFF2-40B4-BE49-F238E27FC236}">
                    <a16:creationId xmlns:a16="http://schemas.microsoft.com/office/drawing/2014/main" id="{5B4B38FA-718C-47E8-80EA-47EA550EEF7E}"/>
                  </a:ext>
                </a:extLst>
              </p:cNvPr>
              <p:cNvSpPr/>
              <p:nvPr/>
            </p:nvSpPr>
            <p:spPr>
              <a:xfrm>
                <a:off x="3148127" y="4177997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448A78CB-290E-4128-B25D-6DF788C26DE8}"/>
                    </a:ext>
                  </a:extLst>
                </p:cNvPr>
                <p:cNvSpPr txBox="1"/>
                <p:nvPr/>
              </p:nvSpPr>
              <p:spPr>
                <a:xfrm>
                  <a:off x="6587170" y="5702218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448A78CB-290E-4128-B25D-6DF788C26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170" y="5702218"/>
                  <a:ext cx="942053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15584" t="-126761" r="-36364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Line 9">
              <a:extLst>
                <a:ext uri="{FF2B5EF4-FFF2-40B4-BE49-F238E27FC236}">
                  <a16:creationId xmlns:a16="http://schemas.microsoft.com/office/drawing/2014/main" id="{BBE036FA-573D-45D6-B305-E72712F4AB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6242956" y="5611473"/>
              <a:ext cx="139169" cy="4206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49" name="円/楕円 63">
              <a:extLst>
                <a:ext uri="{FF2B5EF4-FFF2-40B4-BE49-F238E27FC236}">
                  <a16:creationId xmlns:a16="http://schemas.microsoft.com/office/drawing/2014/main" id="{ED009991-251F-43C6-A44F-6655482101A4}"/>
                </a:ext>
              </a:extLst>
            </p:cNvPr>
            <p:cNvSpPr/>
            <p:nvPr/>
          </p:nvSpPr>
          <p:spPr>
            <a:xfrm>
              <a:off x="6521118" y="5616560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758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491B84F-9ACD-432A-9351-2F1F96D32C57}"/>
              </a:ext>
            </a:extLst>
          </p:cNvPr>
          <p:cNvGrpSpPr/>
          <p:nvPr/>
        </p:nvGrpSpPr>
        <p:grpSpPr>
          <a:xfrm>
            <a:off x="320278" y="759563"/>
            <a:ext cx="8145000" cy="2483884"/>
            <a:chOff x="342000" y="1494000"/>
            <a:chExt cx="8145000" cy="2483884"/>
          </a:xfrm>
        </p:grpSpPr>
        <p:sp>
          <p:nvSpPr>
            <p:cNvPr id="36" name="フリーフォーム: 図形 35">
              <a:extLst>
                <a:ext uri="{FF2B5EF4-FFF2-40B4-BE49-F238E27FC236}">
                  <a16:creationId xmlns:a16="http://schemas.microsoft.com/office/drawing/2014/main" id="{528FE3A4-D755-4942-8CE9-74DE2F0E698E}"/>
                </a:ext>
              </a:extLst>
            </p:cNvPr>
            <p:cNvSpPr/>
            <p:nvPr/>
          </p:nvSpPr>
          <p:spPr>
            <a:xfrm>
              <a:off x="4845312" y="1494000"/>
              <a:ext cx="1523375" cy="1912644"/>
            </a:xfrm>
            <a:custGeom>
              <a:avLst/>
              <a:gdLst>
                <a:gd name="connsiteX0" fmla="*/ 0 w 2870200"/>
                <a:gd name="connsiteY0" fmla="*/ 3603625 h 3603625"/>
                <a:gd name="connsiteX1" fmla="*/ 714375 w 2870200"/>
                <a:gd name="connsiteY1" fmla="*/ 2876550 h 3603625"/>
                <a:gd name="connsiteX2" fmla="*/ 1435100 w 2870200"/>
                <a:gd name="connsiteY2" fmla="*/ 0 h 3603625"/>
                <a:gd name="connsiteX3" fmla="*/ 2165350 w 2870200"/>
                <a:gd name="connsiteY3" fmla="*/ 2882900 h 3603625"/>
                <a:gd name="connsiteX4" fmla="*/ 2870200 w 2870200"/>
                <a:gd name="connsiteY4" fmla="*/ 3584575 h 360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0200" h="3603625">
                  <a:moveTo>
                    <a:pt x="0" y="3603625"/>
                  </a:moveTo>
                  <a:cubicBezTo>
                    <a:pt x="237596" y="3540389"/>
                    <a:pt x="475192" y="3477154"/>
                    <a:pt x="714375" y="2876550"/>
                  </a:cubicBezTo>
                  <a:cubicBezTo>
                    <a:pt x="953558" y="2275946"/>
                    <a:pt x="1193271" y="-1058"/>
                    <a:pt x="1435100" y="0"/>
                  </a:cubicBezTo>
                  <a:cubicBezTo>
                    <a:pt x="1676929" y="1058"/>
                    <a:pt x="1926167" y="2285471"/>
                    <a:pt x="2165350" y="2882900"/>
                  </a:cubicBezTo>
                  <a:cubicBezTo>
                    <a:pt x="2404533" y="3480329"/>
                    <a:pt x="2637366" y="3532452"/>
                    <a:pt x="2870200" y="3584575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065C041E-C451-4FB3-8F9E-8651FBD85C7C}"/>
                </a:ext>
              </a:extLst>
            </p:cNvPr>
            <p:cNvSpPr/>
            <p:nvPr/>
          </p:nvSpPr>
          <p:spPr>
            <a:xfrm rot="12796404">
              <a:off x="5276281" y="2514479"/>
              <a:ext cx="3054911" cy="660603"/>
            </a:xfrm>
            <a:custGeom>
              <a:avLst/>
              <a:gdLst>
                <a:gd name="connsiteX0" fmla="*/ 0 w 1439863"/>
                <a:gd name="connsiteY0" fmla="*/ 719140 h 719140"/>
                <a:gd name="connsiteX1" fmla="*/ 717550 w 1439863"/>
                <a:gd name="connsiteY1" fmla="*/ 3 h 719140"/>
                <a:gd name="connsiteX2" fmla="*/ 1439863 w 1439863"/>
                <a:gd name="connsiteY2" fmla="*/ 711203 h 71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39863" h="719140">
                  <a:moveTo>
                    <a:pt x="0" y="719140"/>
                  </a:moveTo>
                  <a:cubicBezTo>
                    <a:pt x="238786" y="360233"/>
                    <a:pt x="477573" y="1326"/>
                    <a:pt x="717550" y="3"/>
                  </a:cubicBezTo>
                  <a:cubicBezTo>
                    <a:pt x="957527" y="-1320"/>
                    <a:pt x="1198695" y="354941"/>
                    <a:pt x="1439863" y="711203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8843AEF8-2BD5-4A75-9302-8E4C31F415C7}"/>
                </a:ext>
              </a:extLst>
            </p:cNvPr>
            <p:cNvGrpSpPr/>
            <p:nvPr/>
          </p:nvGrpSpPr>
          <p:grpSpPr>
            <a:xfrm>
              <a:off x="342000" y="1494000"/>
              <a:ext cx="8145000" cy="2483884"/>
              <a:chOff x="1197000" y="639000"/>
              <a:chExt cx="8145000" cy="2483884"/>
            </a:xfrm>
          </p:grpSpPr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A305D836-22EF-4C7E-8205-EF83E7BC1CDF}"/>
                  </a:ext>
                </a:extLst>
              </p:cNvPr>
              <p:cNvGrpSpPr/>
              <p:nvPr/>
            </p:nvGrpSpPr>
            <p:grpSpPr>
              <a:xfrm>
                <a:off x="1197000" y="639000"/>
                <a:ext cx="8145000" cy="2480629"/>
                <a:chOff x="1263645" y="3808085"/>
                <a:chExt cx="8145000" cy="2480629"/>
              </a:xfrm>
            </p:grpSpPr>
            <p:sp>
              <p:nvSpPr>
                <p:cNvPr id="67" name="フリーフォーム: 図形 66">
                  <a:extLst>
                    <a:ext uri="{FF2B5EF4-FFF2-40B4-BE49-F238E27FC236}">
                      <a16:creationId xmlns:a16="http://schemas.microsoft.com/office/drawing/2014/main" id="{4557B8C5-7ECC-4B1E-8C90-55193F93E40A}"/>
                    </a:ext>
                  </a:extLst>
                </p:cNvPr>
                <p:cNvSpPr/>
                <p:nvPr/>
              </p:nvSpPr>
              <p:spPr>
                <a:xfrm>
                  <a:off x="1716956" y="3808085"/>
                  <a:ext cx="1523375" cy="1912644"/>
                </a:xfrm>
                <a:custGeom>
                  <a:avLst/>
                  <a:gdLst>
                    <a:gd name="connsiteX0" fmla="*/ 0 w 2870200"/>
                    <a:gd name="connsiteY0" fmla="*/ 3603625 h 3603625"/>
                    <a:gd name="connsiteX1" fmla="*/ 714375 w 2870200"/>
                    <a:gd name="connsiteY1" fmla="*/ 2876550 h 3603625"/>
                    <a:gd name="connsiteX2" fmla="*/ 1435100 w 2870200"/>
                    <a:gd name="connsiteY2" fmla="*/ 0 h 3603625"/>
                    <a:gd name="connsiteX3" fmla="*/ 2165350 w 2870200"/>
                    <a:gd name="connsiteY3" fmla="*/ 2882900 h 3603625"/>
                    <a:gd name="connsiteX4" fmla="*/ 2870200 w 2870200"/>
                    <a:gd name="connsiteY4" fmla="*/ 3584575 h 3603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70200" h="3603625">
                      <a:moveTo>
                        <a:pt x="0" y="3603625"/>
                      </a:moveTo>
                      <a:cubicBezTo>
                        <a:pt x="237596" y="3540389"/>
                        <a:pt x="475192" y="3477154"/>
                        <a:pt x="714375" y="2876550"/>
                      </a:cubicBezTo>
                      <a:cubicBezTo>
                        <a:pt x="953558" y="2275946"/>
                        <a:pt x="1193271" y="-1058"/>
                        <a:pt x="1435100" y="0"/>
                      </a:cubicBezTo>
                      <a:cubicBezTo>
                        <a:pt x="1676929" y="1058"/>
                        <a:pt x="1926167" y="2285471"/>
                        <a:pt x="2165350" y="2882900"/>
                      </a:cubicBezTo>
                      <a:cubicBezTo>
                        <a:pt x="2404533" y="3480329"/>
                        <a:pt x="2637366" y="3532452"/>
                        <a:pt x="2870200" y="3584575"/>
                      </a:cubicBezTo>
                    </a:path>
                  </a:pathLst>
                </a:custGeom>
                <a:noFill/>
                <a:ln w="317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" name="フリーフォーム: 図形 67">
                  <a:extLst>
                    <a:ext uri="{FF2B5EF4-FFF2-40B4-BE49-F238E27FC236}">
                      <a16:creationId xmlns:a16="http://schemas.microsoft.com/office/drawing/2014/main" id="{90D69660-00D6-44FC-9750-DF461C94DF83}"/>
                    </a:ext>
                  </a:extLst>
                </p:cNvPr>
                <p:cNvSpPr/>
                <p:nvPr/>
              </p:nvSpPr>
              <p:spPr>
                <a:xfrm>
                  <a:off x="3712211" y="3808494"/>
                  <a:ext cx="1523375" cy="1912644"/>
                </a:xfrm>
                <a:custGeom>
                  <a:avLst/>
                  <a:gdLst>
                    <a:gd name="connsiteX0" fmla="*/ 0 w 2870200"/>
                    <a:gd name="connsiteY0" fmla="*/ 3603625 h 3603625"/>
                    <a:gd name="connsiteX1" fmla="*/ 714375 w 2870200"/>
                    <a:gd name="connsiteY1" fmla="*/ 2876550 h 3603625"/>
                    <a:gd name="connsiteX2" fmla="*/ 1435100 w 2870200"/>
                    <a:gd name="connsiteY2" fmla="*/ 0 h 3603625"/>
                    <a:gd name="connsiteX3" fmla="*/ 2165350 w 2870200"/>
                    <a:gd name="connsiteY3" fmla="*/ 2882900 h 3603625"/>
                    <a:gd name="connsiteX4" fmla="*/ 2870200 w 2870200"/>
                    <a:gd name="connsiteY4" fmla="*/ 3584575 h 3603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70200" h="3603625">
                      <a:moveTo>
                        <a:pt x="0" y="3603625"/>
                      </a:moveTo>
                      <a:cubicBezTo>
                        <a:pt x="237596" y="3540389"/>
                        <a:pt x="475192" y="3477154"/>
                        <a:pt x="714375" y="2876550"/>
                      </a:cubicBezTo>
                      <a:cubicBezTo>
                        <a:pt x="953558" y="2275946"/>
                        <a:pt x="1193271" y="-1058"/>
                        <a:pt x="1435100" y="0"/>
                      </a:cubicBezTo>
                      <a:cubicBezTo>
                        <a:pt x="1676929" y="1058"/>
                        <a:pt x="1926167" y="2285471"/>
                        <a:pt x="2165350" y="2882900"/>
                      </a:cubicBezTo>
                      <a:cubicBezTo>
                        <a:pt x="2404533" y="3480329"/>
                        <a:pt x="2637366" y="3532452"/>
                        <a:pt x="2870200" y="3584575"/>
                      </a:cubicBezTo>
                    </a:path>
                  </a:pathLst>
                </a:custGeom>
                <a:noFill/>
                <a:ln w="317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9" name="直線矢印コネクタ 58">
                  <a:extLst>
                    <a:ext uri="{FF2B5EF4-FFF2-40B4-BE49-F238E27FC236}">
                      <a16:creationId xmlns:a16="http://schemas.microsoft.com/office/drawing/2014/main" id="{9D992F5B-CFD5-49CF-9559-7832FBE6C2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63645" y="5720729"/>
                  <a:ext cx="814500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コンテンツ プレースホルダ 2">
                  <a:extLst>
                    <a:ext uri="{FF2B5EF4-FFF2-40B4-BE49-F238E27FC236}">
                      <a16:creationId xmlns:a16="http://schemas.microsoft.com/office/drawing/2014/main" id="{B695C333-A81E-45EB-A579-77E9145CC5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101145" y="5760165"/>
                  <a:ext cx="855000" cy="523273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>
                    <a:spcBef>
                      <a:spcPts val="768"/>
                    </a:spcBef>
                  </a:pPr>
                  <a:r>
                    <a:rPr lang="en-US" altLang="ja-JP" sz="2800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THz</a:t>
                  </a:r>
                  <a:endParaRPr lang="ja-JP" altLang="en-US" sz="28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cxnSp>
              <p:nvCxnSpPr>
                <p:cNvPr id="61" name="直線矢印コネクタ 60">
                  <a:extLst>
                    <a:ext uri="{FF2B5EF4-FFF2-40B4-BE49-F238E27FC236}">
                      <a16:creationId xmlns:a16="http://schemas.microsoft.com/office/drawing/2014/main" id="{8649CE51-E5A5-4ADB-9D15-39CA9542D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78645" y="4618085"/>
                  <a:ext cx="2000042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矢印コネクタ 61">
                  <a:extLst>
                    <a:ext uri="{FF2B5EF4-FFF2-40B4-BE49-F238E27FC236}">
                      <a16:creationId xmlns:a16="http://schemas.microsoft.com/office/drawing/2014/main" id="{8EAD539C-51C6-431F-BDAD-ABFCB0FD5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8687" y="4618085"/>
                  <a:ext cx="204995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テキスト ボックス 62">
                      <a:extLst>
                        <a:ext uri="{FF2B5EF4-FFF2-40B4-BE49-F238E27FC236}">
                          <a16:creationId xmlns:a16="http://schemas.microsoft.com/office/drawing/2014/main" id="{530706F0-8AB2-4C68-BDEE-C7608FA1E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10587" y="4065469"/>
                      <a:ext cx="561115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テキスト ボックス 62">
                      <a:extLst>
                        <a:ext uri="{FF2B5EF4-FFF2-40B4-BE49-F238E27FC236}">
                          <a16:creationId xmlns:a16="http://schemas.microsoft.com/office/drawing/2014/main" id="{530706F0-8AB2-4C68-BDEE-C7608FA1E0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0587" y="4065469"/>
                      <a:ext cx="561115" cy="52322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テキスト ボックス 63">
                      <a:extLst>
                        <a:ext uri="{FF2B5EF4-FFF2-40B4-BE49-F238E27FC236}">
                          <a16:creationId xmlns:a16="http://schemas.microsoft.com/office/drawing/2014/main" id="{A1BD89CA-3156-431C-A537-AF02EB16AC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68645" y="4065469"/>
                      <a:ext cx="569387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テキスト ボックス 63">
                      <a:extLst>
                        <a:ext uri="{FF2B5EF4-FFF2-40B4-BE49-F238E27FC236}">
                          <a16:creationId xmlns:a16="http://schemas.microsoft.com/office/drawing/2014/main" id="{A1BD89CA-3156-431C-A537-AF02EB16AC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68645" y="4065469"/>
                      <a:ext cx="569387" cy="52322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6" name="コンテンツ プレースホルダ 2">
                  <a:extLst>
                    <a:ext uri="{FF2B5EF4-FFF2-40B4-BE49-F238E27FC236}">
                      <a16:creationId xmlns:a16="http://schemas.microsoft.com/office/drawing/2014/main" id="{846CB59D-D21A-4A3C-9D41-5E198A71C98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01229" y="5765441"/>
                  <a:ext cx="855000" cy="523273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>
                    <a:spcBef>
                      <a:spcPts val="768"/>
                    </a:spcBef>
                  </a:pPr>
                  <a:r>
                    <a:rPr lang="en-US" altLang="ja-JP" sz="2800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THz</a:t>
                  </a:r>
                  <a:endParaRPr lang="ja-JP" altLang="en-US" sz="28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</p:grpSp>
          <p:sp>
            <p:nvSpPr>
              <p:cNvPr id="70" name="コンテンツ プレースホルダ 2">
                <a:extLst>
                  <a:ext uri="{FF2B5EF4-FFF2-40B4-BE49-F238E27FC236}">
                    <a16:creationId xmlns:a16="http://schemas.microsoft.com/office/drawing/2014/main" id="{A667E44F-45A8-4C1D-8A63-C5A913D1E7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84542" y="2599611"/>
                <a:ext cx="855000" cy="523273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spcBef>
                    <a:spcPts val="768"/>
                  </a:spcBef>
                </a:pPr>
                <a:r>
                  <a:rPr lang="en-US" altLang="ja-JP" sz="28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THz</a:t>
                </a:r>
                <a:endParaRPr lang="ja-JP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D822F0D8-236D-4584-BA18-69463FB37C1D}"/>
                </a:ext>
              </a:extLst>
            </p:cNvPr>
            <p:cNvCxnSpPr>
              <a:cxnSpLocks/>
            </p:cNvCxnSpPr>
            <p:nvPr/>
          </p:nvCxnSpPr>
          <p:spPr>
            <a:xfrm>
              <a:off x="5607000" y="2304000"/>
              <a:ext cx="204995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30EDEBBA-B59E-4B80-98E7-AD029470E4E6}"/>
                    </a:ext>
                  </a:extLst>
                </p:cNvPr>
                <p:cNvSpPr txBox="1"/>
                <p:nvPr/>
              </p:nvSpPr>
              <p:spPr>
                <a:xfrm>
                  <a:off x="6346353" y="1746724"/>
                  <a:ext cx="5693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30EDEBBA-B59E-4B80-98E7-AD029470E4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6353" y="1746724"/>
                  <a:ext cx="569387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B3A29F2B-570F-4943-A151-C8C8AE7486C8}"/>
              </a:ext>
            </a:extLst>
          </p:cNvPr>
          <p:cNvGrpSpPr/>
          <p:nvPr/>
        </p:nvGrpSpPr>
        <p:grpSpPr>
          <a:xfrm>
            <a:off x="320278" y="4128951"/>
            <a:ext cx="8145000" cy="2483883"/>
            <a:chOff x="342000" y="1494000"/>
            <a:chExt cx="8145000" cy="2483883"/>
          </a:xfrm>
        </p:grpSpPr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B7F8A062-2ECA-455F-94BC-D6BFEA31DF0F}"/>
                </a:ext>
              </a:extLst>
            </p:cNvPr>
            <p:cNvSpPr/>
            <p:nvPr/>
          </p:nvSpPr>
          <p:spPr>
            <a:xfrm>
              <a:off x="4845312" y="1494000"/>
              <a:ext cx="1523375" cy="1912644"/>
            </a:xfrm>
            <a:custGeom>
              <a:avLst/>
              <a:gdLst>
                <a:gd name="connsiteX0" fmla="*/ 0 w 2870200"/>
                <a:gd name="connsiteY0" fmla="*/ 3603625 h 3603625"/>
                <a:gd name="connsiteX1" fmla="*/ 714375 w 2870200"/>
                <a:gd name="connsiteY1" fmla="*/ 2876550 h 3603625"/>
                <a:gd name="connsiteX2" fmla="*/ 1435100 w 2870200"/>
                <a:gd name="connsiteY2" fmla="*/ 0 h 3603625"/>
                <a:gd name="connsiteX3" fmla="*/ 2165350 w 2870200"/>
                <a:gd name="connsiteY3" fmla="*/ 2882900 h 3603625"/>
                <a:gd name="connsiteX4" fmla="*/ 2870200 w 2870200"/>
                <a:gd name="connsiteY4" fmla="*/ 3584575 h 360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0200" h="3603625">
                  <a:moveTo>
                    <a:pt x="0" y="3603625"/>
                  </a:moveTo>
                  <a:cubicBezTo>
                    <a:pt x="237596" y="3540389"/>
                    <a:pt x="475192" y="3477154"/>
                    <a:pt x="714375" y="2876550"/>
                  </a:cubicBezTo>
                  <a:cubicBezTo>
                    <a:pt x="953558" y="2275946"/>
                    <a:pt x="1193271" y="-1058"/>
                    <a:pt x="1435100" y="0"/>
                  </a:cubicBezTo>
                  <a:cubicBezTo>
                    <a:pt x="1676929" y="1058"/>
                    <a:pt x="1926167" y="2285471"/>
                    <a:pt x="2165350" y="2882900"/>
                  </a:cubicBezTo>
                  <a:cubicBezTo>
                    <a:pt x="2404533" y="3480329"/>
                    <a:pt x="2637366" y="3532452"/>
                    <a:pt x="2870200" y="3584575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リーフォーム: 図形 40">
              <a:extLst>
                <a:ext uri="{FF2B5EF4-FFF2-40B4-BE49-F238E27FC236}">
                  <a16:creationId xmlns:a16="http://schemas.microsoft.com/office/drawing/2014/main" id="{BC37AF85-A999-44E8-9B9B-A36D3F91BB4B}"/>
                </a:ext>
              </a:extLst>
            </p:cNvPr>
            <p:cNvSpPr/>
            <p:nvPr/>
          </p:nvSpPr>
          <p:spPr>
            <a:xfrm rot="12796404">
              <a:off x="5276281" y="2514479"/>
              <a:ext cx="3054911" cy="660603"/>
            </a:xfrm>
            <a:custGeom>
              <a:avLst/>
              <a:gdLst>
                <a:gd name="connsiteX0" fmla="*/ 0 w 1439863"/>
                <a:gd name="connsiteY0" fmla="*/ 719140 h 719140"/>
                <a:gd name="connsiteX1" fmla="*/ 717550 w 1439863"/>
                <a:gd name="connsiteY1" fmla="*/ 3 h 719140"/>
                <a:gd name="connsiteX2" fmla="*/ 1439863 w 1439863"/>
                <a:gd name="connsiteY2" fmla="*/ 711203 h 71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39863" h="719140">
                  <a:moveTo>
                    <a:pt x="0" y="719140"/>
                  </a:moveTo>
                  <a:cubicBezTo>
                    <a:pt x="238786" y="360233"/>
                    <a:pt x="477573" y="1326"/>
                    <a:pt x="717550" y="3"/>
                  </a:cubicBezTo>
                  <a:cubicBezTo>
                    <a:pt x="957527" y="-1320"/>
                    <a:pt x="1198695" y="354941"/>
                    <a:pt x="1439863" y="711203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8FBB516A-CEAC-4FA5-A092-FB10AAC44B70}"/>
                </a:ext>
              </a:extLst>
            </p:cNvPr>
            <p:cNvGrpSpPr/>
            <p:nvPr/>
          </p:nvGrpSpPr>
          <p:grpSpPr>
            <a:xfrm>
              <a:off x="342000" y="1494000"/>
              <a:ext cx="8145000" cy="2483883"/>
              <a:chOff x="1197000" y="639000"/>
              <a:chExt cx="8145000" cy="2483883"/>
            </a:xfrm>
          </p:grpSpPr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5C5BD92C-C930-414E-BB63-22A6625A7FC8}"/>
                  </a:ext>
                </a:extLst>
              </p:cNvPr>
              <p:cNvGrpSpPr/>
              <p:nvPr/>
            </p:nvGrpSpPr>
            <p:grpSpPr>
              <a:xfrm>
                <a:off x="1197000" y="639000"/>
                <a:ext cx="8145000" cy="2475352"/>
                <a:chOff x="1263645" y="3808085"/>
                <a:chExt cx="8145000" cy="2475352"/>
              </a:xfrm>
            </p:grpSpPr>
            <p:sp>
              <p:nvSpPr>
                <p:cNvPr id="47" name="フリーフォーム: 図形 46">
                  <a:extLst>
                    <a:ext uri="{FF2B5EF4-FFF2-40B4-BE49-F238E27FC236}">
                      <a16:creationId xmlns:a16="http://schemas.microsoft.com/office/drawing/2014/main" id="{E01433BD-DF7F-40E8-A21D-BB20C7DFC0BF}"/>
                    </a:ext>
                  </a:extLst>
                </p:cNvPr>
                <p:cNvSpPr/>
                <p:nvPr/>
              </p:nvSpPr>
              <p:spPr>
                <a:xfrm>
                  <a:off x="1716956" y="3808085"/>
                  <a:ext cx="1523375" cy="1912644"/>
                </a:xfrm>
                <a:custGeom>
                  <a:avLst/>
                  <a:gdLst>
                    <a:gd name="connsiteX0" fmla="*/ 0 w 2870200"/>
                    <a:gd name="connsiteY0" fmla="*/ 3603625 h 3603625"/>
                    <a:gd name="connsiteX1" fmla="*/ 714375 w 2870200"/>
                    <a:gd name="connsiteY1" fmla="*/ 2876550 h 3603625"/>
                    <a:gd name="connsiteX2" fmla="*/ 1435100 w 2870200"/>
                    <a:gd name="connsiteY2" fmla="*/ 0 h 3603625"/>
                    <a:gd name="connsiteX3" fmla="*/ 2165350 w 2870200"/>
                    <a:gd name="connsiteY3" fmla="*/ 2882900 h 3603625"/>
                    <a:gd name="connsiteX4" fmla="*/ 2870200 w 2870200"/>
                    <a:gd name="connsiteY4" fmla="*/ 3584575 h 3603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70200" h="3603625">
                      <a:moveTo>
                        <a:pt x="0" y="3603625"/>
                      </a:moveTo>
                      <a:cubicBezTo>
                        <a:pt x="237596" y="3540389"/>
                        <a:pt x="475192" y="3477154"/>
                        <a:pt x="714375" y="2876550"/>
                      </a:cubicBezTo>
                      <a:cubicBezTo>
                        <a:pt x="953558" y="2275946"/>
                        <a:pt x="1193271" y="-1058"/>
                        <a:pt x="1435100" y="0"/>
                      </a:cubicBezTo>
                      <a:cubicBezTo>
                        <a:pt x="1676929" y="1058"/>
                        <a:pt x="1926167" y="2285471"/>
                        <a:pt x="2165350" y="2882900"/>
                      </a:cubicBezTo>
                      <a:cubicBezTo>
                        <a:pt x="2404533" y="3480329"/>
                        <a:pt x="2637366" y="3532452"/>
                        <a:pt x="2870200" y="3584575"/>
                      </a:cubicBezTo>
                    </a:path>
                  </a:pathLst>
                </a:custGeom>
                <a:noFill/>
                <a:ln w="317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" name="フリーフォーム: 図形 47">
                  <a:extLst>
                    <a:ext uri="{FF2B5EF4-FFF2-40B4-BE49-F238E27FC236}">
                      <a16:creationId xmlns:a16="http://schemas.microsoft.com/office/drawing/2014/main" id="{FE15932E-E996-406C-9FAE-3E0A94DD9FCC}"/>
                    </a:ext>
                  </a:extLst>
                </p:cNvPr>
                <p:cNvSpPr/>
                <p:nvPr/>
              </p:nvSpPr>
              <p:spPr>
                <a:xfrm>
                  <a:off x="3712211" y="3808494"/>
                  <a:ext cx="1523375" cy="1912644"/>
                </a:xfrm>
                <a:custGeom>
                  <a:avLst/>
                  <a:gdLst>
                    <a:gd name="connsiteX0" fmla="*/ 0 w 2870200"/>
                    <a:gd name="connsiteY0" fmla="*/ 3603625 h 3603625"/>
                    <a:gd name="connsiteX1" fmla="*/ 714375 w 2870200"/>
                    <a:gd name="connsiteY1" fmla="*/ 2876550 h 3603625"/>
                    <a:gd name="connsiteX2" fmla="*/ 1435100 w 2870200"/>
                    <a:gd name="connsiteY2" fmla="*/ 0 h 3603625"/>
                    <a:gd name="connsiteX3" fmla="*/ 2165350 w 2870200"/>
                    <a:gd name="connsiteY3" fmla="*/ 2882900 h 3603625"/>
                    <a:gd name="connsiteX4" fmla="*/ 2870200 w 2870200"/>
                    <a:gd name="connsiteY4" fmla="*/ 3584575 h 3603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70200" h="3603625">
                      <a:moveTo>
                        <a:pt x="0" y="3603625"/>
                      </a:moveTo>
                      <a:cubicBezTo>
                        <a:pt x="237596" y="3540389"/>
                        <a:pt x="475192" y="3477154"/>
                        <a:pt x="714375" y="2876550"/>
                      </a:cubicBezTo>
                      <a:cubicBezTo>
                        <a:pt x="953558" y="2275946"/>
                        <a:pt x="1193271" y="-1058"/>
                        <a:pt x="1435100" y="0"/>
                      </a:cubicBezTo>
                      <a:cubicBezTo>
                        <a:pt x="1676929" y="1058"/>
                        <a:pt x="1926167" y="2285471"/>
                        <a:pt x="2165350" y="2882900"/>
                      </a:cubicBezTo>
                      <a:cubicBezTo>
                        <a:pt x="2404533" y="3480329"/>
                        <a:pt x="2637366" y="3532452"/>
                        <a:pt x="2870200" y="3584575"/>
                      </a:cubicBezTo>
                    </a:path>
                  </a:pathLst>
                </a:custGeom>
                <a:noFill/>
                <a:ln w="317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49" name="直線矢印コネクタ 48">
                  <a:extLst>
                    <a:ext uri="{FF2B5EF4-FFF2-40B4-BE49-F238E27FC236}">
                      <a16:creationId xmlns:a16="http://schemas.microsoft.com/office/drawing/2014/main" id="{CABDD95E-D029-496B-AC6F-7E19116ED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63645" y="5720729"/>
                  <a:ext cx="814500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コンテンツ プレースホルダ 2">
                  <a:extLst>
                    <a:ext uri="{FF2B5EF4-FFF2-40B4-BE49-F238E27FC236}">
                      <a16:creationId xmlns:a16="http://schemas.microsoft.com/office/drawing/2014/main" id="{FEBAEC0C-6756-4F34-AB57-6D99E261936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280755" y="5760164"/>
                  <a:ext cx="539222" cy="523273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>
                    <a:spcBef>
                      <a:spcPts val="768"/>
                    </a:spcBef>
                  </a:pPr>
                  <a:r>
                    <a:rPr lang="en-US" altLang="ja-JP" sz="2800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IR</a:t>
                  </a:r>
                  <a:endParaRPr lang="ja-JP" altLang="en-US" sz="28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cxnSp>
              <p:nvCxnSpPr>
                <p:cNvPr id="51" name="直線矢印コネクタ 50">
                  <a:extLst>
                    <a:ext uri="{FF2B5EF4-FFF2-40B4-BE49-F238E27FC236}">
                      <a16:creationId xmlns:a16="http://schemas.microsoft.com/office/drawing/2014/main" id="{CBCA0FA4-8160-48B0-8E1C-F7DF017CD8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78645" y="4618085"/>
                  <a:ext cx="2000042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矢印コネクタ 51">
                  <a:extLst>
                    <a:ext uri="{FF2B5EF4-FFF2-40B4-BE49-F238E27FC236}">
                      <a16:creationId xmlns:a16="http://schemas.microsoft.com/office/drawing/2014/main" id="{3A723D6E-52E1-4793-ACD9-6F2A1C46A3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8687" y="4618085"/>
                  <a:ext cx="204995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テキスト ボックス 52">
                      <a:extLst>
                        <a:ext uri="{FF2B5EF4-FFF2-40B4-BE49-F238E27FC236}">
                          <a16:creationId xmlns:a16="http://schemas.microsoft.com/office/drawing/2014/main" id="{D4DCF77A-625B-47A0-AEBB-FF76D6A22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10587" y="4065469"/>
                      <a:ext cx="561115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テキスト ボックス 62">
                      <a:extLst>
                        <a:ext uri="{FF2B5EF4-FFF2-40B4-BE49-F238E27FC236}">
                          <a16:creationId xmlns:a16="http://schemas.microsoft.com/office/drawing/2014/main" id="{530706F0-8AB2-4C68-BDEE-C7608FA1E0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0587" y="4065469"/>
                      <a:ext cx="561115" cy="52322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テキスト ボックス 53">
                      <a:extLst>
                        <a:ext uri="{FF2B5EF4-FFF2-40B4-BE49-F238E27FC236}">
                          <a16:creationId xmlns:a16="http://schemas.microsoft.com/office/drawing/2014/main" id="{B16AA18F-3572-4C9F-8033-EACE591E7B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68645" y="4065469"/>
                      <a:ext cx="569387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テキスト ボックス 63">
                      <a:extLst>
                        <a:ext uri="{FF2B5EF4-FFF2-40B4-BE49-F238E27FC236}">
                          <a16:creationId xmlns:a16="http://schemas.microsoft.com/office/drawing/2014/main" id="{A1BD89CA-3156-431C-A537-AF02EB16AC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68645" y="4065469"/>
                      <a:ext cx="569387" cy="52322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5" name="コンテンツ プレースホルダ 2">
                  <a:extLst>
                    <a:ext uri="{FF2B5EF4-FFF2-40B4-BE49-F238E27FC236}">
                      <a16:creationId xmlns:a16="http://schemas.microsoft.com/office/drawing/2014/main" id="{06C99A95-EFA4-481C-916B-F794060B56B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80840" y="5754341"/>
                  <a:ext cx="539222" cy="523273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>
                    <a:spcBef>
                      <a:spcPts val="768"/>
                    </a:spcBef>
                  </a:pPr>
                  <a:r>
                    <a:rPr lang="en-US" altLang="ja-JP" sz="2800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IR</a:t>
                  </a:r>
                  <a:endParaRPr lang="ja-JP" altLang="en-US" sz="28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</p:grpSp>
          <p:sp>
            <p:nvSpPr>
              <p:cNvPr id="46" name="コンテンツ プレースホルダ 2">
                <a:extLst>
                  <a:ext uri="{FF2B5EF4-FFF2-40B4-BE49-F238E27FC236}">
                    <a16:creationId xmlns:a16="http://schemas.microsoft.com/office/drawing/2014/main" id="{DEA7499D-650D-4963-8DA6-963162EC9B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37073" y="2599610"/>
                <a:ext cx="539222" cy="523273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spcBef>
                    <a:spcPts val="768"/>
                  </a:spcBef>
                </a:pPr>
                <a:r>
                  <a:rPr lang="en-US" altLang="ja-JP" sz="28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IR</a:t>
                </a:r>
                <a:endParaRPr lang="ja-JP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A00BC9EF-C57A-437A-84C5-B79954F2E48E}"/>
                </a:ext>
              </a:extLst>
            </p:cNvPr>
            <p:cNvCxnSpPr>
              <a:cxnSpLocks/>
            </p:cNvCxnSpPr>
            <p:nvPr/>
          </p:nvCxnSpPr>
          <p:spPr>
            <a:xfrm>
              <a:off x="5607000" y="2304000"/>
              <a:ext cx="204995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92D5FD8-8217-48D4-916B-AF16670555CE}"/>
                    </a:ext>
                  </a:extLst>
                </p:cNvPr>
                <p:cNvSpPr txBox="1"/>
                <p:nvPr/>
              </p:nvSpPr>
              <p:spPr>
                <a:xfrm>
                  <a:off x="6346353" y="1746724"/>
                  <a:ext cx="5693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92D5FD8-8217-48D4-916B-AF16670555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6353" y="1746724"/>
                  <a:ext cx="569387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2393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A7996D8-A2AE-4EAC-AA31-34BC69189A5F}"/>
              </a:ext>
            </a:extLst>
          </p:cNvPr>
          <p:cNvGrpSpPr/>
          <p:nvPr/>
        </p:nvGrpSpPr>
        <p:grpSpPr>
          <a:xfrm>
            <a:off x="2097000" y="189000"/>
            <a:ext cx="2003218" cy="2136685"/>
            <a:chOff x="2773737" y="3692097"/>
            <a:chExt cx="2003218" cy="2136685"/>
          </a:xfrm>
        </p:grpSpPr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C881EA14-7ECF-484C-990F-B23A412A9E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7000" y="3706879"/>
              <a:ext cx="0" cy="21219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13FE71E7-AE0F-4F8D-8AD8-510A7237C24C}"/>
                </a:ext>
              </a:extLst>
            </p:cNvPr>
            <p:cNvGrpSpPr/>
            <p:nvPr/>
          </p:nvGrpSpPr>
          <p:grpSpPr>
            <a:xfrm>
              <a:off x="2773737" y="3692097"/>
              <a:ext cx="2003218" cy="2121903"/>
              <a:chOff x="2773737" y="3692097"/>
              <a:chExt cx="2003218" cy="21219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A34C6141-5E9A-481E-ACC1-1025F5094A8D}"/>
                      </a:ext>
                    </a:extLst>
                  </p:cNvPr>
                  <p:cNvSpPr txBox="1"/>
                  <p:nvPr/>
                </p:nvSpPr>
                <p:spPr>
                  <a:xfrm>
                    <a:off x="3230499" y="5307407"/>
                    <a:ext cx="1253035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200" b="0" i="1" smtClean="0"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ja-JP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2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kumimoji="1" lang="en-US" altLang="ja-JP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kumimoji="1" lang="en-US" altLang="ja-JP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200" b="0" i="1" smtClean="0">
                              <a:latin typeface="Cambria Math"/>
                            </a:rPr>
                            <m:t>|</m:t>
                          </m:r>
                        </m:oMath>
                      </m:oMathPara>
                    </a14:m>
                    <a:endParaRPr kumimoji="1" lang="ja-JP" altLang="en-US" sz="2200" dirty="0"/>
                  </a:p>
                </p:txBody>
              </p:sp>
            </mc:Choice>
            <mc:Fallback xmlns="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A34C6141-5E9A-481E-ACC1-1025F5094A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0499" y="5307407"/>
                    <a:ext cx="1253035" cy="430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88" t="-126761" r="-14634" b="-18873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テキスト ボックス 71">
                    <a:extLst>
                      <a:ext uri="{FF2B5EF4-FFF2-40B4-BE49-F238E27FC236}">
                        <a16:creationId xmlns:a16="http://schemas.microsoft.com/office/drawing/2014/main" id="{AA0D4DA1-35BB-4E38-B1F2-C35DF43BAA98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182" y="4799369"/>
                    <a:ext cx="1253035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ja-JP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kumimoji="1" lang="en-US" altLang="ja-JP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</m:d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</m:oMath>
                      </m:oMathPara>
                    </a14:m>
                    <a:endParaRPr kumimoji="1" lang="ja-JP" altLang="en-US" sz="2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テキスト ボックス 71">
                    <a:extLst>
                      <a:ext uri="{FF2B5EF4-FFF2-40B4-BE49-F238E27FC236}">
                        <a16:creationId xmlns:a16="http://schemas.microsoft.com/office/drawing/2014/main" id="{AA0D4DA1-35BB-4E38-B1F2-C35DF43BAA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182" y="4799369"/>
                    <a:ext cx="1253035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28571" r="-14563" b="-1928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テキスト ボックス 72">
                    <a:extLst>
                      <a:ext uri="{FF2B5EF4-FFF2-40B4-BE49-F238E27FC236}">
                        <a16:creationId xmlns:a16="http://schemas.microsoft.com/office/drawing/2014/main" id="{1E58B62B-B1BA-4EA0-87CC-7EAB61562541}"/>
                      </a:ext>
                    </a:extLst>
                  </p:cNvPr>
                  <p:cNvSpPr txBox="1"/>
                  <p:nvPr/>
                </p:nvSpPr>
                <p:spPr>
                  <a:xfrm>
                    <a:off x="3221999" y="4259725"/>
                    <a:ext cx="1253035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ja-JP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kumimoji="1" lang="en-US" altLang="ja-JP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</m:oMath>
                      </m:oMathPara>
                    </a14:m>
                    <a:endParaRPr kumimoji="1" lang="ja-JP" altLang="en-US" sz="2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テキスト ボックス 72">
                    <a:extLst>
                      <a:ext uri="{FF2B5EF4-FFF2-40B4-BE49-F238E27FC236}">
                        <a16:creationId xmlns:a16="http://schemas.microsoft.com/office/drawing/2014/main" id="{1E58B62B-B1BA-4EA0-87CC-7EAB615625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1999" y="4259725"/>
                    <a:ext cx="1253035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88" t="-126761" r="-14634" b="-18873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テキスト ボックス 73">
                    <a:extLst>
                      <a:ext uri="{FF2B5EF4-FFF2-40B4-BE49-F238E27FC236}">
                        <a16:creationId xmlns:a16="http://schemas.microsoft.com/office/drawing/2014/main" id="{755944D8-B622-4E3E-90EE-74E6B6040D64}"/>
                      </a:ext>
                    </a:extLst>
                  </p:cNvPr>
                  <p:cNvSpPr txBox="1"/>
                  <p:nvPr/>
                </p:nvSpPr>
                <p:spPr>
                  <a:xfrm>
                    <a:off x="3222000" y="3764105"/>
                    <a:ext cx="1253035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ja-JP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kumimoji="1" lang="en-US" altLang="ja-JP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</m:d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</m:oMath>
                      </m:oMathPara>
                    </a14:m>
                    <a:endParaRPr kumimoji="1" lang="ja-JP" altLang="en-US" sz="2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テキスト ボックス 73">
                    <a:extLst>
                      <a:ext uri="{FF2B5EF4-FFF2-40B4-BE49-F238E27FC236}">
                        <a16:creationId xmlns:a16="http://schemas.microsoft.com/office/drawing/2014/main" id="{755944D8-B622-4E3E-90EE-74E6B6040D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2000" y="3764105"/>
                    <a:ext cx="1253035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88" t="-128571" r="-14634" b="-1928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直線矢印コネクタ 75">
                <a:extLst>
                  <a:ext uri="{FF2B5EF4-FFF2-40B4-BE49-F238E27FC236}">
                    <a16:creationId xmlns:a16="http://schemas.microsoft.com/office/drawing/2014/main" id="{06C330D0-BF47-4056-A9EE-297F934BA3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000" y="3692097"/>
                <a:ext cx="0" cy="21219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円/楕円 63">
                <a:extLst>
                  <a:ext uri="{FF2B5EF4-FFF2-40B4-BE49-F238E27FC236}">
                    <a16:creationId xmlns:a16="http://schemas.microsoft.com/office/drawing/2014/main" id="{F86250CA-E0AB-4ACA-A0CE-3DC9A13EC9C0}"/>
                  </a:ext>
                </a:extLst>
              </p:cNvPr>
              <p:cNvSpPr/>
              <p:nvPr/>
            </p:nvSpPr>
            <p:spPr>
              <a:xfrm>
                <a:off x="3195061" y="469160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Line 9">
                <a:extLst>
                  <a:ext uri="{FF2B5EF4-FFF2-40B4-BE49-F238E27FC236}">
                    <a16:creationId xmlns:a16="http://schemas.microsoft.com/office/drawing/2014/main" id="{50660635-68B8-4AC3-A14D-7F163EFFF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 flipV="1">
                <a:off x="2921293" y="5227862"/>
                <a:ext cx="139169" cy="42069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prstDash val="solid"/>
                <a:round/>
                <a:headEnd type="none"/>
                <a:tailEnd type="triangle"/>
              </a:ln>
              <a:effectLst/>
            </p:spPr>
            <p:txBody>
              <a:bodyPr/>
              <a:lstStyle>
                <a:defPPr>
                  <a:defRPr lang="ja-JP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85" name="円/楕円 63">
                <a:extLst>
                  <a:ext uri="{FF2B5EF4-FFF2-40B4-BE49-F238E27FC236}">
                    <a16:creationId xmlns:a16="http://schemas.microsoft.com/office/drawing/2014/main" id="{E4454991-54CC-49C7-BE31-B1CFB9191A6C}"/>
                  </a:ext>
                </a:extLst>
              </p:cNvPr>
              <p:cNvSpPr/>
              <p:nvPr/>
            </p:nvSpPr>
            <p:spPr>
              <a:xfrm>
                <a:off x="3199455" y="523294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Line 9">
                <a:extLst>
                  <a:ext uri="{FF2B5EF4-FFF2-40B4-BE49-F238E27FC236}">
                    <a16:creationId xmlns:a16="http://schemas.microsoft.com/office/drawing/2014/main" id="{2968F5D4-B977-4390-8F7F-99E710DA60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 flipV="1">
                <a:off x="2914500" y="4680836"/>
                <a:ext cx="139169" cy="42069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prstDash val="solid"/>
                <a:round/>
                <a:headEnd type="none"/>
                <a:tailEnd type="triangle"/>
              </a:ln>
              <a:effectLst/>
            </p:spPr>
            <p:txBody>
              <a:bodyPr/>
              <a:lstStyle>
                <a:defPPr>
                  <a:defRPr lang="ja-JP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87" name="円/楕円 63">
                <a:extLst>
                  <a:ext uri="{FF2B5EF4-FFF2-40B4-BE49-F238E27FC236}">
                    <a16:creationId xmlns:a16="http://schemas.microsoft.com/office/drawing/2014/main" id="{81F8A008-4F30-44DB-855B-7A66D91E57A0}"/>
                  </a:ext>
                </a:extLst>
              </p:cNvPr>
              <p:cNvSpPr/>
              <p:nvPr/>
            </p:nvSpPr>
            <p:spPr>
              <a:xfrm>
                <a:off x="4370579" y="470962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Line 9">
                <a:extLst>
                  <a:ext uri="{FF2B5EF4-FFF2-40B4-BE49-F238E27FC236}">
                    <a16:creationId xmlns:a16="http://schemas.microsoft.com/office/drawing/2014/main" id="{F14EA581-8B41-4E6C-B6BE-3D964ED490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 flipH="1">
                <a:off x="4499966" y="4875993"/>
                <a:ext cx="431861" cy="12211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prstDash val="solid"/>
                <a:round/>
                <a:headEnd type="none"/>
                <a:tailEnd type="triangle"/>
              </a:ln>
              <a:effectLst/>
            </p:spPr>
            <p:txBody>
              <a:bodyPr/>
              <a:lstStyle>
                <a:defPPr>
                  <a:defRPr lang="ja-JP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89" name="Line 9">
                <a:extLst>
                  <a:ext uri="{FF2B5EF4-FFF2-40B4-BE49-F238E27FC236}">
                    <a16:creationId xmlns:a16="http://schemas.microsoft.com/office/drawing/2014/main" id="{BCB5EE39-A8AC-4671-A4E9-515627EFA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900000" flipH="1" flipV="1">
                <a:off x="2938790" y="3860194"/>
                <a:ext cx="121445" cy="440157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prstDash val="sysDot"/>
                <a:round/>
                <a:headEnd type="none"/>
                <a:tailEnd type="triangle"/>
              </a:ln>
              <a:effectLst/>
            </p:spPr>
            <p:txBody>
              <a:bodyPr/>
              <a:lstStyle>
                <a:defPPr>
                  <a:defRPr lang="ja-JP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90" name="円/楕円 63">
                <a:extLst>
                  <a:ext uri="{FF2B5EF4-FFF2-40B4-BE49-F238E27FC236}">
                    <a16:creationId xmlns:a16="http://schemas.microsoft.com/office/drawing/2014/main" id="{C994E9FF-7930-43A9-8EB4-12EAD0647C2D}"/>
                  </a:ext>
                </a:extLst>
              </p:cNvPr>
              <p:cNvSpPr/>
              <p:nvPr/>
            </p:nvSpPr>
            <p:spPr>
              <a:xfrm>
                <a:off x="3194401" y="415574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A60B45F-03F5-41D8-848D-4EF7A75BDBAB}"/>
              </a:ext>
            </a:extLst>
          </p:cNvPr>
          <p:cNvGrpSpPr/>
          <p:nvPr/>
        </p:nvGrpSpPr>
        <p:grpSpPr>
          <a:xfrm>
            <a:off x="5232993" y="149431"/>
            <a:ext cx="2003357" cy="2136685"/>
            <a:chOff x="5219584" y="3706879"/>
            <a:chExt cx="2003357" cy="2136685"/>
          </a:xfrm>
        </p:grpSpPr>
        <p:cxnSp>
          <p:nvCxnSpPr>
            <p:cNvPr id="106" name="直線矢印コネクタ 105">
              <a:extLst>
                <a:ext uri="{FF2B5EF4-FFF2-40B4-BE49-F238E27FC236}">
                  <a16:creationId xmlns:a16="http://schemas.microsoft.com/office/drawing/2014/main" id="{75DAE85A-BC51-4E2D-919C-507E024D29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2847" y="3721661"/>
              <a:ext cx="0" cy="21219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782A7E6D-998A-46A7-982A-36F97BA46322}"/>
                </a:ext>
              </a:extLst>
            </p:cNvPr>
            <p:cNvGrpSpPr/>
            <p:nvPr/>
          </p:nvGrpSpPr>
          <p:grpSpPr>
            <a:xfrm>
              <a:off x="5219584" y="3706879"/>
              <a:ext cx="2003357" cy="2121903"/>
              <a:chOff x="5219584" y="3706879"/>
              <a:chExt cx="2003357" cy="2121903"/>
            </a:xfrm>
          </p:grpSpPr>
          <p:sp>
            <p:nvSpPr>
              <p:cNvPr id="107" name="円/楕円 63">
                <a:extLst>
                  <a:ext uri="{FF2B5EF4-FFF2-40B4-BE49-F238E27FC236}">
                    <a16:creationId xmlns:a16="http://schemas.microsoft.com/office/drawing/2014/main" id="{265726DF-38DD-41B8-B12B-0A551BA96D61}"/>
                  </a:ext>
                </a:extLst>
              </p:cNvPr>
              <p:cNvSpPr/>
              <p:nvPr/>
            </p:nvSpPr>
            <p:spPr>
              <a:xfrm>
                <a:off x="6816565" y="471054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72891585-09E7-4EE1-8832-95C0631F9229}"/>
                  </a:ext>
                </a:extLst>
              </p:cNvPr>
              <p:cNvGrpSpPr/>
              <p:nvPr/>
            </p:nvGrpSpPr>
            <p:grpSpPr>
              <a:xfrm>
                <a:off x="5219584" y="3706879"/>
                <a:ext cx="2003357" cy="2121903"/>
                <a:chOff x="5219584" y="3706879"/>
                <a:chExt cx="2003357" cy="2121903"/>
              </a:xfrm>
            </p:grpSpPr>
            <p:grpSp>
              <p:nvGrpSpPr>
                <p:cNvPr id="9" name="グループ化 8">
                  <a:extLst>
                    <a:ext uri="{FF2B5EF4-FFF2-40B4-BE49-F238E27FC236}">
                      <a16:creationId xmlns:a16="http://schemas.microsoft.com/office/drawing/2014/main" id="{9DEF0282-1833-46E0-A399-31C0DAFF11CA}"/>
                    </a:ext>
                  </a:extLst>
                </p:cNvPr>
                <p:cNvGrpSpPr/>
                <p:nvPr/>
              </p:nvGrpSpPr>
              <p:grpSpPr>
                <a:xfrm>
                  <a:off x="5219584" y="3706879"/>
                  <a:ext cx="2003357" cy="2121903"/>
                  <a:chOff x="5219584" y="3706879"/>
                  <a:chExt cx="2003357" cy="2121903"/>
                </a:xfrm>
              </p:grpSpPr>
              <p:grpSp>
                <p:nvGrpSpPr>
                  <p:cNvPr id="92" name="グループ化 91">
                    <a:extLst>
                      <a:ext uri="{FF2B5EF4-FFF2-40B4-BE49-F238E27FC236}">
                        <a16:creationId xmlns:a16="http://schemas.microsoft.com/office/drawing/2014/main" id="{F57858EB-DDE9-4A49-B446-352FFB76C024}"/>
                      </a:ext>
                    </a:extLst>
                  </p:cNvPr>
                  <p:cNvGrpSpPr/>
                  <p:nvPr/>
                </p:nvGrpSpPr>
                <p:grpSpPr>
                  <a:xfrm>
                    <a:off x="5219584" y="3706879"/>
                    <a:ext cx="1997760" cy="2121903"/>
                    <a:chOff x="2773737" y="3692097"/>
                    <a:chExt cx="1997760" cy="212190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3" name="テキスト ボックス 92">
                          <a:extLst>
                            <a:ext uri="{FF2B5EF4-FFF2-40B4-BE49-F238E27FC236}">
                              <a16:creationId xmlns:a16="http://schemas.microsoft.com/office/drawing/2014/main" id="{084CCF33-EBF7-452C-85CA-E429B10DA4A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30499" y="5307407"/>
                          <a:ext cx="1253035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smtClean="0">
                                    <a:latin typeface="Cambria Math"/>
                                  </a:rPr>
                                  <m:t>|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kumimoji="1" lang="en-US" altLang="ja-JP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2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kumimoji="1" lang="en-US" altLang="ja-JP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⟨"/>
                                    <m:endChr m:val=""/>
                                    <m:ctrlPr>
                                      <a:rPr kumimoji="1" lang="en-US" altLang="ja-JP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2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kumimoji="1" lang="en-US" altLang="ja-JP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kumimoji="1" lang="en-US" altLang="ja-JP" sz="2200" b="0" i="1" smtClean="0">
                                    <a:latin typeface="Cambria Math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kumimoji="1" lang="ja-JP" altLang="en-US" sz="2200" dirty="0"/>
                        </a:p>
                      </p:txBody>
                    </p:sp>
                  </mc:Choice>
                  <mc:Fallback xmlns="">
                    <p:sp>
                      <p:nvSpPr>
                        <p:cNvPr id="93" name="テキスト ボックス 92">
                          <a:extLst>
                            <a:ext uri="{FF2B5EF4-FFF2-40B4-BE49-F238E27FC236}">
                              <a16:creationId xmlns:a16="http://schemas.microsoft.com/office/drawing/2014/main" id="{084CCF33-EBF7-452C-85CA-E429B10DA4A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30499" y="5307407"/>
                          <a:ext cx="1253035" cy="430887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t="-126761" r="-14563" b="-18873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4" name="テキスト ボックス 93">
                          <a:extLst>
                            <a:ext uri="{FF2B5EF4-FFF2-40B4-BE49-F238E27FC236}">
                              <a16:creationId xmlns:a16="http://schemas.microsoft.com/office/drawing/2014/main" id="{D1ECBD76-02DF-427F-AC90-9C0A0EAE94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25182" y="4799369"/>
                          <a:ext cx="1253035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kumimoji="1" lang="en-US" altLang="ja-JP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e>
                                </m:d>
                                <m:d>
                                  <m:dPr>
                                    <m:begChr m:val="⟨"/>
                                    <m:endChr m:val=""/>
                                    <m:ctrlPr>
                                      <a:rPr kumimoji="1" lang="en-US" altLang="ja-JP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d>
                                <m:r>
                                  <a:rPr kumimoji="1" lang="en-US" altLang="ja-JP" sz="2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4" name="テキスト ボックス 93">
                          <a:extLst>
                            <a:ext uri="{FF2B5EF4-FFF2-40B4-BE49-F238E27FC236}">
                              <a16:creationId xmlns:a16="http://schemas.microsoft.com/office/drawing/2014/main" id="{D1ECBD76-02DF-427F-AC90-9C0A0EAE941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25182" y="4799369"/>
                          <a:ext cx="1253035" cy="43088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t="-126761" r="-14563" b="-18873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5" name="テキスト ボックス 94">
                          <a:extLst>
                            <a:ext uri="{FF2B5EF4-FFF2-40B4-BE49-F238E27FC236}">
                              <a16:creationId xmlns:a16="http://schemas.microsoft.com/office/drawing/2014/main" id="{7DEB2DCE-9164-4738-A007-9084626B36A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21999" y="4259725"/>
                          <a:ext cx="1253035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kumimoji="1" lang="en-US" altLang="ja-JP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d>
                                <m:d>
                                  <m:dPr>
                                    <m:begChr m:val="⟨"/>
                                    <m:endChr m:val=""/>
                                    <m:ctrlPr>
                                      <a:rPr kumimoji="1" lang="en-US" altLang="ja-JP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kumimoji="1" lang="en-US" altLang="ja-JP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kumimoji="1" lang="en-US" altLang="ja-JP" sz="2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5" name="テキスト ボックス 94">
                          <a:extLst>
                            <a:ext uri="{FF2B5EF4-FFF2-40B4-BE49-F238E27FC236}">
                              <a16:creationId xmlns:a16="http://schemas.microsoft.com/office/drawing/2014/main" id="{7DEB2DCE-9164-4738-A007-9084626B36A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21999" y="4259725"/>
                          <a:ext cx="1253035" cy="43088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485" t="-128571" r="-14078" b="-19285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6" name="テキスト ボックス 95">
                          <a:extLst>
                            <a:ext uri="{FF2B5EF4-FFF2-40B4-BE49-F238E27FC236}">
                              <a16:creationId xmlns:a16="http://schemas.microsoft.com/office/drawing/2014/main" id="{12BDE371-E980-4D98-95FC-E3BFC97579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22000" y="3764105"/>
                          <a:ext cx="1253035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kumimoji="1" lang="en-US" altLang="ja-JP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e>
                                </m:d>
                                <m:d>
                                  <m:dPr>
                                    <m:begChr m:val="⟨"/>
                                    <m:endChr m:val=""/>
                                    <m:ctrlPr>
                                      <a:rPr kumimoji="1" lang="en-US" altLang="ja-JP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e>
                                </m:d>
                                <m:r>
                                  <a:rPr kumimoji="1" lang="en-US" altLang="ja-JP" sz="2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6" name="テキスト ボックス 95">
                          <a:extLst>
                            <a:ext uri="{FF2B5EF4-FFF2-40B4-BE49-F238E27FC236}">
                              <a16:creationId xmlns:a16="http://schemas.microsoft.com/office/drawing/2014/main" id="{12BDE371-E980-4D98-95FC-E3BFC975791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22000" y="3764105"/>
                          <a:ext cx="1253035" cy="430887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l="-485" t="-126761" r="-14078" b="-18873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97" name="直線矢印コネクタ 96">
                      <a:extLst>
                        <a:ext uri="{FF2B5EF4-FFF2-40B4-BE49-F238E27FC236}">
                          <a16:creationId xmlns:a16="http://schemas.microsoft.com/office/drawing/2014/main" id="{492E8F60-FAC5-4AFA-B997-3D92345080E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67000" y="3692097"/>
                      <a:ext cx="0" cy="2121903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円/楕円 63">
                      <a:extLst>
                        <a:ext uri="{FF2B5EF4-FFF2-40B4-BE49-F238E27FC236}">
                          <a16:creationId xmlns:a16="http://schemas.microsoft.com/office/drawing/2014/main" id="{7509ED42-CE3E-4262-B489-AFABE9E7FE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5061" y="4691601"/>
                      <a:ext cx="144000" cy="144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01" name="Line 9">
                      <a:extLst>
                        <a:ext uri="{FF2B5EF4-FFF2-40B4-BE49-F238E27FC236}">
                          <a16:creationId xmlns:a16="http://schemas.microsoft.com/office/drawing/2014/main" id="{96E1A65A-46CB-4057-9099-BF8859B2F08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2700000" flipV="1">
                      <a:off x="2914500" y="4680836"/>
                      <a:ext cx="139169" cy="420696"/>
                    </a:xfrm>
                    <a:prstGeom prst="line">
                      <a:avLst/>
                    </a:prstGeom>
                    <a:noFill/>
                    <a:ln w="31750">
                      <a:solidFill>
                        <a:srgbClr val="FF0000"/>
                      </a:solidFill>
                      <a:prstDash val="solid"/>
                      <a:round/>
                      <a:headEnd type="none"/>
                      <a:tailEnd type="triangle"/>
                    </a:ln>
                    <a:effectLst/>
                  </p:spPr>
                  <p:txBody>
                    <a:bodyPr/>
                    <a:lstStyle>
                      <a:defPPr>
                        <a:defRPr lang="ja-JP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umimoji="1" kern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umimoji="1" kern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umimoji="1" kern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umimoji="1" kern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  <a:cs typeface="+mn-cs"/>
                        </a:defRPr>
                      </a:lvl9pPr>
                    </a:lstStyle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ja-JP" altLang="en-US" dirty="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102" name="円/楕円 63">
                      <a:extLst>
                        <a:ext uri="{FF2B5EF4-FFF2-40B4-BE49-F238E27FC236}">
                          <a16:creationId xmlns:a16="http://schemas.microsoft.com/office/drawing/2014/main" id="{5B7C588F-1C66-473B-BBE8-EB6CDDA779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5121" y="5239092"/>
                      <a:ext cx="144000" cy="144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03" name="Line 9">
                      <a:extLst>
                        <a:ext uri="{FF2B5EF4-FFF2-40B4-BE49-F238E27FC236}">
                          <a16:creationId xmlns:a16="http://schemas.microsoft.com/office/drawing/2014/main" id="{C9EF45B6-B059-4865-9679-858B8C97DDF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2700000" flipH="1">
                      <a:off x="4494508" y="5405464"/>
                      <a:ext cx="431861" cy="122116"/>
                    </a:xfrm>
                    <a:prstGeom prst="line">
                      <a:avLst/>
                    </a:prstGeom>
                    <a:noFill/>
                    <a:ln w="31750">
                      <a:solidFill>
                        <a:srgbClr val="FF0000"/>
                      </a:solidFill>
                      <a:prstDash val="solid"/>
                      <a:round/>
                      <a:headEnd type="none"/>
                      <a:tailEnd type="triangle"/>
                    </a:ln>
                    <a:effectLst/>
                  </p:spPr>
                  <p:txBody>
                    <a:bodyPr/>
                    <a:lstStyle>
                      <a:defPPr>
                        <a:defRPr lang="ja-JP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umimoji="1" kern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umimoji="1" kern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umimoji="1" kern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umimoji="1" kern="1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  <a:cs typeface="+mn-cs"/>
                        </a:defRPr>
                      </a:lvl9pPr>
                    </a:lstStyle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ja-JP" altLang="en-US" dirty="0">
                        <a:latin typeface="+mn-lt"/>
                        <a:ea typeface="+mn-ea"/>
                      </a:endParaRPr>
                    </a:p>
                  </p:txBody>
                </p:sp>
              </p:grpSp>
              <p:sp>
                <p:nvSpPr>
                  <p:cNvPr id="108" name="Line 9">
                    <a:extLst>
                      <a:ext uri="{FF2B5EF4-FFF2-40B4-BE49-F238E27FC236}">
                        <a16:creationId xmlns:a16="http://schemas.microsoft.com/office/drawing/2014/main" id="{B72EDBC1-072D-4635-9C37-72BA2CF27C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2700000" flipH="1">
                    <a:off x="6945952" y="4876917"/>
                    <a:ext cx="431861" cy="122116"/>
                  </a:xfrm>
                  <a:prstGeom prst="line">
                    <a:avLst/>
                  </a:prstGeom>
                  <a:noFill/>
                  <a:ln w="31750">
                    <a:solidFill>
                      <a:srgbClr val="FF0000"/>
                    </a:solidFill>
                    <a:prstDash val="solid"/>
                    <a:round/>
                    <a:headEnd type="none"/>
                    <a:tailEnd type="triangle"/>
                  </a:ln>
                  <a:effectLst/>
                </p:spPr>
                <p:txBody>
                  <a:bodyPr/>
                  <a:lstStyle>
                    <a:defPPr>
                      <a:defRPr lang="ja-JP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9pPr>
                  </a:lstStyle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ja-JP" altLang="en-US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14" name="Line 9">
                    <a:extLst>
                      <a:ext uri="{FF2B5EF4-FFF2-40B4-BE49-F238E27FC236}">
                        <a16:creationId xmlns:a16="http://schemas.microsoft.com/office/drawing/2014/main" id="{0279DC1E-2287-425E-9A2A-0BD0374544B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8900000" flipH="1" flipV="1">
                    <a:off x="5385531" y="3872173"/>
                    <a:ext cx="121445" cy="440157"/>
                  </a:xfrm>
                  <a:prstGeom prst="line">
                    <a:avLst/>
                  </a:prstGeom>
                  <a:noFill/>
                  <a:ln w="31750">
                    <a:solidFill>
                      <a:srgbClr val="FF0000"/>
                    </a:solidFill>
                    <a:prstDash val="sysDot"/>
                    <a:round/>
                    <a:headEnd type="none"/>
                    <a:tailEnd type="triangle"/>
                  </a:ln>
                  <a:effectLst/>
                </p:spPr>
                <p:txBody>
                  <a:bodyPr/>
                  <a:lstStyle>
                    <a:defPPr>
                      <a:defRPr lang="ja-JP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9pPr>
                  </a:lstStyle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ja-JP" altLang="en-US" dirty="0">
                      <a:latin typeface="+mn-lt"/>
                      <a:ea typeface="+mn-ea"/>
                    </a:endParaRPr>
                  </a:p>
                </p:txBody>
              </p:sp>
            </p:grpSp>
            <p:sp>
              <p:nvSpPr>
                <p:cNvPr id="115" name="円/楕円 63">
                  <a:extLst>
                    <a:ext uri="{FF2B5EF4-FFF2-40B4-BE49-F238E27FC236}">
                      <a16:creationId xmlns:a16="http://schemas.microsoft.com/office/drawing/2014/main" id="{C4D23604-96FB-4B43-9EF2-8E9C24672218}"/>
                    </a:ext>
                  </a:extLst>
                </p:cNvPr>
                <p:cNvSpPr/>
                <p:nvPr/>
              </p:nvSpPr>
              <p:spPr>
                <a:xfrm>
                  <a:off x="5641142" y="4167728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46A148E-864C-47C9-AB3B-296D62F7A7C5}"/>
              </a:ext>
            </a:extLst>
          </p:cNvPr>
          <p:cNvGrpSpPr/>
          <p:nvPr/>
        </p:nvGrpSpPr>
        <p:grpSpPr>
          <a:xfrm>
            <a:off x="2035230" y="3397009"/>
            <a:ext cx="1718164" cy="2635582"/>
            <a:chOff x="2027338" y="3554462"/>
            <a:chExt cx="1718164" cy="2635582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03DA0B62-B701-48E1-8BB0-359BB53860CA}"/>
                </a:ext>
              </a:extLst>
            </p:cNvPr>
            <p:cNvGrpSpPr/>
            <p:nvPr/>
          </p:nvGrpSpPr>
          <p:grpSpPr>
            <a:xfrm>
              <a:off x="2035705" y="3554462"/>
              <a:ext cx="1709797" cy="2635582"/>
              <a:chOff x="2035705" y="3554462"/>
              <a:chExt cx="1709797" cy="2635582"/>
            </a:xfrm>
          </p:grpSpPr>
          <p:grpSp>
            <p:nvGrpSpPr>
              <p:cNvPr id="116" name="グループ化 115">
                <a:extLst>
                  <a:ext uri="{FF2B5EF4-FFF2-40B4-BE49-F238E27FC236}">
                    <a16:creationId xmlns:a16="http://schemas.microsoft.com/office/drawing/2014/main" id="{AC663EF3-9820-4C54-B2B0-389BDCACDF85}"/>
                  </a:ext>
                </a:extLst>
              </p:cNvPr>
              <p:cNvGrpSpPr/>
              <p:nvPr/>
            </p:nvGrpSpPr>
            <p:grpSpPr>
              <a:xfrm>
                <a:off x="2035705" y="3554462"/>
                <a:ext cx="1709797" cy="2635582"/>
                <a:chOff x="2773737" y="3692098"/>
                <a:chExt cx="1709797" cy="2635582"/>
              </a:xfrm>
            </p:grpSpPr>
            <p:cxnSp>
              <p:nvCxnSpPr>
                <p:cNvPr id="117" name="直線矢印コネクタ 116">
                  <a:extLst>
                    <a:ext uri="{FF2B5EF4-FFF2-40B4-BE49-F238E27FC236}">
                      <a16:creationId xmlns:a16="http://schemas.microsoft.com/office/drawing/2014/main" id="{156AEBA7-8F4A-4881-B6F2-45D34E1E1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1874" y="3706880"/>
                  <a:ext cx="5126" cy="2620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8" name="グループ化 117">
                  <a:extLst>
                    <a:ext uri="{FF2B5EF4-FFF2-40B4-BE49-F238E27FC236}">
                      <a16:creationId xmlns:a16="http://schemas.microsoft.com/office/drawing/2014/main" id="{307AD662-9830-45D7-8CAA-87FE02AE0847}"/>
                    </a:ext>
                  </a:extLst>
                </p:cNvPr>
                <p:cNvGrpSpPr/>
                <p:nvPr/>
              </p:nvGrpSpPr>
              <p:grpSpPr>
                <a:xfrm>
                  <a:off x="2773737" y="3692098"/>
                  <a:ext cx="1709797" cy="2619538"/>
                  <a:chOff x="2773737" y="3692098"/>
                  <a:chExt cx="1709797" cy="261953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テキスト ボックス 118">
                        <a:extLst>
                          <a:ext uri="{FF2B5EF4-FFF2-40B4-BE49-F238E27FC236}">
                            <a16:creationId xmlns:a16="http://schemas.microsoft.com/office/drawing/2014/main" id="{707333F4-BB25-44DA-A083-42FB8BD7FD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30499" y="5307407"/>
                        <a:ext cx="1253035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200" b="0" i="1" smtClean="0">
                                  <a:latin typeface="Cambria Math"/>
                                </a:rPr>
                                <m:t>|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kumimoji="1" lang="en-US" altLang="ja-JP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2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  <m:d>
                                <m:dPr>
                                  <m:begChr m:val="⟨"/>
                                  <m:endChr m:val=""/>
                                  <m:ctrlPr>
                                    <a:rPr kumimoji="1" lang="en-US" altLang="ja-JP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2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kumimoji="1" lang="en-US" altLang="ja-JP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ja-JP" sz="2200" b="0" i="1" smtClean="0">
                                  <a:latin typeface="Cambria Math"/>
                                </a:rPr>
                                <m:t>|</m:t>
                              </m:r>
                            </m:oMath>
                          </m:oMathPara>
                        </a14:m>
                        <a:endParaRPr kumimoji="1" lang="ja-JP" altLang="en-US" sz="2200" dirty="0"/>
                      </a:p>
                    </p:txBody>
                  </p:sp>
                </mc:Choice>
                <mc:Fallback xmlns="">
                  <p:sp>
                    <p:nvSpPr>
                      <p:cNvPr id="119" name="テキスト ボックス 118">
                        <a:extLst>
                          <a:ext uri="{FF2B5EF4-FFF2-40B4-BE49-F238E27FC236}">
                            <a16:creationId xmlns:a16="http://schemas.microsoft.com/office/drawing/2014/main" id="{707333F4-BB25-44DA-A083-42FB8BD7FDC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30499" y="5307407"/>
                        <a:ext cx="1253035" cy="43088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t="-126761" r="-14563" b="-18873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テキスト ボックス 119">
                        <a:extLst>
                          <a:ext uri="{FF2B5EF4-FFF2-40B4-BE49-F238E27FC236}">
                            <a16:creationId xmlns:a16="http://schemas.microsoft.com/office/drawing/2014/main" id="{FBBAE6B5-3FCD-41DA-A8DD-2A10A5194B3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25182" y="4799369"/>
                        <a:ext cx="1253035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kumimoji="1" lang="en-US" altLang="ja-JP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e>
                              </m:d>
                              <m:d>
                                <m:dPr>
                                  <m:begChr m:val="⟨"/>
                                  <m:endChr m:val=""/>
                                  <m:ctrlPr>
                                    <a:rPr kumimoji="1" lang="en-US" altLang="ja-JP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e>
                              </m:d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</m:oMath>
                          </m:oMathPara>
                        </a14:m>
                        <a:endParaRPr kumimoji="1" lang="ja-JP" altLang="en-US" sz="2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0" name="テキスト ボックス 119">
                        <a:extLst>
                          <a:ext uri="{FF2B5EF4-FFF2-40B4-BE49-F238E27FC236}">
                            <a16:creationId xmlns:a16="http://schemas.microsoft.com/office/drawing/2014/main" id="{FBBAE6B5-3FCD-41DA-A8DD-2A10A5194B3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25182" y="4799369"/>
                        <a:ext cx="1253035" cy="430887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t="-126761" r="-14563" b="-18873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テキスト ボックス 120">
                        <a:extLst>
                          <a:ext uri="{FF2B5EF4-FFF2-40B4-BE49-F238E27FC236}">
                            <a16:creationId xmlns:a16="http://schemas.microsoft.com/office/drawing/2014/main" id="{852E03AD-9980-4D85-8B00-A50A56041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21999" y="4259725"/>
                        <a:ext cx="1253035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kumimoji="1" lang="en-US" altLang="ja-JP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  <m:d>
                                <m:dPr>
                                  <m:begChr m:val="⟨"/>
                                  <m:endChr m:val=""/>
                                  <m:ctrlPr>
                                    <a:rPr kumimoji="1" lang="en-US" altLang="ja-JP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</m:oMath>
                          </m:oMathPara>
                        </a14:m>
                        <a:endParaRPr kumimoji="1" lang="ja-JP" altLang="en-US" sz="2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テキスト ボックス 120">
                        <a:extLst>
                          <a:ext uri="{FF2B5EF4-FFF2-40B4-BE49-F238E27FC236}">
                            <a16:creationId xmlns:a16="http://schemas.microsoft.com/office/drawing/2014/main" id="{852E03AD-9980-4D85-8B00-A50A56041B4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21999" y="4259725"/>
                        <a:ext cx="1253035" cy="43088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488" t="-126761" r="-14634" b="-18873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テキスト ボックス 121">
                        <a:extLst>
                          <a:ext uri="{FF2B5EF4-FFF2-40B4-BE49-F238E27FC236}">
                            <a16:creationId xmlns:a16="http://schemas.microsoft.com/office/drawing/2014/main" id="{9E81F223-01D5-49BD-90B3-04B8A7AE0F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22000" y="3764105"/>
                        <a:ext cx="1253035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kumimoji="1" lang="en-US" altLang="ja-JP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e>
                              </m:d>
                              <m:d>
                                <m:dPr>
                                  <m:begChr m:val="⟨"/>
                                  <m:endChr m:val=""/>
                                  <m:ctrlPr>
                                    <a:rPr kumimoji="1" lang="en-US" altLang="ja-JP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e>
                              </m:d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</m:oMath>
                          </m:oMathPara>
                        </a14:m>
                        <a:endParaRPr kumimoji="1" lang="ja-JP" altLang="en-US" sz="2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2" name="テキスト ボックス 121">
                        <a:extLst>
                          <a:ext uri="{FF2B5EF4-FFF2-40B4-BE49-F238E27FC236}">
                            <a16:creationId xmlns:a16="http://schemas.microsoft.com/office/drawing/2014/main" id="{9E81F223-01D5-49BD-90B3-04B8A7AE0F9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22000" y="3764105"/>
                        <a:ext cx="1253035" cy="430887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488" t="-126761" r="-14634" b="-18873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3" name="直線矢印コネクタ 122">
                    <a:extLst>
                      <a:ext uri="{FF2B5EF4-FFF2-40B4-BE49-F238E27FC236}">
                        <a16:creationId xmlns:a16="http://schemas.microsoft.com/office/drawing/2014/main" id="{07B012A2-5A3B-4B0D-93F5-A4AA4FA99A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000" y="3692098"/>
                    <a:ext cx="0" cy="261953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円/楕円 63">
                    <a:extLst>
                      <a:ext uri="{FF2B5EF4-FFF2-40B4-BE49-F238E27FC236}">
                        <a16:creationId xmlns:a16="http://schemas.microsoft.com/office/drawing/2014/main" id="{44249CF8-08B3-4C0D-87D2-74ED132F7F3C}"/>
                      </a:ext>
                    </a:extLst>
                  </p:cNvPr>
                  <p:cNvSpPr/>
                  <p:nvPr/>
                </p:nvSpPr>
                <p:spPr>
                  <a:xfrm>
                    <a:off x="3195061" y="4691601"/>
                    <a:ext cx="144000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6" name="円/楕円 63">
                    <a:extLst>
                      <a:ext uri="{FF2B5EF4-FFF2-40B4-BE49-F238E27FC236}">
                        <a16:creationId xmlns:a16="http://schemas.microsoft.com/office/drawing/2014/main" id="{6E59C53F-4E2D-48C5-9704-3213F7E2DC59}"/>
                      </a:ext>
                    </a:extLst>
                  </p:cNvPr>
                  <p:cNvSpPr/>
                  <p:nvPr/>
                </p:nvSpPr>
                <p:spPr>
                  <a:xfrm>
                    <a:off x="3199455" y="5232949"/>
                    <a:ext cx="144000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7" name="Line 9">
                    <a:extLst>
                      <a:ext uri="{FF2B5EF4-FFF2-40B4-BE49-F238E27FC236}">
                        <a16:creationId xmlns:a16="http://schemas.microsoft.com/office/drawing/2014/main" id="{EB6A5490-3D9D-4FF3-8351-0FDD2896D1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2700000" flipV="1">
                    <a:off x="2914500" y="4680836"/>
                    <a:ext cx="139169" cy="420696"/>
                  </a:xfrm>
                  <a:prstGeom prst="line">
                    <a:avLst/>
                  </a:prstGeom>
                  <a:noFill/>
                  <a:ln w="31750">
                    <a:solidFill>
                      <a:srgbClr val="FF0000"/>
                    </a:solidFill>
                    <a:prstDash val="solid"/>
                    <a:round/>
                    <a:headEnd type="none"/>
                    <a:tailEnd type="triangle"/>
                  </a:ln>
                  <a:effectLst/>
                </p:spPr>
                <p:txBody>
                  <a:bodyPr/>
                  <a:lstStyle>
                    <a:defPPr>
                      <a:defRPr lang="ja-JP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9pPr>
                  </a:lstStyle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ja-JP" altLang="en-US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30" name="Line 9">
                    <a:extLst>
                      <a:ext uri="{FF2B5EF4-FFF2-40B4-BE49-F238E27FC236}">
                        <a16:creationId xmlns:a16="http://schemas.microsoft.com/office/drawing/2014/main" id="{CCABA20F-4CF5-4F1A-A8D2-0F9912E7D4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8900000" flipH="1" flipV="1">
                    <a:off x="2938790" y="3860194"/>
                    <a:ext cx="121445" cy="440157"/>
                  </a:xfrm>
                  <a:prstGeom prst="line">
                    <a:avLst/>
                  </a:prstGeom>
                  <a:noFill/>
                  <a:ln w="31750">
                    <a:solidFill>
                      <a:srgbClr val="FF0000"/>
                    </a:solidFill>
                    <a:prstDash val="sysDot"/>
                    <a:round/>
                    <a:headEnd type="none"/>
                    <a:tailEnd type="triangle"/>
                  </a:ln>
                  <a:effectLst/>
                </p:spPr>
                <p:txBody>
                  <a:bodyPr/>
                  <a:lstStyle>
                    <a:defPPr>
                      <a:defRPr lang="ja-JP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9pPr>
                  </a:lstStyle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ja-JP" altLang="en-US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31" name="円/楕円 63">
                    <a:extLst>
                      <a:ext uri="{FF2B5EF4-FFF2-40B4-BE49-F238E27FC236}">
                        <a16:creationId xmlns:a16="http://schemas.microsoft.com/office/drawing/2014/main" id="{30355825-FAE6-4A2B-9A75-2D94C06E735B}"/>
                      </a:ext>
                    </a:extLst>
                  </p:cNvPr>
                  <p:cNvSpPr/>
                  <p:nvPr/>
                </p:nvSpPr>
                <p:spPr>
                  <a:xfrm>
                    <a:off x="3194401" y="4155749"/>
                    <a:ext cx="144000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テキスト ボックス 131">
                    <a:extLst>
                      <a:ext uri="{FF2B5EF4-FFF2-40B4-BE49-F238E27FC236}">
                        <a16:creationId xmlns:a16="http://schemas.microsoft.com/office/drawing/2014/main" id="{E592A492-138C-460B-8A1F-6621195FD952}"/>
                      </a:ext>
                    </a:extLst>
                  </p:cNvPr>
                  <p:cNvSpPr txBox="1"/>
                  <p:nvPr/>
                </p:nvSpPr>
                <p:spPr>
                  <a:xfrm>
                    <a:off x="2492467" y="5682856"/>
                    <a:ext cx="1253035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200" b="0" i="1" smtClean="0"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ja-JP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2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kumimoji="1" lang="en-US" altLang="ja-JP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kumimoji="1" lang="en-US" altLang="ja-JP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200" b="0" i="1" smtClean="0">
                              <a:latin typeface="Cambria Math"/>
                            </a:rPr>
                            <m:t>|</m:t>
                          </m:r>
                        </m:oMath>
                      </m:oMathPara>
                    </a14:m>
                    <a:endParaRPr kumimoji="1" lang="ja-JP" altLang="en-US" sz="2200" dirty="0"/>
                  </a:p>
                </p:txBody>
              </p:sp>
            </mc:Choice>
            <mc:Fallback xmlns="">
              <p:sp>
                <p:nvSpPr>
                  <p:cNvPr id="132" name="テキスト ボックス 131">
                    <a:extLst>
                      <a:ext uri="{FF2B5EF4-FFF2-40B4-BE49-F238E27FC236}">
                        <a16:creationId xmlns:a16="http://schemas.microsoft.com/office/drawing/2014/main" id="{E592A492-138C-460B-8A1F-6621195FD9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2467" y="5682856"/>
                    <a:ext cx="1253035" cy="4308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126761" r="-14563" b="-18873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3" name="Line 9">
              <a:extLst>
                <a:ext uri="{FF2B5EF4-FFF2-40B4-BE49-F238E27FC236}">
                  <a16:creationId xmlns:a16="http://schemas.microsoft.com/office/drawing/2014/main" id="{873DD5ED-5FAF-4220-9EA3-A7A709A513D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2168101" y="5595571"/>
              <a:ext cx="139169" cy="4206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134" name="円/楕円 63">
              <a:extLst>
                <a:ext uri="{FF2B5EF4-FFF2-40B4-BE49-F238E27FC236}">
                  <a16:creationId xmlns:a16="http://schemas.microsoft.com/office/drawing/2014/main" id="{1964E30F-2E48-4579-93E5-409B7E828FB1}"/>
                </a:ext>
              </a:extLst>
            </p:cNvPr>
            <p:cNvSpPr/>
            <p:nvPr/>
          </p:nvSpPr>
          <p:spPr>
            <a:xfrm>
              <a:off x="2446263" y="5600658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Line 9">
              <a:extLst>
                <a:ext uri="{FF2B5EF4-FFF2-40B4-BE49-F238E27FC236}">
                  <a16:creationId xmlns:a16="http://schemas.microsoft.com/office/drawing/2014/main" id="{E9EDF951-8411-4968-BA56-C07F26317E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H="1">
              <a:off x="2044708" y="4967208"/>
              <a:ext cx="431861" cy="12211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BBAA0C6-7EF9-4839-A748-3B065B5B4081}"/>
              </a:ext>
            </a:extLst>
          </p:cNvPr>
          <p:cNvGrpSpPr/>
          <p:nvPr/>
        </p:nvGrpSpPr>
        <p:grpSpPr>
          <a:xfrm>
            <a:off x="5030367" y="3581291"/>
            <a:ext cx="2149456" cy="2635582"/>
            <a:chOff x="5030367" y="3581291"/>
            <a:chExt cx="2149456" cy="2635582"/>
          </a:xfrm>
        </p:grpSpPr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FEC9BC1B-70F8-4B40-AA96-E8D09233573E}"/>
                </a:ext>
              </a:extLst>
            </p:cNvPr>
            <p:cNvGrpSpPr/>
            <p:nvPr/>
          </p:nvGrpSpPr>
          <p:grpSpPr>
            <a:xfrm>
              <a:off x="5030367" y="3581291"/>
              <a:ext cx="1730137" cy="2635582"/>
              <a:chOff x="2035705" y="3554462"/>
              <a:chExt cx="1730137" cy="2635582"/>
            </a:xfrm>
          </p:grpSpPr>
          <p:grpSp>
            <p:nvGrpSpPr>
              <p:cNvPr id="141" name="グループ化 140">
                <a:extLst>
                  <a:ext uri="{FF2B5EF4-FFF2-40B4-BE49-F238E27FC236}">
                    <a16:creationId xmlns:a16="http://schemas.microsoft.com/office/drawing/2014/main" id="{450ABB00-5B30-4EBB-8A8B-C94059A9CE81}"/>
                  </a:ext>
                </a:extLst>
              </p:cNvPr>
              <p:cNvGrpSpPr/>
              <p:nvPr/>
            </p:nvGrpSpPr>
            <p:grpSpPr>
              <a:xfrm>
                <a:off x="2035705" y="3554462"/>
                <a:ext cx="1730137" cy="2635582"/>
                <a:chOff x="2773737" y="3692098"/>
                <a:chExt cx="1730137" cy="2635582"/>
              </a:xfrm>
            </p:grpSpPr>
            <p:cxnSp>
              <p:nvCxnSpPr>
                <p:cNvPr id="143" name="直線矢印コネクタ 142">
                  <a:extLst>
                    <a:ext uri="{FF2B5EF4-FFF2-40B4-BE49-F238E27FC236}">
                      <a16:creationId xmlns:a16="http://schemas.microsoft.com/office/drawing/2014/main" id="{ED62B041-8427-40E5-A1DB-595A266778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1874" y="3706880"/>
                  <a:ext cx="5126" cy="2620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4" name="グループ化 143">
                  <a:extLst>
                    <a:ext uri="{FF2B5EF4-FFF2-40B4-BE49-F238E27FC236}">
                      <a16:creationId xmlns:a16="http://schemas.microsoft.com/office/drawing/2014/main" id="{47889EC7-B5F4-45CB-9EF4-A6788E127851}"/>
                    </a:ext>
                  </a:extLst>
                </p:cNvPr>
                <p:cNvGrpSpPr/>
                <p:nvPr/>
              </p:nvGrpSpPr>
              <p:grpSpPr>
                <a:xfrm>
                  <a:off x="2773737" y="3692098"/>
                  <a:ext cx="1730137" cy="2619538"/>
                  <a:chOff x="2773737" y="3692098"/>
                  <a:chExt cx="1730137" cy="261953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5" name="テキスト ボックス 144">
                        <a:extLst>
                          <a:ext uri="{FF2B5EF4-FFF2-40B4-BE49-F238E27FC236}">
                            <a16:creationId xmlns:a16="http://schemas.microsoft.com/office/drawing/2014/main" id="{8906433C-32FC-462D-942D-4BB3195470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30499" y="5307407"/>
                        <a:ext cx="1253035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200" b="0" i="1" smtClean="0">
                                  <a:latin typeface="Cambria Math"/>
                                </a:rPr>
                                <m:t>|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kumimoji="1" lang="en-US" altLang="ja-JP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200" b="0" i="1" smtClean="0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e>
                              </m:d>
                              <m:d>
                                <m:dPr>
                                  <m:begChr m:val="⟨"/>
                                  <m:endChr m:val=""/>
                                  <m:ctrlPr>
                                    <a:rPr kumimoji="1" lang="en-US" altLang="ja-JP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kumimoji="1" lang="en-US" altLang="ja-JP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ja-JP" sz="2200" b="0" i="1" smtClean="0">
                                  <a:latin typeface="Cambria Math"/>
                                </a:rPr>
                                <m:t>|</m:t>
                              </m:r>
                            </m:oMath>
                          </m:oMathPara>
                        </a14:m>
                        <a:endParaRPr kumimoji="1" lang="ja-JP" altLang="en-US" sz="2200" dirty="0"/>
                      </a:p>
                    </p:txBody>
                  </p:sp>
                </mc:Choice>
                <mc:Fallback xmlns="">
                  <p:sp>
                    <p:nvSpPr>
                      <p:cNvPr id="145" name="テキスト ボックス 144">
                        <a:extLst>
                          <a:ext uri="{FF2B5EF4-FFF2-40B4-BE49-F238E27FC236}">
                            <a16:creationId xmlns:a16="http://schemas.microsoft.com/office/drawing/2014/main" id="{8906433C-32FC-462D-942D-4BB3195470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30499" y="5307407"/>
                        <a:ext cx="1253035" cy="430887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t="-126761" r="-14563" b="-18873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6" name="テキスト ボックス 145">
                        <a:extLst>
                          <a:ext uri="{FF2B5EF4-FFF2-40B4-BE49-F238E27FC236}">
                            <a16:creationId xmlns:a16="http://schemas.microsoft.com/office/drawing/2014/main" id="{312D7385-6726-4862-AD78-52D76AE012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25182" y="4799369"/>
                        <a:ext cx="1253035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kumimoji="1" lang="en-US" altLang="ja-JP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e>
                              </m:d>
                              <m:d>
                                <m:dPr>
                                  <m:begChr m:val="⟨"/>
                                  <m:endChr m:val=""/>
                                  <m:ctrlPr>
                                    <a:rPr kumimoji="1" lang="en-US" altLang="ja-JP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e>
                              </m:d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</m:oMath>
                          </m:oMathPara>
                        </a14:m>
                        <a:endParaRPr kumimoji="1" lang="ja-JP" altLang="en-US" sz="2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6" name="テキスト ボックス 145">
                        <a:extLst>
                          <a:ext uri="{FF2B5EF4-FFF2-40B4-BE49-F238E27FC236}">
                            <a16:creationId xmlns:a16="http://schemas.microsoft.com/office/drawing/2014/main" id="{312D7385-6726-4862-AD78-52D76AE012F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25182" y="4799369"/>
                        <a:ext cx="1253035" cy="43088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t="-126761" r="-14563" b="-18873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7" name="テキスト ボックス 146">
                        <a:extLst>
                          <a:ext uri="{FF2B5EF4-FFF2-40B4-BE49-F238E27FC236}">
                            <a16:creationId xmlns:a16="http://schemas.microsoft.com/office/drawing/2014/main" id="{98281F67-9ECD-42E0-AB72-3C9CB193AB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21999" y="4259725"/>
                        <a:ext cx="1253035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kumimoji="1" lang="en-US" altLang="ja-JP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  <m:d>
                                <m:dPr>
                                  <m:begChr m:val="⟨"/>
                                  <m:endChr m:val=""/>
                                  <m:ctrlPr>
                                    <a:rPr kumimoji="1" lang="en-US" altLang="ja-JP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</m:oMath>
                          </m:oMathPara>
                        </a14:m>
                        <a:endParaRPr kumimoji="1" lang="ja-JP" altLang="en-US" sz="2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7" name="テキスト ボックス 146">
                        <a:extLst>
                          <a:ext uri="{FF2B5EF4-FFF2-40B4-BE49-F238E27FC236}">
                            <a16:creationId xmlns:a16="http://schemas.microsoft.com/office/drawing/2014/main" id="{98281F67-9ECD-42E0-AB72-3C9CB193ABC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21999" y="4259725"/>
                        <a:ext cx="1253035" cy="43088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488" t="-128571" r="-14634" b="-19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8" name="テキスト ボックス 147">
                        <a:extLst>
                          <a:ext uri="{FF2B5EF4-FFF2-40B4-BE49-F238E27FC236}">
                            <a16:creationId xmlns:a16="http://schemas.microsoft.com/office/drawing/2014/main" id="{20C28A9F-5963-4366-8EBA-3C5A91DC4C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22000" y="3764105"/>
                        <a:ext cx="1253035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kumimoji="1" lang="en-US" altLang="ja-JP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e>
                              </m:d>
                              <m:d>
                                <m:dPr>
                                  <m:begChr m:val="⟨"/>
                                  <m:endChr m:val=""/>
                                  <m:ctrlPr>
                                    <a:rPr kumimoji="1" lang="en-US" altLang="ja-JP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e>
                              </m:d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</m:oMath>
                          </m:oMathPara>
                        </a14:m>
                        <a:endParaRPr kumimoji="1" lang="ja-JP" altLang="en-US" sz="2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8" name="テキスト ボックス 147">
                        <a:extLst>
                          <a:ext uri="{FF2B5EF4-FFF2-40B4-BE49-F238E27FC236}">
                            <a16:creationId xmlns:a16="http://schemas.microsoft.com/office/drawing/2014/main" id="{20C28A9F-5963-4366-8EBA-3C5A91DC4CE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22000" y="3764105"/>
                        <a:ext cx="1253035" cy="430887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488" t="-126761" r="-14634" b="-18873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9" name="直線矢印コネクタ 148">
                    <a:extLst>
                      <a:ext uri="{FF2B5EF4-FFF2-40B4-BE49-F238E27FC236}">
                        <a16:creationId xmlns:a16="http://schemas.microsoft.com/office/drawing/2014/main" id="{CA541B43-2622-4E6A-9EA8-F306C779C0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000" y="3692098"/>
                    <a:ext cx="0" cy="261953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0" name="円/楕円 63">
                    <a:extLst>
                      <a:ext uri="{FF2B5EF4-FFF2-40B4-BE49-F238E27FC236}">
                        <a16:creationId xmlns:a16="http://schemas.microsoft.com/office/drawing/2014/main" id="{16995B26-15DA-4494-BB1D-F861AF4E42FD}"/>
                      </a:ext>
                    </a:extLst>
                  </p:cNvPr>
                  <p:cNvSpPr/>
                  <p:nvPr/>
                </p:nvSpPr>
                <p:spPr>
                  <a:xfrm>
                    <a:off x="3195061" y="4691601"/>
                    <a:ext cx="144000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1" name="円/楕円 63">
                    <a:extLst>
                      <a:ext uri="{FF2B5EF4-FFF2-40B4-BE49-F238E27FC236}">
                        <a16:creationId xmlns:a16="http://schemas.microsoft.com/office/drawing/2014/main" id="{DF62F6BE-C2F6-4077-9596-E67EDDED2612}"/>
                      </a:ext>
                    </a:extLst>
                  </p:cNvPr>
                  <p:cNvSpPr/>
                  <p:nvPr/>
                </p:nvSpPr>
                <p:spPr>
                  <a:xfrm>
                    <a:off x="4359874" y="5206120"/>
                    <a:ext cx="144000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2" name="Line 9">
                    <a:extLst>
                      <a:ext uri="{FF2B5EF4-FFF2-40B4-BE49-F238E27FC236}">
                        <a16:creationId xmlns:a16="http://schemas.microsoft.com/office/drawing/2014/main" id="{A7EB5389-1C47-4CB1-A909-5461763DA82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2700000" flipV="1">
                    <a:off x="2914500" y="4680836"/>
                    <a:ext cx="139169" cy="420696"/>
                  </a:xfrm>
                  <a:prstGeom prst="line">
                    <a:avLst/>
                  </a:prstGeom>
                  <a:noFill/>
                  <a:ln w="31750">
                    <a:solidFill>
                      <a:srgbClr val="FF0000"/>
                    </a:solidFill>
                    <a:prstDash val="solid"/>
                    <a:round/>
                    <a:headEnd type="none"/>
                    <a:tailEnd type="triangle"/>
                  </a:ln>
                  <a:effectLst/>
                </p:spPr>
                <p:txBody>
                  <a:bodyPr/>
                  <a:lstStyle>
                    <a:defPPr>
                      <a:defRPr lang="ja-JP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9pPr>
                  </a:lstStyle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ja-JP" altLang="en-US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53" name="Line 9">
                    <a:extLst>
                      <a:ext uri="{FF2B5EF4-FFF2-40B4-BE49-F238E27FC236}">
                        <a16:creationId xmlns:a16="http://schemas.microsoft.com/office/drawing/2014/main" id="{52300963-8954-4ED1-92CB-EAFA4A3EA7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8900000" flipH="1" flipV="1">
                    <a:off x="2938790" y="3860194"/>
                    <a:ext cx="121445" cy="440157"/>
                  </a:xfrm>
                  <a:prstGeom prst="line">
                    <a:avLst/>
                  </a:prstGeom>
                  <a:noFill/>
                  <a:ln w="31750">
                    <a:solidFill>
                      <a:srgbClr val="FF0000"/>
                    </a:solidFill>
                    <a:prstDash val="sysDot"/>
                    <a:round/>
                    <a:headEnd type="none"/>
                    <a:tailEnd type="triangle"/>
                  </a:ln>
                  <a:effectLst/>
                </p:spPr>
                <p:txBody>
                  <a:bodyPr/>
                  <a:lstStyle>
                    <a:defPPr>
                      <a:defRPr lang="ja-JP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  <a:cs typeface="+mn-cs"/>
                      </a:defRPr>
                    </a:lvl9pPr>
                  </a:lstStyle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ja-JP" altLang="en-US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54" name="円/楕円 63">
                    <a:extLst>
                      <a:ext uri="{FF2B5EF4-FFF2-40B4-BE49-F238E27FC236}">
                        <a16:creationId xmlns:a16="http://schemas.microsoft.com/office/drawing/2014/main" id="{B99E1CC3-1424-46B3-91C9-F238AFEC080F}"/>
                      </a:ext>
                    </a:extLst>
                  </p:cNvPr>
                  <p:cNvSpPr/>
                  <p:nvPr/>
                </p:nvSpPr>
                <p:spPr>
                  <a:xfrm>
                    <a:off x="3194401" y="4155749"/>
                    <a:ext cx="144000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テキスト ボックス 141">
                    <a:extLst>
                      <a:ext uri="{FF2B5EF4-FFF2-40B4-BE49-F238E27FC236}">
                        <a16:creationId xmlns:a16="http://schemas.microsoft.com/office/drawing/2014/main" id="{76E0FAAB-B364-4B89-9F42-A349E9B7B5AB}"/>
                      </a:ext>
                    </a:extLst>
                  </p:cNvPr>
                  <p:cNvSpPr txBox="1"/>
                  <p:nvPr/>
                </p:nvSpPr>
                <p:spPr>
                  <a:xfrm>
                    <a:off x="2492467" y="5682856"/>
                    <a:ext cx="1253035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200" b="0" i="1" smtClean="0"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ja-JP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2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kumimoji="1" lang="en-US" altLang="ja-JP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kumimoji="1" lang="en-US" altLang="ja-JP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sz="2200" b="0" i="1" smtClean="0">
                              <a:latin typeface="Cambria Math"/>
                            </a:rPr>
                            <m:t>|</m:t>
                          </m:r>
                        </m:oMath>
                      </m:oMathPara>
                    </a14:m>
                    <a:endParaRPr kumimoji="1" lang="ja-JP" altLang="en-US" sz="2200" dirty="0"/>
                  </a:p>
                </p:txBody>
              </p:sp>
            </mc:Choice>
            <mc:Fallback xmlns="">
              <p:sp>
                <p:nvSpPr>
                  <p:cNvPr id="142" name="テキスト ボックス 141">
                    <a:extLst>
                      <a:ext uri="{FF2B5EF4-FFF2-40B4-BE49-F238E27FC236}">
                        <a16:creationId xmlns:a16="http://schemas.microsoft.com/office/drawing/2014/main" id="{76E0FAAB-B364-4B89-9F42-A349E9B7B5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2467" y="5682856"/>
                    <a:ext cx="1253035" cy="43088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t="-128571" r="-14563" b="-1928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5" name="円/楕円 63">
              <a:extLst>
                <a:ext uri="{FF2B5EF4-FFF2-40B4-BE49-F238E27FC236}">
                  <a16:creationId xmlns:a16="http://schemas.microsoft.com/office/drawing/2014/main" id="{E090D3DB-5A23-4B3B-B6E4-5559AFDCF3C9}"/>
                </a:ext>
              </a:extLst>
            </p:cNvPr>
            <p:cNvSpPr/>
            <p:nvPr/>
          </p:nvSpPr>
          <p:spPr>
            <a:xfrm>
              <a:off x="6621727" y="5632160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Line 9">
              <a:extLst>
                <a:ext uri="{FF2B5EF4-FFF2-40B4-BE49-F238E27FC236}">
                  <a16:creationId xmlns:a16="http://schemas.microsoft.com/office/drawing/2014/main" id="{D979DF7B-4D8D-459A-95A2-2B4F84E2CC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H="1">
              <a:off x="6751114" y="5798532"/>
              <a:ext cx="431861" cy="12211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157" name="Line 9">
              <a:extLst>
                <a:ext uri="{FF2B5EF4-FFF2-40B4-BE49-F238E27FC236}">
                  <a16:creationId xmlns:a16="http://schemas.microsoft.com/office/drawing/2014/main" id="{568808EC-D229-4DAF-823A-A8A45956A3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6899890" y="4823312"/>
              <a:ext cx="139169" cy="4206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18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A5035C83-6D3A-4798-B030-BD196F3BCA95}"/>
              </a:ext>
            </a:extLst>
          </p:cNvPr>
          <p:cNvGrpSpPr/>
          <p:nvPr/>
        </p:nvGrpSpPr>
        <p:grpSpPr>
          <a:xfrm>
            <a:off x="1263645" y="729000"/>
            <a:ext cx="6750000" cy="2484413"/>
            <a:chOff x="1263645" y="729000"/>
            <a:chExt cx="6750000" cy="2484413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8DB468A3-5F6C-4BBB-A660-3F96A1748506}"/>
                </a:ext>
              </a:extLst>
            </p:cNvPr>
            <p:cNvGrpSpPr/>
            <p:nvPr/>
          </p:nvGrpSpPr>
          <p:grpSpPr>
            <a:xfrm>
              <a:off x="3717000" y="729000"/>
              <a:ext cx="3448361" cy="1912644"/>
              <a:chOff x="3717000" y="729000"/>
              <a:chExt cx="3448361" cy="1912644"/>
            </a:xfrm>
          </p:grpSpPr>
          <p:sp>
            <p:nvSpPr>
              <p:cNvPr id="27" name="フリーフォーム: 図形 26">
                <a:extLst>
                  <a:ext uri="{FF2B5EF4-FFF2-40B4-BE49-F238E27FC236}">
                    <a16:creationId xmlns:a16="http://schemas.microsoft.com/office/drawing/2014/main" id="{13C1C054-315C-4FD9-9DF3-3C520650FA73}"/>
                  </a:ext>
                </a:extLst>
              </p:cNvPr>
              <p:cNvSpPr/>
              <p:nvPr/>
            </p:nvSpPr>
            <p:spPr>
              <a:xfrm rot="12796404">
                <a:off x="4110450" y="1763778"/>
                <a:ext cx="3054911" cy="660603"/>
              </a:xfrm>
              <a:custGeom>
                <a:avLst/>
                <a:gdLst>
                  <a:gd name="connsiteX0" fmla="*/ 0 w 1439863"/>
                  <a:gd name="connsiteY0" fmla="*/ 719140 h 719140"/>
                  <a:gd name="connsiteX1" fmla="*/ 717550 w 1439863"/>
                  <a:gd name="connsiteY1" fmla="*/ 3 h 719140"/>
                  <a:gd name="connsiteX2" fmla="*/ 1439863 w 1439863"/>
                  <a:gd name="connsiteY2" fmla="*/ 711203 h 719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39863" h="719140">
                    <a:moveTo>
                      <a:pt x="0" y="719140"/>
                    </a:moveTo>
                    <a:cubicBezTo>
                      <a:pt x="238786" y="360233"/>
                      <a:pt x="477573" y="1326"/>
                      <a:pt x="717550" y="3"/>
                    </a:cubicBezTo>
                    <a:cubicBezTo>
                      <a:pt x="957527" y="-1320"/>
                      <a:pt x="1198695" y="354941"/>
                      <a:pt x="1439863" y="711203"/>
                    </a:cubicBezTo>
                  </a:path>
                </a:pathLst>
              </a:custGeom>
              <a:noFill/>
              <a:ln w="508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フリーフォーム: 図形 5">
                <a:extLst>
                  <a:ext uri="{FF2B5EF4-FFF2-40B4-BE49-F238E27FC236}">
                    <a16:creationId xmlns:a16="http://schemas.microsoft.com/office/drawing/2014/main" id="{479D4537-DA80-49E0-9DB7-A0B36394E372}"/>
                  </a:ext>
                </a:extLst>
              </p:cNvPr>
              <p:cNvSpPr/>
              <p:nvPr/>
            </p:nvSpPr>
            <p:spPr>
              <a:xfrm>
                <a:off x="3717000" y="729000"/>
                <a:ext cx="1523375" cy="1912644"/>
              </a:xfrm>
              <a:custGeom>
                <a:avLst/>
                <a:gdLst>
                  <a:gd name="connsiteX0" fmla="*/ 0 w 2870200"/>
                  <a:gd name="connsiteY0" fmla="*/ 3603625 h 3603625"/>
                  <a:gd name="connsiteX1" fmla="*/ 714375 w 2870200"/>
                  <a:gd name="connsiteY1" fmla="*/ 2876550 h 3603625"/>
                  <a:gd name="connsiteX2" fmla="*/ 1435100 w 2870200"/>
                  <a:gd name="connsiteY2" fmla="*/ 0 h 3603625"/>
                  <a:gd name="connsiteX3" fmla="*/ 2165350 w 2870200"/>
                  <a:gd name="connsiteY3" fmla="*/ 2882900 h 3603625"/>
                  <a:gd name="connsiteX4" fmla="*/ 2870200 w 2870200"/>
                  <a:gd name="connsiteY4" fmla="*/ 3584575 h 360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0200" h="3603625">
                    <a:moveTo>
                      <a:pt x="0" y="3603625"/>
                    </a:moveTo>
                    <a:cubicBezTo>
                      <a:pt x="237596" y="3540389"/>
                      <a:pt x="475192" y="3477154"/>
                      <a:pt x="714375" y="2876550"/>
                    </a:cubicBezTo>
                    <a:cubicBezTo>
                      <a:pt x="953558" y="2275946"/>
                      <a:pt x="1193271" y="-1058"/>
                      <a:pt x="1435100" y="0"/>
                    </a:cubicBezTo>
                    <a:cubicBezTo>
                      <a:pt x="1676929" y="1058"/>
                      <a:pt x="1926167" y="2285471"/>
                      <a:pt x="2165350" y="2882900"/>
                    </a:cubicBezTo>
                    <a:cubicBezTo>
                      <a:pt x="2404533" y="3480329"/>
                      <a:pt x="2637366" y="3532452"/>
                      <a:pt x="2870200" y="3584575"/>
                    </a:cubicBezTo>
                  </a:path>
                </a:pathLst>
              </a:cu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EE7223EE-E635-48FD-ADC2-40A8DCD2295F}"/>
                </a:ext>
              </a:extLst>
            </p:cNvPr>
            <p:cNvGrpSpPr/>
            <p:nvPr/>
          </p:nvGrpSpPr>
          <p:grpSpPr>
            <a:xfrm>
              <a:off x="1676942" y="729000"/>
              <a:ext cx="1611665" cy="1912644"/>
              <a:chOff x="5698710" y="1569701"/>
              <a:chExt cx="1611665" cy="1912644"/>
            </a:xfrm>
          </p:grpSpPr>
          <p:sp>
            <p:nvSpPr>
              <p:cNvPr id="7" name="フリーフォーム: 図形 6">
                <a:extLst>
                  <a:ext uri="{FF2B5EF4-FFF2-40B4-BE49-F238E27FC236}">
                    <a16:creationId xmlns:a16="http://schemas.microsoft.com/office/drawing/2014/main" id="{047D3958-6486-475C-8183-D1F828422408}"/>
                  </a:ext>
                </a:extLst>
              </p:cNvPr>
              <p:cNvSpPr/>
              <p:nvPr/>
            </p:nvSpPr>
            <p:spPr>
              <a:xfrm>
                <a:off x="5698710" y="1569701"/>
                <a:ext cx="1523375" cy="1912644"/>
              </a:xfrm>
              <a:custGeom>
                <a:avLst/>
                <a:gdLst>
                  <a:gd name="connsiteX0" fmla="*/ 0 w 2870200"/>
                  <a:gd name="connsiteY0" fmla="*/ 3603625 h 3603625"/>
                  <a:gd name="connsiteX1" fmla="*/ 714375 w 2870200"/>
                  <a:gd name="connsiteY1" fmla="*/ 2876550 h 3603625"/>
                  <a:gd name="connsiteX2" fmla="*/ 1435100 w 2870200"/>
                  <a:gd name="connsiteY2" fmla="*/ 0 h 3603625"/>
                  <a:gd name="connsiteX3" fmla="*/ 2165350 w 2870200"/>
                  <a:gd name="connsiteY3" fmla="*/ 2882900 h 3603625"/>
                  <a:gd name="connsiteX4" fmla="*/ 2870200 w 2870200"/>
                  <a:gd name="connsiteY4" fmla="*/ 3584575 h 360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0200" h="3603625">
                    <a:moveTo>
                      <a:pt x="0" y="3603625"/>
                    </a:moveTo>
                    <a:cubicBezTo>
                      <a:pt x="237596" y="3540389"/>
                      <a:pt x="475192" y="3477154"/>
                      <a:pt x="714375" y="2876550"/>
                    </a:cubicBezTo>
                    <a:cubicBezTo>
                      <a:pt x="953558" y="2275946"/>
                      <a:pt x="1193271" y="-1058"/>
                      <a:pt x="1435100" y="0"/>
                    </a:cubicBezTo>
                    <a:cubicBezTo>
                      <a:pt x="1676929" y="1058"/>
                      <a:pt x="1926167" y="2285471"/>
                      <a:pt x="2165350" y="2882900"/>
                    </a:cubicBezTo>
                    <a:cubicBezTo>
                      <a:pt x="2404533" y="3480329"/>
                      <a:pt x="2637366" y="3532452"/>
                      <a:pt x="2870200" y="3584575"/>
                    </a:cubicBezTo>
                  </a:path>
                </a:pathLst>
              </a:custGeom>
              <a:noFill/>
              <a:ln w="317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フリーフォーム: 図形 7">
                <a:extLst>
                  <a:ext uri="{FF2B5EF4-FFF2-40B4-BE49-F238E27FC236}">
                    <a16:creationId xmlns:a16="http://schemas.microsoft.com/office/drawing/2014/main" id="{453F250B-A9A3-436E-87EC-C913DAAFC2C8}"/>
                  </a:ext>
                </a:extLst>
              </p:cNvPr>
              <p:cNvSpPr/>
              <p:nvPr/>
            </p:nvSpPr>
            <p:spPr>
              <a:xfrm>
                <a:off x="5787000" y="1569701"/>
                <a:ext cx="1523375" cy="1912644"/>
              </a:xfrm>
              <a:custGeom>
                <a:avLst/>
                <a:gdLst>
                  <a:gd name="connsiteX0" fmla="*/ 0 w 2870200"/>
                  <a:gd name="connsiteY0" fmla="*/ 3603625 h 3603625"/>
                  <a:gd name="connsiteX1" fmla="*/ 714375 w 2870200"/>
                  <a:gd name="connsiteY1" fmla="*/ 2876550 h 3603625"/>
                  <a:gd name="connsiteX2" fmla="*/ 1435100 w 2870200"/>
                  <a:gd name="connsiteY2" fmla="*/ 0 h 3603625"/>
                  <a:gd name="connsiteX3" fmla="*/ 2165350 w 2870200"/>
                  <a:gd name="connsiteY3" fmla="*/ 2882900 h 3603625"/>
                  <a:gd name="connsiteX4" fmla="*/ 2870200 w 2870200"/>
                  <a:gd name="connsiteY4" fmla="*/ 3584575 h 360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0200" h="3603625">
                    <a:moveTo>
                      <a:pt x="0" y="3603625"/>
                    </a:moveTo>
                    <a:cubicBezTo>
                      <a:pt x="237596" y="3540389"/>
                      <a:pt x="475192" y="3477154"/>
                      <a:pt x="714375" y="2876550"/>
                    </a:cubicBezTo>
                    <a:cubicBezTo>
                      <a:pt x="953558" y="2275946"/>
                      <a:pt x="1193271" y="-1058"/>
                      <a:pt x="1435100" y="0"/>
                    </a:cubicBezTo>
                    <a:cubicBezTo>
                      <a:pt x="1676929" y="1058"/>
                      <a:pt x="1926167" y="2285471"/>
                      <a:pt x="2165350" y="2882900"/>
                    </a:cubicBezTo>
                    <a:cubicBezTo>
                      <a:pt x="2404533" y="3480329"/>
                      <a:pt x="2637366" y="3532452"/>
                      <a:pt x="2870200" y="3584575"/>
                    </a:cubicBezTo>
                  </a:path>
                </a:pathLst>
              </a:custGeom>
              <a:noFill/>
              <a:ln w="317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E5B39583-7922-42D0-BEB8-FBAE9A60A996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45" y="2655943"/>
              <a:ext cx="67500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コンテンツ プレースホルダ 2">
              <a:extLst>
                <a:ext uri="{FF2B5EF4-FFF2-40B4-BE49-F238E27FC236}">
                  <a16:creationId xmlns:a16="http://schemas.microsoft.com/office/drawing/2014/main" id="{8F03AAAE-6563-4268-B257-33569ABBFBC2}"/>
                </a:ext>
              </a:extLst>
            </p:cNvPr>
            <p:cNvSpPr txBox="1">
              <a:spLocks/>
            </p:cNvSpPr>
            <p:nvPr/>
          </p:nvSpPr>
          <p:spPr>
            <a:xfrm>
              <a:off x="6101145" y="2684975"/>
              <a:ext cx="855000" cy="523273"/>
            </a:xfrm>
            <a:prstGeom prst="rect">
              <a:avLst/>
            </a:prstGeom>
          </p:spPr>
          <p:txBody>
            <a:bodyPr/>
            <a:lstStyle/>
            <a:p>
              <a:pPr algn="ctr">
                <a:spcBef>
                  <a:spcPts val="768"/>
                </a:spcBef>
              </a:pPr>
              <a:r>
                <a:rPr lang="en-US" altLang="ja-JP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IR</a:t>
              </a:r>
              <a:endParaRPr lang="ja-JP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4" name="コンテンツ プレースホルダ 2">
              <a:extLst>
                <a:ext uri="{FF2B5EF4-FFF2-40B4-BE49-F238E27FC236}">
                  <a16:creationId xmlns:a16="http://schemas.microsoft.com/office/drawing/2014/main" id="{75BCFCC7-738E-43FE-8A46-2D21E52928A6}"/>
                </a:ext>
              </a:extLst>
            </p:cNvPr>
            <p:cNvSpPr txBox="1">
              <a:spLocks/>
            </p:cNvSpPr>
            <p:nvPr/>
          </p:nvSpPr>
          <p:spPr>
            <a:xfrm>
              <a:off x="4051187" y="2690140"/>
              <a:ext cx="855000" cy="523273"/>
            </a:xfrm>
            <a:prstGeom prst="rect">
              <a:avLst/>
            </a:prstGeom>
          </p:spPr>
          <p:txBody>
            <a:bodyPr/>
            <a:lstStyle/>
            <a:p>
              <a:pPr algn="ctr">
                <a:spcBef>
                  <a:spcPts val="768"/>
                </a:spcBef>
              </a:pPr>
              <a:r>
                <a:rPr lang="en-US" altLang="ja-JP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IR</a:t>
              </a:r>
              <a:endParaRPr lang="ja-JP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7279D967-C729-4A3B-A227-380477B58DD9}"/>
                </a:ext>
              </a:extLst>
            </p:cNvPr>
            <p:cNvCxnSpPr>
              <a:cxnSpLocks/>
            </p:cNvCxnSpPr>
            <p:nvPr/>
          </p:nvCxnSpPr>
          <p:spPr>
            <a:xfrm>
              <a:off x="2478645" y="1553299"/>
              <a:ext cx="20000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19A888DB-B244-405A-BD4E-D4C17ADEBECF}"/>
                </a:ext>
              </a:extLst>
            </p:cNvPr>
            <p:cNvCxnSpPr>
              <a:cxnSpLocks/>
            </p:cNvCxnSpPr>
            <p:nvPr/>
          </p:nvCxnSpPr>
          <p:spPr>
            <a:xfrm>
              <a:off x="4478687" y="1553299"/>
              <a:ext cx="204995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5F9E97F4-5710-4E24-AB6A-788DA5B28566}"/>
                    </a:ext>
                  </a:extLst>
                </p:cNvPr>
                <p:cNvSpPr txBox="1"/>
                <p:nvPr/>
              </p:nvSpPr>
              <p:spPr>
                <a:xfrm>
                  <a:off x="3210587" y="1000683"/>
                  <a:ext cx="56111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5F9E97F4-5710-4E24-AB6A-788DA5B285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587" y="1000683"/>
                  <a:ext cx="561115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E47C363-B634-4E40-9B7D-EA3A511C2806}"/>
                    </a:ext>
                  </a:extLst>
                </p:cNvPr>
                <p:cNvSpPr txBox="1"/>
                <p:nvPr/>
              </p:nvSpPr>
              <p:spPr>
                <a:xfrm>
                  <a:off x="5268645" y="1000683"/>
                  <a:ext cx="5693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E47C363-B634-4E40-9B7D-EA3A511C2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645" y="1000683"/>
                  <a:ext cx="569387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コンテンツ プレースホルダ 2">
              <a:extLst>
                <a:ext uri="{FF2B5EF4-FFF2-40B4-BE49-F238E27FC236}">
                  <a16:creationId xmlns:a16="http://schemas.microsoft.com/office/drawing/2014/main" id="{C3C218CE-AD5D-4C22-9DD3-A3D976139127}"/>
                </a:ext>
              </a:extLst>
            </p:cNvPr>
            <p:cNvSpPr txBox="1">
              <a:spLocks/>
            </p:cNvSpPr>
            <p:nvPr/>
          </p:nvSpPr>
          <p:spPr>
            <a:xfrm>
              <a:off x="1800179" y="2684974"/>
              <a:ext cx="1356931" cy="523273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ts val="768"/>
                </a:spcBef>
              </a:pPr>
              <a:r>
                <a:rPr lang="en-US" altLang="ja-JP" sz="28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Arial Unicode MS" panose="020B0604020202020204" pitchFamily="50" charset="-128"/>
                  <a:cs typeface="Arial" panose="020B0604020202020204" pitchFamily="34" charset="0"/>
                </a:rPr>
                <a:t>Raman</a:t>
              </a:r>
              <a:endParaRPr lang="ja-JP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DE61CBD7-B022-4CBB-A269-2D4CAD5EBECC}"/>
              </a:ext>
            </a:extLst>
          </p:cNvPr>
          <p:cNvGrpSpPr/>
          <p:nvPr/>
        </p:nvGrpSpPr>
        <p:grpSpPr>
          <a:xfrm>
            <a:off x="1263645" y="3808085"/>
            <a:ext cx="6750000" cy="2483884"/>
            <a:chOff x="1263645" y="3808085"/>
            <a:chExt cx="6750000" cy="2483884"/>
          </a:xfrm>
        </p:grpSpPr>
        <p:sp>
          <p:nvSpPr>
            <p:cNvPr id="48" name="フリーフォーム: 図形 47">
              <a:extLst>
                <a:ext uri="{FF2B5EF4-FFF2-40B4-BE49-F238E27FC236}">
                  <a16:creationId xmlns:a16="http://schemas.microsoft.com/office/drawing/2014/main" id="{CFC0F43E-5261-4BBC-9D19-EC8D5CBF48B0}"/>
                </a:ext>
              </a:extLst>
            </p:cNvPr>
            <p:cNvSpPr/>
            <p:nvPr/>
          </p:nvSpPr>
          <p:spPr>
            <a:xfrm rot="12796404">
              <a:off x="4110450" y="4828564"/>
              <a:ext cx="3054911" cy="660603"/>
            </a:xfrm>
            <a:custGeom>
              <a:avLst/>
              <a:gdLst>
                <a:gd name="connsiteX0" fmla="*/ 0 w 1439863"/>
                <a:gd name="connsiteY0" fmla="*/ 719140 h 719140"/>
                <a:gd name="connsiteX1" fmla="*/ 717550 w 1439863"/>
                <a:gd name="connsiteY1" fmla="*/ 3 h 719140"/>
                <a:gd name="connsiteX2" fmla="*/ 1439863 w 1439863"/>
                <a:gd name="connsiteY2" fmla="*/ 711203 h 71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39863" h="719140">
                  <a:moveTo>
                    <a:pt x="0" y="719140"/>
                  </a:moveTo>
                  <a:cubicBezTo>
                    <a:pt x="238786" y="360233"/>
                    <a:pt x="477573" y="1326"/>
                    <a:pt x="717550" y="3"/>
                  </a:cubicBezTo>
                  <a:cubicBezTo>
                    <a:pt x="957527" y="-1320"/>
                    <a:pt x="1198695" y="354941"/>
                    <a:pt x="1439863" y="711203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1BA3D0DE-476A-4392-BA3B-AF2D901B531D}"/>
                </a:ext>
              </a:extLst>
            </p:cNvPr>
            <p:cNvGrpSpPr/>
            <p:nvPr/>
          </p:nvGrpSpPr>
          <p:grpSpPr>
            <a:xfrm>
              <a:off x="3672854" y="3808085"/>
              <a:ext cx="1611665" cy="1912644"/>
              <a:chOff x="5698710" y="1569701"/>
              <a:chExt cx="1611665" cy="1912644"/>
            </a:xfrm>
          </p:grpSpPr>
          <p:sp>
            <p:nvSpPr>
              <p:cNvPr id="51" name="フリーフォーム: 図形 50">
                <a:extLst>
                  <a:ext uri="{FF2B5EF4-FFF2-40B4-BE49-F238E27FC236}">
                    <a16:creationId xmlns:a16="http://schemas.microsoft.com/office/drawing/2014/main" id="{6A00B6A3-2375-462F-8FE9-2090B2FCED34}"/>
                  </a:ext>
                </a:extLst>
              </p:cNvPr>
              <p:cNvSpPr/>
              <p:nvPr/>
            </p:nvSpPr>
            <p:spPr>
              <a:xfrm>
                <a:off x="5698710" y="1569701"/>
                <a:ext cx="1523375" cy="1912644"/>
              </a:xfrm>
              <a:custGeom>
                <a:avLst/>
                <a:gdLst>
                  <a:gd name="connsiteX0" fmla="*/ 0 w 2870200"/>
                  <a:gd name="connsiteY0" fmla="*/ 3603625 h 3603625"/>
                  <a:gd name="connsiteX1" fmla="*/ 714375 w 2870200"/>
                  <a:gd name="connsiteY1" fmla="*/ 2876550 h 3603625"/>
                  <a:gd name="connsiteX2" fmla="*/ 1435100 w 2870200"/>
                  <a:gd name="connsiteY2" fmla="*/ 0 h 3603625"/>
                  <a:gd name="connsiteX3" fmla="*/ 2165350 w 2870200"/>
                  <a:gd name="connsiteY3" fmla="*/ 2882900 h 3603625"/>
                  <a:gd name="connsiteX4" fmla="*/ 2870200 w 2870200"/>
                  <a:gd name="connsiteY4" fmla="*/ 3584575 h 360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0200" h="3603625">
                    <a:moveTo>
                      <a:pt x="0" y="3603625"/>
                    </a:moveTo>
                    <a:cubicBezTo>
                      <a:pt x="237596" y="3540389"/>
                      <a:pt x="475192" y="3477154"/>
                      <a:pt x="714375" y="2876550"/>
                    </a:cubicBezTo>
                    <a:cubicBezTo>
                      <a:pt x="953558" y="2275946"/>
                      <a:pt x="1193271" y="-1058"/>
                      <a:pt x="1435100" y="0"/>
                    </a:cubicBezTo>
                    <a:cubicBezTo>
                      <a:pt x="1676929" y="1058"/>
                      <a:pt x="1926167" y="2285471"/>
                      <a:pt x="2165350" y="2882900"/>
                    </a:cubicBezTo>
                    <a:cubicBezTo>
                      <a:pt x="2404533" y="3480329"/>
                      <a:pt x="2637366" y="3532452"/>
                      <a:pt x="2870200" y="3584575"/>
                    </a:cubicBezTo>
                  </a:path>
                </a:pathLst>
              </a:custGeom>
              <a:noFill/>
              <a:ln w="317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: 図形 51">
                <a:extLst>
                  <a:ext uri="{FF2B5EF4-FFF2-40B4-BE49-F238E27FC236}">
                    <a16:creationId xmlns:a16="http://schemas.microsoft.com/office/drawing/2014/main" id="{F940D16C-8E18-45FC-8B34-2C97F9795BBA}"/>
                  </a:ext>
                </a:extLst>
              </p:cNvPr>
              <p:cNvSpPr/>
              <p:nvPr/>
            </p:nvSpPr>
            <p:spPr>
              <a:xfrm>
                <a:off x="5787000" y="1569701"/>
                <a:ext cx="1523375" cy="1912644"/>
              </a:xfrm>
              <a:custGeom>
                <a:avLst/>
                <a:gdLst>
                  <a:gd name="connsiteX0" fmla="*/ 0 w 2870200"/>
                  <a:gd name="connsiteY0" fmla="*/ 3603625 h 3603625"/>
                  <a:gd name="connsiteX1" fmla="*/ 714375 w 2870200"/>
                  <a:gd name="connsiteY1" fmla="*/ 2876550 h 3603625"/>
                  <a:gd name="connsiteX2" fmla="*/ 1435100 w 2870200"/>
                  <a:gd name="connsiteY2" fmla="*/ 0 h 3603625"/>
                  <a:gd name="connsiteX3" fmla="*/ 2165350 w 2870200"/>
                  <a:gd name="connsiteY3" fmla="*/ 2882900 h 3603625"/>
                  <a:gd name="connsiteX4" fmla="*/ 2870200 w 2870200"/>
                  <a:gd name="connsiteY4" fmla="*/ 3584575 h 360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0200" h="3603625">
                    <a:moveTo>
                      <a:pt x="0" y="3603625"/>
                    </a:moveTo>
                    <a:cubicBezTo>
                      <a:pt x="237596" y="3540389"/>
                      <a:pt x="475192" y="3477154"/>
                      <a:pt x="714375" y="2876550"/>
                    </a:cubicBezTo>
                    <a:cubicBezTo>
                      <a:pt x="953558" y="2275946"/>
                      <a:pt x="1193271" y="-1058"/>
                      <a:pt x="1435100" y="0"/>
                    </a:cubicBezTo>
                    <a:cubicBezTo>
                      <a:pt x="1676929" y="1058"/>
                      <a:pt x="1926167" y="2285471"/>
                      <a:pt x="2165350" y="2882900"/>
                    </a:cubicBezTo>
                    <a:cubicBezTo>
                      <a:pt x="2404533" y="3480329"/>
                      <a:pt x="2637366" y="3532452"/>
                      <a:pt x="2870200" y="3584575"/>
                    </a:cubicBezTo>
                  </a:path>
                </a:pathLst>
              </a:custGeom>
              <a:noFill/>
              <a:ln w="317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04C9B269-65AE-41D5-B13F-2289545FD544}"/>
                </a:ext>
              </a:extLst>
            </p:cNvPr>
            <p:cNvCxnSpPr>
              <a:cxnSpLocks/>
            </p:cNvCxnSpPr>
            <p:nvPr/>
          </p:nvCxnSpPr>
          <p:spPr>
            <a:xfrm>
              <a:off x="1263645" y="5720729"/>
              <a:ext cx="67500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コンテンツ プレースホルダ 2">
              <a:extLst>
                <a:ext uri="{FF2B5EF4-FFF2-40B4-BE49-F238E27FC236}">
                  <a16:creationId xmlns:a16="http://schemas.microsoft.com/office/drawing/2014/main" id="{C54191AD-7F90-4552-ABA7-0000C39A50B6}"/>
                </a:ext>
              </a:extLst>
            </p:cNvPr>
            <p:cNvSpPr txBox="1">
              <a:spLocks/>
            </p:cNvSpPr>
            <p:nvPr/>
          </p:nvSpPr>
          <p:spPr>
            <a:xfrm>
              <a:off x="6101145" y="5749761"/>
              <a:ext cx="855000" cy="523273"/>
            </a:xfrm>
            <a:prstGeom prst="rect">
              <a:avLst/>
            </a:prstGeom>
          </p:spPr>
          <p:txBody>
            <a:bodyPr/>
            <a:lstStyle/>
            <a:p>
              <a:pPr algn="ctr">
                <a:spcBef>
                  <a:spcPts val="768"/>
                </a:spcBef>
              </a:pPr>
              <a:r>
                <a:rPr lang="en-US" altLang="ja-JP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IR</a:t>
              </a:r>
              <a:endParaRPr lang="ja-JP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52254FCF-0974-4424-ACBA-189E372BFDF7}"/>
                </a:ext>
              </a:extLst>
            </p:cNvPr>
            <p:cNvCxnSpPr>
              <a:cxnSpLocks/>
            </p:cNvCxnSpPr>
            <p:nvPr/>
          </p:nvCxnSpPr>
          <p:spPr>
            <a:xfrm>
              <a:off x="2478645" y="4618085"/>
              <a:ext cx="20000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E37D1CEA-6C85-4339-B738-A0DF8DE1891B}"/>
                </a:ext>
              </a:extLst>
            </p:cNvPr>
            <p:cNvCxnSpPr>
              <a:cxnSpLocks/>
            </p:cNvCxnSpPr>
            <p:nvPr/>
          </p:nvCxnSpPr>
          <p:spPr>
            <a:xfrm>
              <a:off x="4478687" y="4618085"/>
              <a:ext cx="204995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48A5E731-67CC-49D2-BC0C-91539C8FB322}"/>
                    </a:ext>
                  </a:extLst>
                </p:cNvPr>
                <p:cNvSpPr txBox="1"/>
                <p:nvPr/>
              </p:nvSpPr>
              <p:spPr>
                <a:xfrm>
                  <a:off x="3210587" y="4065469"/>
                  <a:ext cx="56111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48A5E731-67CC-49D2-BC0C-91539C8FB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587" y="4065469"/>
                  <a:ext cx="561115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70DFCB99-E986-4096-BBE9-EEE4A8C5B707}"/>
                    </a:ext>
                  </a:extLst>
                </p:cNvPr>
                <p:cNvSpPr txBox="1"/>
                <p:nvPr/>
              </p:nvSpPr>
              <p:spPr>
                <a:xfrm>
                  <a:off x="5268645" y="4065469"/>
                  <a:ext cx="5693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70DFCB99-E986-4096-BBE9-EEE4A8C5B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645" y="4065469"/>
                  <a:ext cx="569387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コンテンツ プレースホルダ 2">
              <a:extLst>
                <a:ext uri="{FF2B5EF4-FFF2-40B4-BE49-F238E27FC236}">
                  <a16:creationId xmlns:a16="http://schemas.microsoft.com/office/drawing/2014/main" id="{8C07E721-5FF2-48CA-86B2-F86CE7C6EA6A}"/>
                </a:ext>
              </a:extLst>
            </p:cNvPr>
            <p:cNvSpPr txBox="1">
              <a:spLocks/>
            </p:cNvSpPr>
            <p:nvPr/>
          </p:nvSpPr>
          <p:spPr>
            <a:xfrm>
              <a:off x="3829985" y="5768696"/>
              <a:ext cx="1356931" cy="523273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ts val="768"/>
                </a:spcBef>
              </a:pPr>
              <a:r>
                <a:rPr lang="en-US" altLang="ja-JP" sz="28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Arial Unicode MS" panose="020B0604020202020204" pitchFamily="50" charset="-128"/>
                  <a:cs typeface="Arial" panose="020B0604020202020204" pitchFamily="34" charset="0"/>
                </a:rPr>
                <a:t>Raman</a:t>
              </a:r>
              <a:endParaRPr lang="ja-JP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62" name="コンテンツ プレースホルダ 2">
              <a:extLst>
                <a:ext uri="{FF2B5EF4-FFF2-40B4-BE49-F238E27FC236}">
                  <a16:creationId xmlns:a16="http://schemas.microsoft.com/office/drawing/2014/main" id="{21468425-9040-4371-AC71-776641B5CE00}"/>
                </a:ext>
              </a:extLst>
            </p:cNvPr>
            <p:cNvSpPr txBox="1">
              <a:spLocks/>
            </p:cNvSpPr>
            <p:nvPr/>
          </p:nvSpPr>
          <p:spPr>
            <a:xfrm>
              <a:off x="2001229" y="5768696"/>
              <a:ext cx="855000" cy="523273"/>
            </a:xfrm>
            <a:prstGeom prst="rect">
              <a:avLst/>
            </a:prstGeom>
          </p:spPr>
          <p:txBody>
            <a:bodyPr/>
            <a:lstStyle/>
            <a:p>
              <a:pPr algn="ctr">
                <a:spcBef>
                  <a:spcPts val="768"/>
                </a:spcBef>
              </a:pPr>
              <a:r>
                <a:rPr lang="en-US" altLang="ja-JP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IR</a:t>
              </a:r>
              <a:endParaRPr lang="ja-JP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63" name="フリーフォーム: 図形 62">
              <a:extLst>
                <a:ext uri="{FF2B5EF4-FFF2-40B4-BE49-F238E27FC236}">
                  <a16:creationId xmlns:a16="http://schemas.microsoft.com/office/drawing/2014/main" id="{EB4D9746-986B-4E39-81AD-3FF6D4C41743}"/>
                </a:ext>
              </a:extLst>
            </p:cNvPr>
            <p:cNvSpPr/>
            <p:nvPr/>
          </p:nvSpPr>
          <p:spPr>
            <a:xfrm>
              <a:off x="1716956" y="3808085"/>
              <a:ext cx="1523375" cy="1912644"/>
            </a:xfrm>
            <a:custGeom>
              <a:avLst/>
              <a:gdLst>
                <a:gd name="connsiteX0" fmla="*/ 0 w 2870200"/>
                <a:gd name="connsiteY0" fmla="*/ 3603625 h 3603625"/>
                <a:gd name="connsiteX1" fmla="*/ 714375 w 2870200"/>
                <a:gd name="connsiteY1" fmla="*/ 2876550 h 3603625"/>
                <a:gd name="connsiteX2" fmla="*/ 1435100 w 2870200"/>
                <a:gd name="connsiteY2" fmla="*/ 0 h 3603625"/>
                <a:gd name="connsiteX3" fmla="*/ 2165350 w 2870200"/>
                <a:gd name="connsiteY3" fmla="*/ 2882900 h 3603625"/>
                <a:gd name="connsiteX4" fmla="*/ 2870200 w 2870200"/>
                <a:gd name="connsiteY4" fmla="*/ 3584575 h 360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0200" h="3603625">
                  <a:moveTo>
                    <a:pt x="0" y="3603625"/>
                  </a:moveTo>
                  <a:cubicBezTo>
                    <a:pt x="237596" y="3540389"/>
                    <a:pt x="475192" y="3477154"/>
                    <a:pt x="714375" y="2876550"/>
                  </a:cubicBezTo>
                  <a:cubicBezTo>
                    <a:pt x="953558" y="2275946"/>
                    <a:pt x="1193271" y="-1058"/>
                    <a:pt x="1435100" y="0"/>
                  </a:cubicBezTo>
                  <a:cubicBezTo>
                    <a:pt x="1676929" y="1058"/>
                    <a:pt x="1926167" y="2285471"/>
                    <a:pt x="2165350" y="2882900"/>
                  </a:cubicBezTo>
                  <a:cubicBezTo>
                    <a:pt x="2404533" y="3480329"/>
                    <a:pt x="2637366" y="3532452"/>
                    <a:pt x="2870200" y="3584575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523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25131327-9BD3-4A64-810F-FA49B756B28F}"/>
              </a:ext>
            </a:extLst>
          </p:cNvPr>
          <p:cNvGrpSpPr/>
          <p:nvPr/>
        </p:nvGrpSpPr>
        <p:grpSpPr>
          <a:xfrm>
            <a:off x="1263645" y="729000"/>
            <a:ext cx="6750000" cy="2484413"/>
            <a:chOff x="1263645" y="729000"/>
            <a:chExt cx="6750000" cy="2484413"/>
          </a:xfrm>
        </p:grpSpPr>
        <p:sp>
          <p:nvSpPr>
            <p:cNvPr id="45" name="コンテンツ プレースホルダ 2">
              <a:extLst>
                <a:ext uri="{FF2B5EF4-FFF2-40B4-BE49-F238E27FC236}">
                  <a16:creationId xmlns:a16="http://schemas.microsoft.com/office/drawing/2014/main" id="{5C1A40EE-6025-48A9-9675-1B50FA8335F7}"/>
                </a:ext>
              </a:extLst>
            </p:cNvPr>
            <p:cNvSpPr txBox="1">
              <a:spLocks/>
            </p:cNvSpPr>
            <p:nvPr/>
          </p:nvSpPr>
          <p:spPr>
            <a:xfrm>
              <a:off x="5850178" y="2683847"/>
              <a:ext cx="1356931" cy="523273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ts val="768"/>
                </a:spcBef>
              </a:pPr>
              <a:r>
                <a:rPr lang="en-US" altLang="ja-JP" sz="28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Arial Unicode MS" panose="020B0604020202020204" pitchFamily="50" charset="-128"/>
                  <a:cs typeface="Arial" panose="020B0604020202020204" pitchFamily="34" charset="0"/>
                </a:rPr>
                <a:t>Raman</a:t>
              </a:r>
              <a:endParaRPr lang="ja-JP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46" name="コンテンツ プレースホルダ 2">
              <a:extLst>
                <a:ext uri="{FF2B5EF4-FFF2-40B4-BE49-F238E27FC236}">
                  <a16:creationId xmlns:a16="http://schemas.microsoft.com/office/drawing/2014/main" id="{DDF60A38-9598-4B88-8EFD-5AB5DAD59153}"/>
                </a:ext>
              </a:extLst>
            </p:cNvPr>
            <p:cNvSpPr txBox="1">
              <a:spLocks/>
            </p:cNvSpPr>
            <p:nvPr/>
          </p:nvSpPr>
          <p:spPr>
            <a:xfrm>
              <a:off x="2047832" y="2683848"/>
              <a:ext cx="855000" cy="523273"/>
            </a:xfrm>
            <a:prstGeom prst="rect">
              <a:avLst/>
            </a:prstGeom>
          </p:spPr>
          <p:txBody>
            <a:bodyPr/>
            <a:lstStyle/>
            <a:p>
              <a:pPr algn="ctr">
                <a:spcBef>
                  <a:spcPts val="768"/>
                </a:spcBef>
              </a:pPr>
              <a:r>
                <a:rPr lang="en-US" altLang="ja-JP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IR</a:t>
              </a:r>
              <a:endParaRPr lang="ja-JP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47" name="コンテンツ プレースホルダ 2">
              <a:extLst>
                <a:ext uri="{FF2B5EF4-FFF2-40B4-BE49-F238E27FC236}">
                  <a16:creationId xmlns:a16="http://schemas.microsoft.com/office/drawing/2014/main" id="{25C2D1AF-DA85-437D-9A0A-BA5876B31DB0}"/>
                </a:ext>
              </a:extLst>
            </p:cNvPr>
            <p:cNvSpPr txBox="1">
              <a:spLocks/>
            </p:cNvSpPr>
            <p:nvPr/>
          </p:nvSpPr>
          <p:spPr>
            <a:xfrm>
              <a:off x="4051187" y="2690140"/>
              <a:ext cx="855000" cy="523273"/>
            </a:xfrm>
            <a:prstGeom prst="rect">
              <a:avLst/>
            </a:prstGeom>
          </p:spPr>
          <p:txBody>
            <a:bodyPr/>
            <a:lstStyle/>
            <a:p>
              <a:pPr algn="ctr">
                <a:spcBef>
                  <a:spcPts val="768"/>
                </a:spcBef>
              </a:pPr>
              <a:r>
                <a:rPr lang="en-US" altLang="ja-JP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IR</a:t>
              </a:r>
              <a:endParaRPr lang="ja-JP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41B407A2-751F-4D64-B653-3E8ECC29B81F}"/>
                </a:ext>
              </a:extLst>
            </p:cNvPr>
            <p:cNvGrpSpPr/>
            <p:nvPr/>
          </p:nvGrpSpPr>
          <p:grpSpPr>
            <a:xfrm>
              <a:off x="1263645" y="729000"/>
              <a:ext cx="6750000" cy="1926943"/>
              <a:chOff x="1263645" y="729000"/>
              <a:chExt cx="6750000" cy="1926943"/>
            </a:xfrm>
          </p:grpSpPr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9F2EB010-4772-4D3A-9332-2EC7A7E895F4}"/>
                  </a:ext>
                </a:extLst>
              </p:cNvPr>
              <p:cNvSpPr/>
              <p:nvPr/>
            </p:nvSpPr>
            <p:spPr>
              <a:xfrm>
                <a:off x="1721088" y="729000"/>
                <a:ext cx="1523375" cy="1912644"/>
              </a:xfrm>
              <a:custGeom>
                <a:avLst/>
                <a:gdLst>
                  <a:gd name="connsiteX0" fmla="*/ 0 w 2870200"/>
                  <a:gd name="connsiteY0" fmla="*/ 3603625 h 3603625"/>
                  <a:gd name="connsiteX1" fmla="*/ 714375 w 2870200"/>
                  <a:gd name="connsiteY1" fmla="*/ 2876550 h 3603625"/>
                  <a:gd name="connsiteX2" fmla="*/ 1435100 w 2870200"/>
                  <a:gd name="connsiteY2" fmla="*/ 0 h 3603625"/>
                  <a:gd name="connsiteX3" fmla="*/ 2165350 w 2870200"/>
                  <a:gd name="connsiteY3" fmla="*/ 2882900 h 3603625"/>
                  <a:gd name="connsiteX4" fmla="*/ 2870200 w 2870200"/>
                  <a:gd name="connsiteY4" fmla="*/ 3584575 h 360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0200" h="3603625">
                    <a:moveTo>
                      <a:pt x="0" y="3603625"/>
                    </a:moveTo>
                    <a:cubicBezTo>
                      <a:pt x="237596" y="3540389"/>
                      <a:pt x="475192" y="3477154"/>
                      <a:pt x="714375" y="2876550"/>
                    </a:cubicBezTo>
                    <a:cubicBezTo>
                      <a:pt x="953558" y="2275946"/>
                      <a:pt x="1193271" y="-1058"/>
                      <a:pt x="1435100" y="0"/>
                    </a:cubicBezTo>
                    <a:cubicBezTo>
                      <a:pt x="1676929" y="1058"/>
                      <a:pt x="1926167" y="2285471"/>
                      <a:pt x="2165350" y="2882900"/>
                    </a:cubicBezTo>
                    <a:cubicBezTo>
                      <a:pt x="2404533" y="3480329"/>
                      <a:pt x="2637366" y="3532452"/>
                      <a:pt x="2870200" y="3584575"/>
                    </a:cubicBezTo>
                  </a:path>
                </a:pathLst>
              </a:cu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フリーフォーム: 図形 41">
                <a:extLst>
                  <a:ext uri="{FF2B5EF4-FFF2-40B4-BE49-F238E27FC236}">
                    <a16:creationId xmlns:a16="http://schemas.microsoft.com/office/drawing/2014/main" id="{8B225B71-E89E-4D49-ABBF-0B75E97BA048}"/>
                  </a:ext>
                </a:extLst>
              </p:cNvPr>
              <p:cNvSpPr/>
              <p:nvPr/>
            </p:nvSpPr>
            <p:spPr>
              <a:xfrm>
                <a:off x="3717000" y="729000"/>
                <a:ext cx="1523375" cy="1912644"/>
              </a:xfrm>
              <a:custGeom>
                <a:avLst/>
                <a:gdLst>
                  <a:gd name="connsiteX0" fmla="*/ 0 w 2870200"/>
                  <a:gd name="connsiteY0" fmla="*/ 3603625 h 3603625"/>
                  <a:gd name="connsiteX1" fmla="*/ 714375 w 2870200"/>
                  <a:gd name="connsiteY1" fmla="*/ 2876550 h 3603625"/>
                  <a:gd name="connsiteX2" fmla="*/ 1435100 w 2870200"/>
                  <a:gd name="connsiteY2" fmla="*/ 0 h 3603625"/>
                  <a:gd name="connsiteX3" fmla="*/ 2165350 w 2870200"/>
                  <a:gd name="connsiteY3" fmla="*/ 2882900 h 3603625"/>
                  <a:gd name="connsiteX4" fmla="*/ 2870200 w 2870200"/>
                  <a:gd name="connsiteY4" fmla="*/ 3584575 h 360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0200" h="3603625">
                    <a:moveTo>
                      <a:pt x="0" y="3603625"/>
                    </a:moveTo>
                    <a:cubicBezTo>
                      <a:pt x="237596" y="3540389"/>
                      <a:pt x="475192" y="3477154"/>
                      <a:pt x="714375" y="2876550"/>
                    </a:cubicBezTo>
                    <a:cubicBezTo>
                      <a:pt x="953558" y="2275946"/>
                      <a:pt x="1193271" y="-1058"/>
                      <a:pt x="1435100" y="0"/>
                    </a:cubicBezTo>
                    <a:cubicBezTo>
                      <a:pt x="1676929" y="1058"/>
                      <a:pt x="1926167" y="2285471"/>
                      <a:pt x="2165350" y="2882900"/>
                    </a:cubicBezTo>
                    <a:cubicBezTo>
                      <a:pt x="2404533" y="3480329"/>
                      <a:pt x="2637366" y="3532452"/>
                      <a:pt x="2870200" y="3584575"/>
                    </a:cubicBezTo>
                  </a:path>
                </a:pathLst>
              </a:cu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フリーフォーム: 図形 42">
                <a:extLst>
                  <a:ext uri="{FF2B5EF4-FFF2-40B4-BE49-F238E27FC236}">
                    <a16:creationId xmlns:a16="http://schemas.microsoft.com/office/drawing/2014/main" id="{03D48A18-84DD-4312-9551-83FC479C28A0}"/>
                  </a:ext>
                </a:extLst>
              </p:cNvPr>
              <p:cNvSpPr/>
              <p:nvPr/>
            </p:nvSpPr>
            <p:spPr>
              <a:xfrm>
                <a:off x="5766957" y="729000"/>
                <a:ext cx="1523375" cy="1912644"/>
              </a:xfrm>
              <a:custGeom>
                <a:avLst/>
                <a:gdLst>
                  <a:gd name="connsiteX0" fmla="*/ 0 w 2870200"/>
                  <a:gd name="connsiteY0" fmla="*/ 3603625 h 3603625"/>
                  <a:gd name="connsiteX1" fmla="*/ 714375 w 2870200"/>
                  <a:gd name="connsiteY1" fmla="*/ 2876550 h 3603625"/>
                  <a:gd name="connsiteX2" fmla="*/ 1435100 w 2870200"/>
                  <a:gd name="connsiteY2" fmla="*/ 0 h 3603625"/>
                  <a:gd name="connsiteX3" fmla="*/ 2165350 w 2870200"/>
                  <a:gd name="connsiteY3" fmla="*/ 2882900 h 3603625"/>
                  <a:gd name="connsiteX4" fmla="*/ 2870200 w 2870200"/>
                  <a:gd name="connsiteY4" fmla="*/ 3584575 h 360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0200" h="3603625">
                    <a:moveTo>
                      <a:pt x="0" y="3603625"/>
                    </a:moveTo>
                    <a:cubicBezTo>
                      <a:pt x="237596" y="3540389"/>
                      <a:pt x="475192" y="3477154"/>
                      <a:pt x="714375" y="2876550"/>
                    </a:cubicBezTo>
                    <a:cubicBezTo>
                      <a:pt x="953558" y="2275946"/>
                      <a:pt x="1193271" y="-1058"/>
                      <a:pt x="1435100" y="0"/>
                    </a:cubicBezTo>
                    <a:cubicBezTo>
                      <a:pt x="1676929" y="1058"/>
                      <a:pt x="1926167" y="2285471"/>
                      <a:pt x="2165350" y="2882900"/>
                    </a:cubicBezTo>
                    <a:cubicBezTo>
                      <a:pt x="2404533" y="3480329"/>
                      <a:pt x="2637366" y="3532452"/>
                      <a:pt x="2870200" y="3584575"/>
                    </a:cubicBezTo>
                  </a:path>
                </a:pathLst>
              </a:custGeom>
              <a:noFill/>
              <a:ln w="317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E5411591-433E-4AF0-843A-223EC44B2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3645" y="2655943"/>
                <a:ext cx="67500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2CE0989D-CEA1-42E5-B6ED-01E59CD312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8645" y="1553299"/>
                <a:ext cx="200004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813E6118-87FE-4C5A-975F-F8D549AF44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8687" y="1553299"/>
                <a:ext cx="204995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1FCFE372-6B52-4180-8209-738C74E004C4}"/>
                      </a:ext>
                    </a:extLst>
                  </p:cNvPr>
                  <p:cNvSpPr txBox="1"/>
                  <p:nvPr/>
                </p:nvSpPr>
                <p:spPr>
                  <a:xfrm>
                    <a:off x="3210587" y="1000683"/>
                    <a:ext cx="56111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1FCFE372-6B52-4180-8209-738C74E004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0587" y="1000683"/>
                    <a:ext cx="561115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テキスト ボックス 50">
                    <a:extLst>
                      <a:ext uri="{FF2B5EF4-FFF2-40B4-BE49-F238E27FC236}">
                        <a16:creationId xmlns:a16="http://schemas.microsoft.com/office/drawing/2014/main" id="{3C91DEED-0A80-4821-99EB-85683A1848F9}"/>
                      </a:ext>
                    </a:extLst>
                  </p:cNvPr>
                  <p:cNvSpPr txBox="1"/>
                  <p:nvPr/>
                </p:nvSpPr>
                <p:spPr>
                  <a:xfrm>
                    <a:off x="5268645" y="1000683"/>
                    <a:ext cx="56938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テキスト ボックス 50">
                    <a:extLst>
                      <a:ext uri="{FF2B5EF4-FFF2-40B4-BE49-F238E27FC236}">
                        <a16:creationId xmlns:a16="http://schemas.microsoft.com/office/drawing/2014/main" id="{3C91DEED-0A80-4821-99EB-85683A1848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8645" y="1000683"/>
                    <a:ext cx="569387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8982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843AEF8-2BD5-4A75-9302-8E4C31F415C7}"/>
              </a:ext>
            </a:extLst>
          </p:cNvPr>
          <p:cNvGrpSpPr/>
          <p:nvPr/>
        </p:nvGrpSpPr>
        <p:grpSpPr>
          <a:xfrm>
            <a:off x="1287000" y="279000"/>
            <a:ext cx="6750000" cy="2483884"/>
            <a:chOff x="1197000" y="639000"/>
            <a:chExt cx="6750000" cy="2483884"/>
          </a:xfrm>
        </p:grpSpPr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A305D836-22EF-4C7E-8205-EF83E7BC1CDF}"/>
                </a:ext>
              </a:extLst>
            </p:cNvPr>
            <p:cNvGrpSpPr/>
            <p:nvPr/>
          </p:nvGrpSpPr>
          <p:grpSpPr>
            <a:xfrm>
              <a:off x="1197000" y="639000"/>
              <a:ext cx="6750000" cy="2483884"/>
              <a:chOff x="1263645" y="3808085"/>
              <a:chExt cx="6750000" cy="2483884"/>
            </a:xfrm>
          </p:grpSpPr>
          <p:sp>
            <p:nvSpPr>
              <p:cNvPr id="57" name="フリーフォーム: 図形 56">
                <a:extLst>
                  <a:ext uri="{FF2B5EF4-FFF2-40B4-BE49-F238E27FC236}">
                    <a16:creationId xmlns:a16="http://schemas.microsoft.com/office/drawing/2014/main" id="{BB40FFB7-A217-4BEB-A216-6D592C62E0F1}"/>
                  </a:ext>
                </a:extLst>
              </p:cNvPr>
              <p:cNvSpPr/>
              <p:nvPr/>
            </p:nvSpPr>
            <p:spPr>
              <a:xfrm rot="12796404">
                <a:off x="4110450" y="4828564"/>
                <a:ext cx="3054911" cy="660603"/>
              </a:xfrm>
              <a:custGeom>
                <a:avLst/>
                <a:gdLst>
                  <a:gd name="connsiteX0" fmla="*/ 0 w 1439863"/>
                  <a:gd name="connsiteY0" fmla="*/ 719140 h 719140"/>
                  <a:gd name="connsiteX1" fmla="*/ 717550 w 1439863"/>
                  <a:gd name="connsiteY1" fmla="*/ 3 h 719140"/>
                  <a:gd name="connsiteX2" fmla="*/ 1439863 w 1439863"/>
                  <a:gd name="connsiteY2" fmla="*/ 711203 h 719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39863" h="719140">
                    <a:moveTo>
                      <a:pt x="0" y="719140"/>
                    </a:moveTo>
                    <a:cubicBezTo>
                      <a:pt x="238786" y="360233"/>
                      <a:pt x="477573" y="1326"/>
                      <a:pt x="717550" y="3"/>
                    </a:cubicBezTo>
                    <a:cubicBezTo>
                      <a:pt x="957527" y="-1320"/>
                      <a:pt x="1198695" y="354941"/>
                      <a:pt x="1439863" y="711203"/>
                    </a:cubicBezTo>
                  </a:path>
                </a:pathLst>
              </a:custGeom>
              <a:noFill/>
              <a:ln w="508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0D1F79C0-9E08-46B1-83DF-15BE0D46A8DE}"/>
                  </a:ext>
                </a:extLst>
              </p:cNvPr>
              <p:cNvGrpSpPr/>
              <p:nvPr/>
            </p:nvGrpSpPr>
            <p:grpSpPr>
              <a:xfrm>
                <a:off x="3672854" y="3808085"/>
                <a:ext cx="1611665" cy="1912644"/>
                <a:chOff x="5698710" y="1569701"/>
                <a:chExt cx="1611665" cy="1912644"/>
              </a:xfrm>
            </p:grpSpPr>
            <p:sp>
              <p:nvSpPr>
                <p:cNvPr id="68" name="フリーフォーム: 図形 67">
                  <a:extLst>
                    <a:ext uri="{FF2B5EF4-FFF2-40B4-BE49-F238E27FC236}">
                      <a16:creationId xmlns:a16="http://schemas.microsoft.com/office/drawing/2014/main" id="{90D69660-00D6-44FC-9750-DF461C94DF83}"/>
                    </a:ext>
                  </a:extLst>
                </p:cNvPr>
                <p:cNvSpPr/>
                <p:nvPr/>
              </p:nvSpPr>
              <p:spPr>
                <a:xfrm>
                  <a:off x="5698710" y="1569701"/>
                  <a:ext cx="1523375" cy="1912644"/>
                </a:xfrm>
                <a:custGeom>
                  <a:avLst/>
                  <a:gdLst>
                    <a:gd name="connsiteX0" fmla="*/ 0 w 2870200"/>
                    <a:gd name="connsiteY0" fmla="*/ 3603625 h 3603625"/>
                    <a:gd name="connsiteX1" fmla="*/ 714375 w 2870200"/>
                    <a:gd name="connsiteY1" fmla="*/ 2876550 h 3603625"/>
                    <a:gd name="connsiteX2" fmla="*/ 1435100 w 2870200"/>
                    <a:gd name="connsiteY2" fmla="*/ 0 h 3603625"/>
                    <a:gd name="connsiteX3" fmla="*/ 2165350 w 2870200"/>
                    <a:gd name="connsiteY3" fmla="*/ 2882900 h 3603625"/>
                    <a:gd name="connsiteX4" fmla="*/ 2870200 w 2870200"/>
                    <a:gd name="connsiteY4" fmla="*/ 3584575 h 3603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70200" h="3603625">
                      <a:moveTo>
                        <a:pt x="0" y="3603625"/>
                      </a:moveTo>
                      <a:cubicBezTo>
                        <a:pt x="237596" y="3540389"/>
                        <a:pt x="475192" y="3477154"/>
                        <a:pt x="714375" y="2876550"/>
                      </a:cubicBezTo>
                      <a:cubicBezTo>
                        <a:pt x="953558" y="2275946"/>
                        <a:pt x="1193271" y="-1058"/>
                        <a:pt x="1435100" y="0"/>
                      </a:cubicBezTo>
                      <a:cubicBezTo>
                        <a:pt x="1676929" y="1058"/>
                        <a:pt x="1926167" y="2285471"/>
                        <a:pt x="2165350" y="2882900"/>
                      </a:cubicBezTo>
                      <a:cubicBezTo>
                        <a:pt x="2404533" y="3480329"/>
                        <a:pt x="2637366" y="3532452"/>
                        <a:pt x="2870200" y="3584575"/>
                      </a:cubicBezTo>
                    </a:path>
                  </a:pathLst>
                </a:custGeom>
                <a:noFill/>
                <a:ln w="317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" name="フリーフォーム: 図形 68">
                  <a:extLst>
                    <a:ext uri="{FF2B5EF4-FFF2-40B4-BE49-F238E27FC236}">
                      <a16:creationId xmlns:a16="http://schemas.microsoft.com/office/drawing/2014/main" id="{13B1F9AC-F298-4E14-89FF-EAA5591A5E6F}"/>
                    </a:ext>
                  </a:extLst>
                </p:cNvPr>
                <p:cNvSpPr/>
                <p:nvPr/>
              </p:nvSpPr>
              <p:spPr>
                <a:xfrm>
                  <a:off x="5787000" y="1569701"/>
                  <a:ext cx="1523375" cy="1912644"/>
                </a:xfrm>
                <a:custGeom>
                  <a:avLst/>
                  <a:gdLst>
                    <a:gd name="connsiteX0" fmla="*/ 0 w 2870200"/>
                    <a:gd name="connsiteY0" fmla="*/ 3603625 h 3603625"/>
                    <a:gd name="connsiteX1" fmla="*/ 714375 w 2870200"/>
                    <a:gd name="connsiteY1" fmla="*/ 2876550 h 3603625"/>
                    <a:gd name="connsiteX2" fmla="*/ 1435100 w 2870200"/>
                    <a:gd name="connsiteY2" fmla="*/ 0 h 3603625"/>
                    <a:gd name="connsiteX3" fmla="*/ 2165350 w 2870200"/>
                    <a:gd name="connsiteY3" fmla="*/ 2882900 h 3603625"/>
                    <a:gd name="connsiteX4" fmla="*/ 2870200 w 2870200"/>
                    <a:gd name="connsiteY4" fmla="*/ 3584575 h 3603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70200" h="3603625">
                      <a:moveTo>
                        <a:pt x="0" y="3603625"/>
                      </a:moveTo>
                      <a:cubicBezTo>
                        <a:pt x="237596" y="3540389"/>
                        <a:pt x="475192" y="3477154"/>
                        <a:pt x="714375" y="2876550"/>
                      </a:cubicBezTo>
                      <a:cubicBezTo>
                        <a:pt x="953558" y="2275946"/>
                        <a:pt x="1193271" y="-1058"/>
                        <a:pt x="1435100" y="0"/>
                      </a:cubicBezTo>
                      <a:cubicBezTo>
                        <a:pt x="1676929" y="1058"/>
                        <a:pt x="1926167" y="2285471"/>
                        <a:pt x="2165350" y="2882900"/>
                      </a:cubicBezTo>
                      <a:cubicBezTo>
                        <a:pt x="2404533" y="3480329"/>
                        <a:pt x="2637366" y="3532452"/>
                        <a:pt x="2870200" y="3584575"/>
                      </a:cubicBezTo>
                    </a:path>
                  </a:pathLst>
                </a:custGeom>
                <a:noFill/>
                <a:ln w="317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59" name="直線矢印コネクタ 58">
                <a:extLst>
                  <a:ext uri="{FF2B5EF4-FFF2-40B4-BE49-F238E27FC236}">
                    <a16:creationId xmlns:a16="http://schemas.microsoft.com/office/drawing/2014/main" id="{9D992F5B-CFD5-49CF-9559-7832FBE6C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3645" y="5720729"/>
                <a:ext cx="67500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コンテンツ プレースホルダ 2">
                <a:extLst>
                  <a:ext uri="{FF2B5EF4-FFF2-40B4-BE49-F238E27FC236}">
                    <a16:creationId xmlns:a16="http://schemas.microsoft.com/office/drawing/2014/main" id="{B695C333-A81E-45EB-A579-77E9145CC5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1145" y="5749761"/>
                <a:ext cx="855000" cy="523273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spcBef>
                    <a:spcPts val="768"/>
                  </a:spcBef>
                </a:pPr>
                <a:r>
                  <a:rPr lang="en-US" altLang="ja-JP" sz="28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THz</a:t>
                </a:r>
                <a:endParaRPr lang="ja-JP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8649CE51-E5A5-4ADB-9D15-39CA9542D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8645" y="4618085"/>
                <a:ext cx="200004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8EAD539C-51C6-431F-BDAD-ABFCB0FD50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8687" y="4618085"/>
                <a:ext cx="204995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テキスト ボックス 62">
                    <a:extLst>
                      <a:ext uri="{FF2B5EF4-FFF2-40B4-BE49-F238E27FC236}">
                        <a16:creationId xmlns:a16="http://schemas.microsoft.com/office/drawing/2014/main" id="{530706F0-8AB2-4C68-BDEE-C7608FA1E080}"/>
                      </a:ext>
                    </a:extLst>
                  </p:cNvPr>
                  <p:cNvSpPr txBox="1"/>
                  <p:nvPr/>
                </p:nvSpPr>
                <p:spPr>
                  <a:xfrm>
                    <a:off x="3210587" y="4065469"/>
                    <a:ext cx="56111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テキスト ボックス 62">
                    <a:extLst>
                      <a:ext uri="{FF2B5EF4-FFF2-40B4-BE49-F238E27FC236}">
                        <a16:creationId xmlns:a16="http://schemas.microsoft.com/office/drawing/2014/main" id="{530706F0-8AB2-4C68-BDEE-C7608FA1E0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0587" y="4065469"/>
                    <a:ext cx="561115" cy="5232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テキスト ボックス 63">
                    <a:extLst>
                      <a:ext uri="{FF2B5EF4-FFF2-40B4-BE49-F238E27FC236}">
                        <a16:creationId xmlns:a16="http://schemas.microsoft.com/office/drawing/2014/main" id="{A1BD89CA-3156-431C-A537-AF02EB16AC5D}"/>
                      </a:ext>
                    </a:extLst>
                  </p:cNvPr>
                  <p:cNvSpPr txBox="1"/>
                  <p:nvPr/>
                </p:nvSpPr>
                <p:spPr>
                  <a:xfrm>
                    <a:off x="5268645" y="4065469"/>
                    <a:ext cx="56938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テキスト ボックス 63">
                    <a:extLst>
                      <a:ext uri="{FF2B5EF4-FFF2-40B4-BE49-F238E27FC236}">
                        <a16:creationId xmlns:a16="http://schemas.microsoft.com/office/drawing/2014/main" id="{A1BD89CA-3156-431C-A537-AF02EB16AC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8645" y="4065469"/>
                    <a:ext cx="569387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コンテンツ プレースホルダ 2">
                <a:extLst>
                  <a:ext uri="{FF2B5EF4-FFF2-40B4-BE49-F238E27FC236}">
                    <a16:creationId xmlns:a16="http://schemas.microsoft.com/office/drawing/2014/main" id="{846CB59D-D21A-4A3C-9D41-5E198A71C9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1229" y="5768696"/>
                <a:ext cx="855000" cy="523273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spcBef>
                    <a:spcPts val="768"/>
                  </a:spcBef>
                </a:pPr>
                <a:r>
                  <a:rPr lang="en-US" altLang="ja-JP" sz="28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THz</a:t>
                </a:r>
                <a:endParaRPr lang="ja-JP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67" name="フリーフォーム: 図形 66">
                <a:extLst>
                  <a:ext uri="{FF2B5EF4-FFF2-40B4-BE49-F238E27FC236}">
                    <a16:creationId xmlns:a16="http://schemas.microsoft.com/office/drawing/2014/main" id="{4557B8C5-7ECC-4B1E-8C90-55193F93E40A}"/>
                  </a:ext>
                </a:extLst>
              </p:cNvPr>
              <p:cNvSpPr/>
              <p:nvPr/>
            </p:nvSpPr>
            <p:spPr>
              <a:xfrm>
                <a:off x="1716956" y="3808085"/>
                <a:ext cx="1523375" cy="1912644"/>
              </a:xfrm>
              <a:custGeom>
                <a:avLst/>
                <a:gdLst>
                  <a:gd name="connsiteX0" fmla="*/ 0 w 2870200"/>
                  <a:gd name="connsiteY0" fmla="*/ 3603625 h 3603625"/>
                  <a:gd name="connsiteX1" fmla="*/ 714375 w 2870200"/>
                  <a:gd name="connsiteY1" fmla="*/ 2876550 h 3603625"/>
                  <a:gd name="connsiteX2" fmla="*/ 1435100 w 2870200"/>
                  <a:gd name="connsiteY2" fmla="*/ 0 h 3603625"/>
                  <a:gd name="connsiteX3" fmla="*/ 2165350 w 2870200"/>
                  <a:gd name="connsiteY3" fmla="*/ 2882900 h 3603625"/>
                  <a:gd name="connsiteX4" fmla="*/ 2870200 w 2870200"/>
                  <a:gd name="connsiteY4" fmla="*/ 3584575 h 360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0200" h="3603625">
                    <a:moveTo>
                      <a:pt x="0" y="3603625"/>
                    </a:moveTo>
                    <a:cubicBezTo>
                      <a:pt x="237596" y="3540389"/>
                      <a:pt x="475192" y="3477154"/>
                      <a:pt x="714375" y="2876550"/>
                    </a:cubicBezTo>
                    <a:cubicBezTo>
                      <a:pt x="953558" y="2275946"/>
                      <a:pt x="1193271" y="-1058"/>
                      <a:pt x="1435100" y="0"/>
                    </a:cubicBezTo>
                    <a:cubicBezTo>
                      <a:pt x="1676929" y="1058"/>
                      <a:pt x="1926167" y="2285471"/>
                      <a:pt x="2165350" y="2882900"/>
                    </a:cubicBezTo>
                    <a:cubicBezTo>
                      <a:pt x="2404533" y="3480329"/>
                      <a:pt x="2637366" y="3532452"/>
                      <a:pt x="2870200" y="3584575"/>
                    </a:cubicBezTo>
                  </a:path>
                </a:pathLst>
              </a:cu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0" name="コンテンツ プレースホルダ 2">
              <a:extLst>
                <a:ext uri="{FF2B5EF4-FFF2-40B4-BE49-F238E27FC236}">
                  <a16:creationId xmlns:a16="http://schemas.microsoft.com/office/drawing/2014/main" id="{A667E44F-45A8-4C1D-8A63-C5A913D1E7D2}"/>
                </a:ext>
              </a:extLst>
            </p:cNvPr>
            <p:cNvSpPr txBox="1">
              <a:spLocks/>
            </p:cNvSpPr>
            <p:nvPr/>
          </p:nvSpPr>
          <p:spPr>
            <a:xfrm>
              <a:off x="3984542" y="2599611"/>
              <a:ext cx="855000" cy="523273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ts val="768"/>
                </a:spcBef>
              </a:pPr>
              <a:r>
                <a:rPr lang="en-US" altLang="ja-JP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THz</a:t>
              </a:r>
              <a:endParaRPr lang="ja-JP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3FE71E7-AE0F-4F8D-8AD8-510A7237C24C}"/>
              </a:ext>
            </a:extLst>
          </p:cNvPr>
          <p:cNvGrpSpPr/>
          <p:nvPr/>
        </p:nvGrpSpPr>
        <p:grpSpPr>
          <a:xfrm>
            <a:off x="8543788" y="234000"/>
            <a:ext cx="1768199" cy="2160200"/>
            <a:chOff x="2727463" y="3692097"/>
            <a:chExt cx="1768199" cy="2160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A34C6141-5E9A-481E-ACC1-1025F5094A8D}"/>
                    </a:ext>
                  </a:extLst>
                </p:cNvPr>
                <p:cNvSpPr txBox="1"/>
                <p:nvPr/>
              </p:nvSpPr>
              <p:spPr>
                <a:xfrm>
                  <a:off x="3225182" y="5349442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/>
                </a:p>
              </p:txBody>
            </p:sp>
          </mc:Choice>
          <mc:Fallback xmlns="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A34C6141-5E9A-481E-ACC1-1025F5094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182" y="5349442"/>
                  <a:ext cx="942053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14839" t="-128571" r="-36129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AA0D4DA1-35BB-4E38-B1F2-C35DF43BAA98}"/>
                    </a:ext>
                  </a:extLst>
                </p:cNvPr>
                <p:cNvSpPr txBox="1"/>
                <p:nvPr/>
              </p:nvSpPr>
              <p:spPr>
                <a:xfrm>
                  <a:off x="3225182" y="4799369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AA0D4DA1-35BB-4E38-B1F2-C35DF43BA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182" y="4799369"/>
                  <a:ext cx="942053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4839" t="-126761" r="-36129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テキスト ボックス 72">
                  <a:extLst>
                    <a:ext uri="{FF2B5EF4-FFF2-40B4-BE49-F238E27FC236}">
                      <a16:creationId xmlns:a16="http://schemas.microsoft.com/office/drawing/2014/main" id="{1E58B62B-B1BA-4EA0-87CC-7EAB61562541}"/>
                    </a:ext>
                  </a:extLst>
                </p:cNvPr>
                <p:cNvSpPr txBox="1"/>
                <p:nvPr/>
              </p:nvSpPr>
              <p:spPr>
                <a:xfrm>
                  <a:off x="3225182" y="4295369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テキスト ボックス 72">
                  <a:extLst>
                    <a:ext uri="{FF2B5EF4-FFF2-40B4-BE49-F238E27FC236}">
                      <a16:creationId xmlns:a16="http://schemas.microsoft.com/office/drawing/2014/main" id="{1E58B62B-B1BA-4EA0-87CC-7EAB61562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182" y="4295369"/>
                  <a:ext cx="942053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14839" t="-128571" r="-36129" b="-19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755944D8-B622-4E3E-90EE-74E6B6040D64}"/>
                    </a:ext>
                  </a:extLst>
                </p:cNvPr>
                <p:cNvSpPr txBox="1"/>
                <p:nvPr/>
              </p:nvSpPr>
              <p:spPr>
                <a:xfrm>
                  <a:off x="3240559" y="3764105"/>
                  <a:ext cx="9420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kumimoji="1" lang="ja-JP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755944D8-B622-4E3E-90EE-74E6B6040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559" y="3764105"/>
                  <a:ext cx="942053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5584" t="-126761" r="-36364" b="-1887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21DA3CC2-45B9-40C4-8D0B-1D5A2E5401EF}"/>
                </a:ext>
              </a:extLst>
            </p:cNvPr>
            <p:cNvCxnSpPr/>
            <p:nvPr/>
          </p:nvCxnSpPr>
          <p:spPr>
            <a:xfrm flipV="1">
              <a:off x="4161286" y="3692297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06C330D0-BF47-4056-A9EE-297F934BA3A6}"/>
                </a:ext>
              </a:extLst>
            </p:cNvPr>
            <p:cNvCxnSpPr/>
            <p:nvPr/>
          </p:nvCxnSpPr>
          <p:spPr>
            <a:xfrm flipV="1">
              <a:off x="3225182" y="3692097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円/楕円 63">
              <a:extLst>
                <a:ext uri="{FF2B5EF4-FFF2-40B4-BE49-F238E27FC236}">
                  <a16:creationId xmlns:a16="http://schemas.microsoft.com/office/drawing/2014/main" id="{F86250CA-E0AB-4ACA-A0CE-3DC9A13EC9C0}"/>
                </a:ext>
              </a:extLst>
            </p:cNvPr>
            <p:cNvSpPr/>
            <p:nvPr/>
          </p:nvSpPr>
          <p:spPr>
            <a:xfrm>
              <a:off x="3148787" y="4713849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Line 9">
              <a:extLst>
                <a:ext uri="{FF2B5EF4-FFF2-40B4-BE49-F238E27FC236}">
                  <a16:creationId xmlns:a16="http://schemas.microsoft.com/office/drawing/2014/main" id="{50660635-68B8-4AC3-A14D-7F163EFFF45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2875019" y="5250110"/>
              <a:ext cx="139169" cy="4206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85" name="円/楕円 63">
              <a:extLst>
                <a:ext uri="{FF2B5EF4-FFF2-40B4-BE49-F238E27FC236}">
                  <a16:creationId xmlns:a16="http://schemas.microsoft.com/office/drawing/2014/main" id="{E4454991-54CC-49C7-BE31-B1CFB9191A6C}"/>
                </a:ext>
              </a:extLst>
            </p:cNvPr>
            <p:cNvSpPr/>
            <p:nvPr/>
          </p:nvSpPr>
          <p:spPr>
            <a:xfrm>
              <a:off x="3153181" y="5255197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Line 9">
              <a:extLst>
                <a:ext uri="{FF2B5EF4-FFF2-40B4-BE49-F238E27FC236}">
                  <a16:creationId xmlns:a16="http://schemas.microsoft.com/office/drawing/2014/main" id="{2968F5D4-B977-4390-8F7F-99E710DA60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2868226" y="4703084"/>
              <a:ext cx="139169" cy="4206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87" name="円/楕円 63">
              <a:extLst>
                <a:ext uri="{FF2B5EF4-FFF2-40B4-BE49-F238E27FC236}">
                  <a16:creationId xmlns:a16="http://schemas.microsoft.com/office/drawing/2014/main" id="{81F8A008-4F30-44DB-855B-7A66D91E57A0}"/>
                </a:ext>
              </a:extLst>
            </p:cNvPr>
            <p:cNvSpPr/>
            <p:nvPr/>
          </p:nvSpPr>
          <p:spPr>
            <a:xfrm>
              <a:off x="4089286" y="4713826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Line 9">
              <a:extLst>
                <a:ext uri="{FF2B5EF4-FFF2-40B4-BE49-F238E27FC236}">
                  <a16:creationId xmlns:a16="http://schemas.microsoft.com/office/drawing/2014/main" id="{F14EA581-8B41-4E6C-B6BE-3D964ED490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H="1">
              <a:off x="4218673" y="4880198"/>
              <a:ext cx="431861" cy="12211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89" name="Line 9">
              <a:extLst>
                <a:ext uri="{FF2B5EF4-FFF2-40B4-BE49-F238E27FC236}">
                  <a16:creationId xmlns:a16="http://schemas.microsoft.com/office/drawing/2014/main" id="{BCB5EE39-A8AC-4671-A4E9-515627EFA5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700000" flipH="1" flipV="1">
              <a:off x="2892516" y="3882442"/>
              <a:ext cx="121445" cy="44015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 type="none"/>
              <a:tailEnd type="triangle"/>
            </a:ln>
            <a:effectLst/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>
                <a:latin typeface="+mn-lt"/>
                <a:ea typeface="+mn-ea"/>
              </a:endParaRPr>
            </a:p>
          </p:txBody>
        </p:sp>
        <p:sp>
          <p:nvSpPr>
            <p:cNvPr id="90" name="円/楕円 63">
              <a:extLst>
                <a:ext uri="{FF2B5EF4-FFF2-40B4-BE49-F238E27FC236}">
                  <a16:creationId xmlns:a16="http://schemas.microsoft.com/office/drawing/2014/main" id="{C994E9FF-7930-43A9-8EB4-12EAD0647C2D}"/>
                </a:ext>
              </a:extLst>
            </p:cNvPr>
            <p:cNvSpPr/>
            <p:nvPr/>
          </p:nvSpPr>
          <p:spPr>
            <a:xfrm>
              <a:off x="3148127" y="4177997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2A930839-4375-4C78-9872-763DFCEE4DDC}"/>
              </a:ext>
            </a:extLst>
          </p:cNvPr>
          <p:cNvGrpSpPr/>
          <p:nvPr/>
        </p:nvGrpSpPr>
        <p:grpSpPr>
          <a:xfrm>
            <a:off x="1287000" y="3564000"/>
            <a:ext cx="6750000" cy="2483884"/>
            <a:chOff x="1197000" y="639000"/>
            <a:chExt cx="6750000" cy="2483884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7C9DC4E8-A8C1-4E82-8E65-AF6400176AC7}"/>
                </a:ext>
              </a:extLst>
            </p:cNvPr>
            <p:cNvGrpSpPr/>
            <p:nvPr/>
          </p:nvGrpSpPr>
          <p:grpSpPr>
            <a:xfrm>
              <a:off x="1197000" y="639000"/>
              <a:ext cx="6750000" cy="2483884"/>
              <a:chOff x="1263645" y="3808085"/>
              <a:chExt cx="6750000" cy="2483884"/>
            </a:xfrm>
          </p:grpSpPr>
          <p:sp>
            <p:nvSpPr>
              <p:cNvPr id="35" name="フリーフォーム: 図形 34">
                <a:extLst>
                  <a:ext uri="{FF2B5EF4-FFF2-40B4-BE49-F238E27FC236}">
                    <a16:creationId xmlns:a16="http://schemas.microsoft.com/office/drawing/2014/main" id="{81DACC33-E439-430F-A3AD-EF2034958889}"/>
                  </a:ext>
                </a:extLst>
              </p:cNvPr>
              <p:cNvSpPr/>
              <p:nvPr/>
            </p:nvSpPr>
            <p:spPr>
              <a:xfrm rot="12796404">
                <a:off x="4110450" y="4828564"/>
                <a:ext cx="3054911" cy="660603"/>
              </a:xfrm>
              <a:custGeom>
                <a:avLst/>
                <a:gdLst>
                  <a:gd name="connsiteX0" fmla="*/ 0 w 1439863"/>
                  <a:gd name="connsiteY0" fmla="*/ 719140 h 719140"/>
                  <a:gd name="connsiteX1" fmla="*/ 717550 w 1439863"/>
                  <a:gd name="connsiteY1" fmla="*/ 3 h 719140"/>
                  <a:gd name="connsiteX2" fmla="*/ 1439863 w 1439863"/>
                  <a:gd name="connsiteY2" fmla="*/ 711203 h 719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39863" h="719140">
                    <a:moveTo>
                      <a:pt x="0" y="719140"/>
                    </a:moveTo>
                    <a:cubicBezTo>
                      <a:pt x="238786" y="360233"/>
                      <a:pt x="477573" y="1326"/>
                      <a:pt x="717550" y="3"/>
                    </a:cubicBezTo>
                    <a:cubicBezTo>
                      <a:pt x="957527" y="-1320"/>
                      <a:pt x="1198695" y="354941"/>
                      <a:pt x="1439863" y="711203"/>
                    </a:cubicBezTo>
                  </a:path>
                </a:pathLst>
              </a:custGeom>
              <a:noFill/>
              <a:ln w="508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6" name="グループ化 35">
                <a:extLst>
                  <a:ext uri="{FF2B5EF4-FFF2-40B4-BE49-F238E27FC236}">
                    <a16:creationId xmlns:a16="http://schemas.microsoft.com/office/drawing/2014/main" id="{1142CCFB-663F-4AF3-B893-BBB4120A3F75}"/>
                  </a:ext>
                </a:extLst>
              </p:cNvPr>
              <p:cNvGrpSpPr/>
              <p:nvPr/>
            </p:nvGrpSpPr>
            <p:grpSpPr>
              <a:xfrm>
                <a:off x="3672854" y="3808085"/>
                <a:ext cx="1611665" cy="1912644"/>
                <a:chOff x="5698710" y="1569701"/>
                <a:chExt cx="1611665" cy="1912644"/>
              </a:xfrm>
            </p:grpSpPr>
            <p:sp>
              <p:nvSpPr>
                <p:cNvPr id="45" name="フリーフォーム: 図形 44">
                  <a:extLst>
                    <a:ext uri="{FF2B5EF4-FFF2-40B4-BE49-F238E27FC236}">
                      <a16:creationId xmlns:a16="http://schemas.microsoft.com/office/drawing/2014/main" id="{A04D1036-4927-4452-A113-F6030D17F304}"/>
                    </a:ext>
                  </a:extLst>
                </p:cNvPr>
                <p:cNvSpPr/>
                <p:nvPr/>
              </p:nvSpPr>
              <p:spPr>
                <a:xfrm>
                  <a:off x="5698710" y="1569701"/>
                  <a:ext cx="1523375" cy="1912644"/>
                </a:xfrm>
                <a:custGeom>
                  <a:avLst/>
                  <a:gdLst>
                    <a:gd name="connsiteX0" fmla="*/ 0 w 2870200"/>
                    <a:gd name="connsiteY0" fmla="*/ 3603625 h 3603625"/>
                    <a:gd name="connsiteX1" fmla="*/ 714375 w 2870200"/>
                    <a:gd name="connsiteY1" fmla="*/ 2876550 h 3603625"/>
                    <a:gd name="connsiteX2" fmla="*/ 1435100 w 2870200"/>
                    <a:gd name="connsiteY2" fmla="*/ 0 h 3603625"/>
                    <a:gd name="connsiteX3" fmla="*/ 2165350 w 2870200"/>
                    <a:gd name="connsiteY3" fmla="*/ 2882900 h 3603625"/>
                    <a:gd name="connsiteX4" fmla="*/ 2870200 w 2870200"/>
                    <a:gd name="connsiteY4" fmla="*/ 3584575 h 3603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70200" h="3603625">
                      <a:moveTo>
                        <a:pt x="0" y="3603625"/>
                      </a:moveTo>
                      <a:cubicBezTo>
                        <a:pt x="237596" y="3540389"/>
                        <a:pt x="475192" y="3477154"/>
                        <a:pt x="714375" y="2876550"/>
                      </a:cubicBezTo>
                      <a:cubicBezTo>
                        <a:pt x="953558" y="2275946"/>
                        <a:pt x="1193271" y="-1058"/>
                        <a:pt x="1435100" y="0"/>
                      </a:cubicBezTo>
                      <a:cubicBezTo>
                        <a:pt x="1676929" y="1058"/>
                        <a:pt x="1926167" y="2285471"/>
                        <a:pt x="2165350" y="2882900"/>
                      </a:cubicBezTo>
                      <a:cubicBezTo>
                        <a:pt x="2404533" y="3480329"/>
                        <a:pt x="2637366" y="3532452"/>
                        <a:pt x="2870200" y="3584575"/>
                      </a:cubicBezTo>
                    </a:path>
                  </a:pathLst>
                </a:custGeom>
                <a:noFill/>
                <a:ln w="317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" name="フリーフォーム: 図形 45">
                  <a:extLst>
                    <a:ext uri="{FF2B5EF4-FFF2-40B4-BE49-F238E27FC236}">
                      <a16:creationId xmlns:a16="http://schemas.microsoft.com/office/drawing/2014/main" id="{94A38275-3076-44F0-A123-92F169A738D1}"/>
                    </a:ext>
                  </a:extLst>
                </p:cNvPr>
                <p:cNvSpPr/>
                <p:nvPr/>
              </p:nvSpPr>
              <p:spPr>
                <a:xfrm>
                  <a:off x="5787000" y="1569701"/>
                  <a:ext cx="1523375" cy="1912644"/>
                </a:xfrm>
                <a:custGeom>
                  <a:avLst/>
                  <a:gdLst>
                    <a:gd name="connsiteX0" fmla="*/ 0 w 2870200"/>
                    <a:gd name="connsiteY0" fmla="*/ 3603625 h 3603625"/>
                    <a:gd name="connsiteX1" fmla="*/ 714375 w 2870200"/>
                    <a:gd name="connsiteY1" fmla="*/ 2876550 h 3603625"/>
                    <a:gd name="connsiteX2" fmla="*/ 1435100 w 2870200"/>
                    <a:gd name="connsiteY2" fmla="*/ 0 h 3603625"/>
                    <a:gd name="connsiteX3" fmla="*/ 2165350 w 2870200"/>
                    <a:gd name="connsiteY3" fmla="*/ 2882900 h 3603625"/>
                    <a:gd name="connsiteX4" fmla="*/ 2870200 w 2870200"/>
                    <a:gd name="connsiteY4" fmla="*/ 3584575 h 3603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70200" h="3603625">
                      <a:moveTo>
                        <a:pt x="0" y="3603625"/>
                      </a:moveTo>
                      <a:cubicBezTo>
                        <a:pt x="237596" y="3540389"/>
                        <a:pt x="475192" y="3477154"/>
                        <a:pt x="714375" y="2876550"/>
                      </a:cubicBezTo>
                      <a:cubicBezTo>
                        <a:pt x="953558" y="2275946"/>
                        <a:pt x="1193271" y="-1058"/>
                        <a:pt x="1435100" y="0"/>
                      </a:cubicBezTo>
                      <a:cubicBezTo>
                        <a:pt x="1676929" y="1058"/>
                        <a:pt x="1926167" y="2285471"/>
                        <a:pt x="2165350" y="2882900"/>
                      </a:cubicBezTo>
                      <a:cubicBezTo>
                        <a:pt x="2404533" y="3480329"/>
                        <a:pt x="2637366" y="3532452"/>
                        <a:pt x="2870200" y="3584575"/>
                      </a:cubicBezTo>
                    </a:path>
                  </a:pathLst>
                </a:custGeom>
                <a:noFill/>
                <a:ln w="317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37" name="直線矢印コネクタ 36">
                <a:extLst>
                  <a:ext uri="{FF2B5EF4-FFF2-40B4-BE49-F238E27FC236}">
                    <a16:creationId xmlns:a16="http://schemas.microsoft.com/office/drawing/2014/main" id="{C4E6603D-FD7D-4728-8704-E1356E1E6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3645" y="5720729"/>
                <a:ext cx="67500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コンテンツ プレースホルダ 2">
                <a:extLst>
                  <a:ext uri="{FF2B5EF4-FFF2-40B4-BE49-F238E27FC236}">
                    <a16:creationId xmlns:a16="http://schemas.microsoft.com/office/drawing/2014/main" id="{91315EFF-041D-4FD8-9629-71CE50599F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1145" y="5749761"/>
                <a:ext cx="855000" cy="523273"/>
              </a:xfrm>
              <a:prstGeom prst="rect">
                <a:avLst/>
              </a:prstGeom>
            </p:spPr>
            <p:txBody>
              <a:bodyPr/>
              <a:lstStyle/>
              <a:p>
                <a:pPr algn="ctr">
                  <a:spcBef>
                    <a:spcPts val="768"/>
                  </a:spcBef>
                </a:pPr>
                <a:r>
                  <a:rPr lang="en-US" altLang="ja-JP" sz="28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IR</a:t>
                </a:r>
                <a:endParaRPr lang="ja-JP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6157A34A-0140-4DA5-816B-0CD7C218B4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8645" y="4618085"/>
                <a:ext cx="200004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63394FEF-F17B-4CEA-B9D4-14DC36EC4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8687" y="4618085"/>
                <a:ext cx="204995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A3229EC6-DAD1-48B2-9294-73717B88F2FE}"/>
                      </a:ext>
                    </a:extLst>
                  </p:cNvPr>
                  <p:cNvSpPr txBox="1"/>
                  <p:nvPr/>
                </p:nvSpPr>
                <p:spPr>
                  <a:xfrm>
                    <a:off x="3210587" y="4065469"/>
                    <a:ext cx="56111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テキスト ボックス 62">
                    <a:extLst>
                      <a:ext uri="{FF2B5EF4-FFF2-40B4-BE49-F238E27FC236}">
                        <a16:creationId xmlns:a16="http://schemas.microsoft.com/office/drawing/2014/main" id="{530706F0-8AB2-4C68-BDEE-C7608FA1E0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0587" y="4065469"/>
                    <a:ext cx="561115" cy="5232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93B43CE0-37D1-4C67-B3D6-4BCF8AFC61A9}"/>
                      </a:ext>
                    </a:extLst>
                  </p:cNvPr>
                  <p:cNvSpPr txBox="1"/>
                  <p:nvPr/>
                </p:nvSpPr>
                <p:spPr>
                  <a:xfrm>
                    <a:off x="5268645" y="4065469"/>
                    <a:ext cx="56938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93B43CE0-37D1-4C67-B3D6-4BCF8AFC61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8645" y="4065469"/>
                    <a:ext cx="569387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コンテンツ プレースホルダ 2">
                <a:extLst>
                  <a:ext uri="{FF2B5EF4-FFF2-40B4-BE49-F238E27FC236}">
                    <a16:creationId xmlns:a16="http://schemas.microsoft.com/office/drawing/2014/main" id="{C92078BE-0E75-4B1C-91B0-91F7742F90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1229" y="5768696"/>
                <a:ext cx="855000" cy="523273"/>
              </a:xfrm>
              <a:prstGeom prst="rect">
                <a:avLst/>
              </a:prstGeom>
            </p:spPr>
            <p:txBody>
              <a:bodyPr/>
              <a:lstStyle/>
              <a:p>
                <a:pPr algn="ctr">
                  <a:spcBef>
                    <a:spcPts val="768"/>
                  </a:spcBef>
                </a:pPr>
                <a:r>
                  <a:rPr lang="en-US" altLang="ja-JP" sz="28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IR</a:t>
                </a:r>
                <a:endParaRPr lang="ja-JP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44" name="フリーフォーム: 図形 43">
                <a:extLst>
                  <a:ext uri="{FF2B5EF4-FFF2-40B4-BE49-F238E27FC236}">
                    <a16:creationId xmlns:a16="http://schemas.microsoft.com/office/drawing/2014/main" id="{C999D1AB-2802-42CB-ADCB-85CB73CEE550}"/>
                  </a:ext>
                </a:extLst>
              </p:cNvPr>
              <p:cNvSpPr/>
              <p:nvPr/>
            </p:nvSpPr>
            <p:spPr>
              <a:xfrm>
                <a:off x="1716956" y="3808085"/>
                <a:ext cx="1523375" cy="1912644"/>
              </a:xfrm>
              <a:custGeom>
                <a:avLst/>
                <a:gdLst>
                  <a:gd name="connsiteX0" fmla="*/ 0 w 2870200"/>
                  <a:gd name="connsiteY0" fmla="*/ 3603625 h 3603625"/>
                  <a:gd name="connsiteX1" fmla="*/ 714375 w 2870200"/>
                  <a:gd name="connsiteY1" fmla="*/ 2876550 h 3603625"/>
                  <a:gd name="connsiteX2" fmla="*/ 1435100 w 2870200"/>
                  <a:gd name="connsiteY2" fmla="*/ 0 h 3603625"/>
                  <a:gd name="connsiteX3" fmla="*/ 2165350 w 2870200"/>
                  <a:gd name="connsiteY3" fmla="*/ 2882900 h 3603625"/>
                  <a:gd name="connsiteX4" fmla="*/ 2870200 w 2870200"/>
                  <a:gd name="connsiteY4" fmla="*/ 3584575 h 360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0200" h="3603625">
                    <a:moveTo>
                      <a:pt x="0" y="3603625"/>
                    </a:moveTo>
                    <a:cubicBezTo>
                      <a:pt x="237596" y="3540389"/>
                      <a:pt x="475192" y="3477154"/>
                      <a:pt x="714375" y="2876550"/>
                    </a:cubicBezTo>
                    <a:cubicBezTo>
                      <a:pt x="953558" y="2275946"/>
                      <a:pt x="1193271" y="-1058"/>
                      <a:pt x="1435100" y="0"/>
                    </a:cubicBezTo>
                    <a:cubicBezTo>
                      <a:pt x="1676929" y="1058"/>
                      <a:pt x="1926167" y="2285471"/>
                      <a:pt x="2165350" y="2882900"/>
                    </a:cubicBezTo>
                    <a:cubicBezTo>
                      <a:pt x="2404533" y="3480329"/>
                      <a:pt x="2637366" y="3532452"/>
                      <a:pt x="2870200" y="3584575"/>
                    </a:cubicBezTo>
                  </a:path>
                </a:pathLst>
              </a:cu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コンテンツ プレースホルダ 2">
              <a:extLst>
                <a:ext uri="{FF2B5EF4-FFF2-40B4-BE49-F238E27FC236}">
                  <a16:creationId xmlns:a16="http://schemas.microsoft.com/office/drawing/2014/main" id="{9FC1D7F8-3B43-427E-A94F-E4ECCD05EB30}"/>
                </a:ext>
              </a:extLst>
            </p:cNvPr>
            <p:cNvSpPr txBox="1">
              <a:spLocks/>
            </p:cNvSpPr>
            <p:nvPr/>
          </p:nvSpPr>
          <p:spPr>
            <a:xfrm>
              <a:off x="3984542" y="2599611"/>
              <a:ext cx="855000" cy="523273"/>
            </a:xfrm>
            <a:prstGeom prst="rect">
              <a:avLst/>
            </a:prstGeom>
          </p:spPr>
          <p:txBody>
            <a:bodyPr/>
            <a:lstStyle/>
            <a:p>
              <a:pPr algn="ctr">
                <a:spcBef>
                  <a:spcPts val="768"/>
                </a:spcBef>
              </a:pPr>
              <a:r>
                <a:rPr lang="en-US" altLang="ja-JP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IR</a:t>
              </a:r>
              <a:endParaRPr lang="ja-JP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931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20869</TotalTime>
  <Words>600</Words>
  <Application>Microsoft Office PowerPoint</Application>
  <PresentationFormat>画面に合わせる (4:3)</PresentationFormat>
  <Paragraphs>213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Arial Unicode MS</vt:lpstr>
      <vt:lpstr>Arial</vt:lpstr>
      <vt:lpstr>Calibri</vt:lpstr>
      <vt:lpstr>Cambria Math</vt:lpstr>
      <vt:lpstr>Times New Roman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THz-Raman</dc:title>
  <dc:creator>ciel</dc:creator>
  <cp:lastModifiedBy>髙橋 秀顕</cp:lastModifiedBy>
  <cp:revision>2451</cp:revision>
  <dcterms:created xsi:type="dcterms:W3CDTF">2014-06-01T11:59:35Z</dcterms:created>
  <dcterms:modified xsi:type="dcterms:W3CDTF">2021-12-10T02:16:16Z</dcterms:modified>
</cp:coreProperties>
</file>