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406" r:id="rId3"/>
    <p:sldId id="413" r:id="rId4"/>
    <p:sldId id="414" r:id="rId5"/>
    <p:sldId id="415" r:id="rId6"/>
    <p:sldId id="407" r:id="rId7"/>
    <p:sldId id="408" r:id="rId8"/>
    <p:sldId id="409" r:id="rId9"/>
    <p:sldId id="410" r:id="rId10"/>
    <p:sldId id="411" r:id="rId11"/>
    <p:sldId id="41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59" d="100"/>
          <a:sy n="159" d="100"/>
        </p:scale>
        <p:origin x="3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6E7D1-43B6-3258-FC06-030C8630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948D4-EEBA-9226-8C56-A778A861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53999-3CFD-405A-7C4D-15B7F402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41AE6-6DD9-07D0-2509-CFAA9A9E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9B6D4-C635-CCEC-F968-78EA5BEF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7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76291-1279-B7B2-C14D-DF7BCF39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97171B-E27E-C86E-0206-5C146861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60F9B-17EA-7FA7-D0A7-BC52C73D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A6179-9D6A-53C3-A06F-CED3FB8F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E3D34-6D92-4680-8028-47FEFB0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5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B59D5A-B7E0-E17F-4DBB-4AA99DB3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A7B481-4D3F-2BEA-3727-EF864BED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3E238-D8BE-0908-BCD8-86292F7E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22E2-1563-5286-1077-653B5C53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9FE1E-129C-E066-7A03-73868226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5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B995C-4562-32C1-3BC9-24D57C5C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C83D7-D414-E12F-3C1A-FF149955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2DB8B-C95E-6D1F-A1E2-FE394222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E643BF-9DCC-B31F-49CC-7BA09A32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6EB7-98C5-5A1E-490E-3A53F5F1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43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FDD5C-A5DB-3CAB-AD50-23809272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55AD7B-E6CF-8EA4-A077-43FA4A87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3E889-9ACC-C915-F652-39F7650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E31CE-C058-9F03-8F24-235B7851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DA076-C3F3-886C-FC41-A3E4996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917EF-B75E-2BF2-0252-AC1428C5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003E8-4C30-775E-82D8-3B78FF04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EC3F2B-40C2-84F5-F0CA-5C28841E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E2281-59EF-94E2-04D4-53FD089F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AD5BBF-0FD5-FF50-C1D1-2CA7166A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17C02F-F928-6F18-0421-313C985C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7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2D256-7392-608A-DEE6-4D023FD9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51C61C-DD29-E23A-7FF8-00DBC527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913167-E70E-4327-F94D-0ED5C332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643775-2222-47EA-3933-100E94FA7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0070F-5C81-9BE6-1E1E-1D0BB3CD3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BCE92B-5E78-F060-C52C-1C22832D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638FBF-31F3-9279-18B8-C8307EEE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F3BF8-8AD0-ECB1-C716-7742733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1E9F5-8537-744C-ADD8-5975DAF1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7DFF67-20E4-7121-ACF3-BEFF203B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D4A211-FCBC-B631-3C12-B4F4A10A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A84FDE-85FA-0009-288B-BDFF2B6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0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ED0C5F-F153-179C-9915-EE6638D1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D748DC-F5F0-71DF-FB83-CA4F9CD9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1A0D2-B03D-6717-D5F8-6F4899A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4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798AD-7544-92DF-55E5-186F743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9093E-E35F-AFDF-929D-1D30624B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59BD0-6A3F-74F9-26EA-58934A80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50A0E-BAC1-12C3-1A3B-76BF93F8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C771D-E2A0-DFC2-A802-9CD22FB8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AA6D5B-33F8-5EDF-3370-7476464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96295-8635-2757-18B2-EDA15F62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F55A85-417A-B6FC-289E-FADD2D12D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071D52-D5B7-108A-1C6A-1E69CE0BB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6C05E-98DD-21EA-2892-51B10C1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6DE2FE-816B-C025-A649-655B5EAD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68C60-7FC5-412A-4413-D83CF16C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681299-6974-81FF-5792-511B97C4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B7454-110E-859F-82A1-E8F8E40B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9DE20-353C-58B4-F0DD-FF728F133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8506-E895-485C-9AD0-DC295AC7AEBF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555D6-3DC4-7310-C74A-7D9DB56AB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83E6A-9C07-9F0F-CAE0-A563CA71C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B88D-B3B6-45BC-8F39-C816C99B7A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E40B5B08-6D65-3007-46BE-A2DA5A74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921036"/>
            <a:ext cx="7364453" cy="544279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2" y="434340"/>
            <a:ext cx="7441895" cy="605854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2AFFE7-C24D-5995-BC20-2CEDEC529B0F}"/>
              </a:ext>
            </a:extLst>
          </p:cNvPr>
          <p:cNvCxnSpPr/>
          <p:nvPr/>
        </p:nvCxnSpPr>
        <p:spPr>
          <a:xfrm flipH="1">
            <a:off x="3019425" y="5153025"/>
            <a:ext cx="2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4E72E9EA-35A1-1B55-9BB3-7F8EB702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670" y="2025570"/>
            <a:ext cx="17257852" cy="5023412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7530" y="-17065714"/>
            <a:ext cx="17431712" cy="2665476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016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080DA282-AFF1-F892-AA6F-8707385D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00" y="2087879"/>
            <a:ext cx="17183582" cy="4709499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932" y="-16301784"/>
            <a:ext cx="17431712" cy="2567727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3" name="図 2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88AF47C3-829B-270A-02F3-88BF106C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62" y="1080061"/>
            <a:ext cx="7654898" cy="5657447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0" y="381000"/>
            <a:ext cx="7752080" cy="65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400B7E53-5C26-3F1A-9213-BF09E3E1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27" y="452487"/>
            <a:ext cx="8087094" cy="5976867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75460"/>
            <a:ext cx="8214721" cy="605854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2AFFE7-C24D-5995-BC20-2CEDEC529B0F}"/>
              </a:ext>
            </a:extLst>
          </p:cNvPr>
          <p:cNvCxnSpPr/>
          <p:nvPr/>
        </p:nvCxnSpPr>
        <p:spPr>
          <a:xfrm flipH="1">
            <a:off x="3019425" y="5153025"/>
            <a:ext cx="2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403FF133-8DF0-81B0-ADB4-1A0BBDA2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6" y="540600"/>
            <a:ext cx="7869092" cy="5815750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54004"/>
            <a:ext cx="7914878" cy="638999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2AFFE7-C24D-5995-BC20-2CEDEC529B0F}"/>
              </a:ext>
            </a:extLst>
          </p:cNvPr>
          <p:cNvCxnSpPr/>
          <p:nvPr/>
        </p:nvCxnSpPr>
        <p:spPr>
          <a:xfrm flipH="1">
            <a:off x="3019425" y="5153025"/>
            <a:ext cx="2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00" y="684000"/>
            <a:ext cx="9225000" cy="59790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2AFFE7-C24D-5995-BC20-2CEDEC529B0F}"/>
              </a:ext>
            </a:extLst>
          </p:cNvPr>
          <p:cNvCxnSpPr/>
          <p:nvPr/>
        </p:nvCxnSpPr>
        <p:spPr>
          <a:xfrm flipH="1">
            <a:off x="3019425" y="5153025"/>
            <a:ext cx="2766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5B8C80D3-9C33-94D7-7A5C-35C97A25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00" y="-202405"/>
            <a:ext cx="8640000" cy="16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6DA4F685-0498-8792-8610-E747A3C6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4943" y="2011679"/>
            <a:ext cx="17141529" cy="51349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5126" y="-17019415"/>
            <a:ext cx="17431712" cy="266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1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571505AF-E014-3DB7-CEEB-7E31FE2A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5246" y="1863523"/>
            <a:ext cx="17281003" cy="5184987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1425" y="-17065714"/>
            <a:ext cx="17431712" cy="2665476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734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90C75E0D-90C5-3D90-9DA9-85E9FA30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2096" y="2025571"/>
            <a:ext cx="17246278" cy="4977114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1425" y="-17065714"/>
            <a:ext cx="17431712" cy="2665476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4E72E9EA-35A1-1B55-9BB3-7F8EB702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670" y="2025570"/>
            <a:ext cx="17257852" cy="5023412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E0573377-363C-A00B-E7C6-0804C57EF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7530" y="-17065714"/>
            <a:ext cx="17431712" cy="2665476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DD0F2-5AC1-7D29-9AF2-A75114F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38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</Words>
  <Application>Microsoft Office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秀顕</dc:creator>
  <cp:lastModifiedBy>髙橋 秀顕</cp:lastModifiedBy>
  <cp:revision>5</cp:revision>
  <dcterms:created xsi:type="dcterms:W3CDTF">2022-05-08T15:53:00Z</dcterms:created>
  <dcterms:modified xsi:type="dcterms:W3CDTF">2022-07-29T10:02:30Z</dcterms:modified>
</cp:coreProperties>
</file>