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E86C-FE76-44D2-905E-EDA53DE6B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BA4B4-5192-4759-91E6-3AA2B8A6D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6827-EAF3-4297-9492-3FC03C5A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0C8F-96D0-4A58-BDCA-D39010137D4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17819-6806-4EE7-959F-8B2F20D1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B640-7006-4872-A44B-D7B26742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BEF-E5B4-4E32-9BF8-E9CC4B4D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8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BEBF-FF8C-4ECC-A2FE-882D2AFF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8279E-50CD-453B-8265-5D1584049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3BD2A-395D-4146-A7B4-C9D6DBFC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0C8F-96D0-4A58-BDCA-D39010137D4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03EEB-F122-4DEF-845F-8F46C49F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F798D-6C99-49B0-8E21-7E75A434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BEF-E5B4-4E32-9BF8-E9CC4B4D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4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AB72F-F5FA-4C38-9A82-3F83E2678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436AC-C9E4-408E-81C1-205E28DDA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25D15-1DC9-42B2-912C-78A2BCFC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0C8F-96D0-4A58-BDCA-D39010137D4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EEDB5-9C6E-4158-9D1C-621C59CB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451ED-D3E6-4E52-802C-D9FAC7BD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BEF-E5B4-4E32-9BF8-E9CC4B4D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6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A67D-4B30-450C-A1B0-0D3764D5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F62FF-E890-469E-A416-8B30F3DF4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E1E67-D275-4D4A-8E72-02FB9B7A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0C8F-96D0-4A58-BDCA-D39010137D4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EFB30-69B7-4492-A084-333F2B00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2F021-5552-42CC-A999-8AC11852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BEF-E5B4-4E32-9BF8-E9CC4B4D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EEB1-5FA6-4288-9BF7-0B89CF8E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90DF6-5612-41A9-8045-6970CB709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95CC8-DDC7-4B90-8923-31ADD37BE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0C8F-96D0-4A58-BDCA-D39010137D4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F6D89-4993-483A-AACE-AE90A83E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5354C-CC16-4E55-8B7E-4E509810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BEF-E5B4-4E32-9BF8-E9CC4B4D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6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CCB9-E5AC-44D9-A194-47A3468E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A08A-5BF7-4FB5-971E-92E2EEAF3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FFE6C-071B-4774-AC81-70B423577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714D7-E333-4B2C-8F5C-A07AEA81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0C8F-96D0-4A58-BDCA-D39010137D4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87471-99BE-4EE4-B4FE-E4D8A462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4D862-04DE-48EB-8574-4F56C024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BEF-E5B4-4E32-9BF8-E9CC4B4D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9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F9AE-D8DA-4603-9563-CEAF5646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9FA8B-8FCD-4D20-AB45-81691238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8121D-E2F1-4DB0-AC02-798AF31DD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318B7-116E-4B45-B816-27CA4770F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8CBDA-B991-4359-8D03-6F8A73C9E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4342D-AA27-45E4-9438-A71212B1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0C8F-96D0-4A58-BDCA-D39010137D4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3C9F0-CF80-4D96-BE5F-535A031E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9D996-43FA-422D-A239-34D2E195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BEF-E5B4-4E32-9BF8-E9CC4B4D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7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57BA-CCA7-4A2D-9F29-097F0A1D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6E2CE-CCC9-49C3-9045-B7FCD70D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0C8F-96D0-4A58-BDCA-D39010137D4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C5B1E-5E4C-4540-A6C5-D61C91E5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46126-B66D-4E38-A4BB-F1C3EDAB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BEF-E5B4-4E32-9BF8-E9CC4B4D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8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0F162-AA40-46D7-A999-2A89A47C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0C8F-96D0-4A58-BDCA-D39010137D4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4705D-8E70-4698-ABC6-CF216496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CDEBA-9196-4E43-96E7-5E02EDE6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BEF-E5B4-4E32-9BF8-E9CC4B4D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5844-9C0C-4B69-9D52-6AF2010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26B25-A3E8-485C-81B2-6D729FBE8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F46E5-AB26-4AA2-B1E7-4407FDBA8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1300C-7791-4CA5-9C5F-9E136E6D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0C8F-96D0-4A58-BDCA-D39010137D4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FCE4B-2CEB-4878-8A34-7CAE1519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626C3-C3FE-4EAA-A0BD-F323B176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BEF-E5B4-4E32-9BF8-E9CC4B4D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1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4B16-F535-4C14-835B-AD65CCB9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9BD70-C238-4516-999D-7C8F3B44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42CC0-1859-4454-8ACF-8D385DFC5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FCF83-E7FF-4E3B-AEE0-C27CE84E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0C8F-96D0-4A58-BDCA-D39010137D4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AAC11-AC8F-4FB5-A89E-7DCA3611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7E723-FF36-4079-A0A3-B9AF36CB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BEF-E5B4-4E32-9BF8-E9CC4B4D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9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CFDA7-102C-4FC3-8956-6432F676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3E623-C2F4-47F7-A0CE-E5C2AE267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29490-8611-40B3-83F5-2CBCF3641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C0C8F-96D0-4A58-BDCA-D39010137D4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2B4D3-AAF6-4B95-90B4-9724AE22C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FC95-D3FB-47AB-ADE3-7AE005BB3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22BEF-E5B4-4E32-9BF8-E9CC4B4D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2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C84DB1-74D9-4BCA-99C7-9CEE93EF463A}"/>
              </a:ext>
            </a:extLst>
          </p:cNvPr>
          <p:cNvSpPr txBox="1"/>
          <p:nvPr/>
        </p:nvSpPr>
        <p:spPr>
          <a:xfrm>
            <a:off x="1367404" y="1073435"/>
            <a:ext cx="1417740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Enable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35344CB-A81B-4598-9D02-13FA143AA252}"/>
              </a:ext>
            </a:extLst>
          </p:cNvPr>
          <p:cNvSpPr/>
          <p:nvPr/>
        </p:nvSpPr>
        <p:spPr>
          <a:xfrm>
            <a:off x="1600929" y="1656389"/>
            <a:ext cx="182880" cy="182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6DC554-0135-430A-B806-CEEE3F0E0551}"/>
              </a:ext>
            </a:extLst>
          </p:cNvPr>
          <p:cNvSpPr txBox="1"/>
          <p:nvPr/>
        </p:nvSpPr>
        <p:spPr>
          <a:xfrm>
            <a:off x="864767" y="1543574"/>
            <a:ext cx="9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CH1 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6DE9467-8C24-49BC-B96A-EFC204B3B162}"/>
              </a:ext>
            </a:extLst>
          </p:cNvPr>
          <p:cNvSpPr/>
          <p:nvPr/>
        </p:nvSpPr>
        <p:spPr>
          <a:xfrm>
            <a:off x="5720406" y="1543573"/>
            <a:ext cx="1153146" cy="3775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7AA27506-D67E-48CB-AD04-18DB8E09B035}"/>
              </a:ext>
            </a:extLst>
          </p:cNvPr>
          <p:cNvSpPr/>
          <p:nvPr/>
        </p:nvSpPr>
        <p:spPr>
          <a:xfrm>
            <a:off x="1600929" y="2129651"/>
            <a:ext cx="182880" cy="182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407ECBF-E4FD-44AA-BEFF-B86AE5254846}"/>
              </a:ext>
            </a:extLst>
          </p:cNvPr>
          <p:cNvSpPr txBox="1"/>
          <p:nvPr/>
        </p:nvSpPr>
        <p:spPr>
          <a:xfrm>
            <a:off x="864767" y="2016836"/>
            <a:ext cx="9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CH2 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077966A6-FE00-4CBE-BCC8-D1804775141F}"/>
              </a:ext>
            </a:extLst>
          </p:cNvPr>
          <p:cNvSpPr/>
          <p:nvPr/>
        </p:nvSpPr>
        <p:spPr>
          <a:xfrm>
            <a:off x="5720406" y="2016835"/>
            <a:ext cx="1153146" cy="3775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D96C649-ABD5-4965-8786-8F9709FAD377}"/>
              </a:ext>
            </a:extLst>
          </p:cNvPr>
          <p:cNvSpPr/>
          <p:nvPr/>
        </p:nvSpPr>
        <p:spPr>
          <a:xfrm>
            <a:off x="1600929" y="2602913"/>
            <a:ext cx="182880" cy="182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D7A4190-9624-463D-BB97-D0E1534CB194}"/>
              </a:ext>
            </a:extLst>
          </p:cNvPr>
          <p:cNvSpPr txBox="1"/>
          <p:nvPr/>
        </p:nvSpPr>
        <p:spPr>
          <a:xfrm>
            <a:off x="864767" y="2490098"/>
            <a:ext cx="9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CH3 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ED7FBCC6-1D69-4694-9B09-9E8D8A270C18}"/>
              </a:ext>
            </a:extLst>
          </p:cNvPr>
          <p:cNvSpPr/>
          <p:nvPr/>
        </p:nvSpPr>
        <p:spPr>
          <a:xfrm>
            <a:off x="5720405" y="2490097"/>
            <a:ext cx="1153147" cy="3775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DB67540-49B2-4A74-A28A-B1BC02769145}"/>
              </a:ext>
            </a:extLst>
          </p:cNvPr>
          <p:cNvSpPr/>
          <p:nvPr/>
        </p:nvSpPr>
        <p:spPr>
          <a:xfrm>
            <a:off x="1600929" y="3076175"/>
            <a:ext cx="182880" cy="182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1D353ED-DE38-46A0-8AF9-9BEBD22453C4}"/>
              </a:ext>
            </a:extLst>
          </p:cNvPr>
          <p:cNvSpPr txBox="1"/>
          <p:nvPr/>
        </p:nvSpPr>
        <p:spPr>
          <a:xfrm>
            <a:off x="864767" y="2963360"/>
            <a:ext cx="9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CH4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A07413FA-A34F-43AB-8EB9-8626FEE3CCCA}"/>
              </a:ext>
            </a:extLst>
          </p:cNvPr>
          <p:cNvSpPr/>
          <p:nvPr/>
        </p:nvSpPr>
        <p:spPr>
          <a:xfrm>
            <a:off x="5720405" y="2963359"/>
            <a:ext cx="1153147" cy="3775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4F672FD0-CCB3-4303-B1FE-4AD9F1864B33}"/>
              </a:ext>
            </a:extLst>
          </p:cNvPr>
          <p:cNvSpPr/>
          <p:nvPr/>
        </p:nvSpPr>
        <p:spPr>
          <a:xfrm>
            <a:off x="1600929" y="3549437"/>
            <a:ext cx="182880" cy="182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EC92A2AB-CD0A-45E4-BD20-300AB6C4F1C1}"/>
              </a:ext>
            </a:extLst>
          </p:cNvPr>
          <p:cNvSpPr txBox="1"/>
          <p:nvPr/>
        </p:nvSpPr>
        <p:spPr>
          <a:xfrm>
            <a:off x="864767" y="3436622"/>
            <a:ext cx="9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CH5 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D21F8A8E-5271-468A-AB91-5BA67889FB03}"/>
              </a:ext>
            </a:extLst>
          </p:cNvPr>
          <p:cNvSpPr/>
          <p:nvPr/>
        </p:nvSpPr>
        <p:spPr>
          <a:xfrm>
            <a:off x="5720405" y="3436621"/>
            <a:ext cx="1153147" cy="3775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964AE7B8-85EB-4A6C-927E-17AF3EF6AB9C}"/>
              </a:ext>
            </a:extLst>
          </p:cNvPr>
          <p:cNvSpPr/>
          <p:nvPr/>
        </p:nvSpPr>
        <p:spPr>
          <a:xfrm>
            <a:off x="1600929" y="4022699"/>
            <a:ext cx="182880" cy="182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40042E7-E062-4237-A52C-E65086D80FF5}"/>
              </a:ext>
            </a:extLst>
          </p:cNvPr>
          <p:cNvSpPr txBox="1"/>
          <p:nvPr/>
        </p:nvSpPr>
        <p:spPr>
          <a:xfrm>
            <a:off x="864767" y="3909884"/>
            <a:ext cx="9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CH6 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2BEEC553-ECFC-4B7E-8589-62043F4F4F7E}"/>
              </a:ext>
            </a:extLst>
          </p:cNvPr>
          <p:cNvSpPr/>
          <p:nvPr/>
        </p:nvSpPr>
        <p:spPr>
          <a:xfrm>
            <a:off x="5720405" y="3909883"/>
            <a:ext cx="1153147" cy="3775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3073B47B-124E-4B86-80EB-EC412476B5E5}"/>
              </a:ext>
            </a:extLst>
          </p:cNvPr>
          <p:cNvSpPr/>
          <p:nvPr/>
        </p:nvSpPr>
        <p:spPr>
          <a:xfrm>
            <a:off x="1600929" y="4495961"/>
            <a:ext cx="182880" cy="182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A6BC2FF-68E8-4CA5-B29A-5CD4A7D3CFFA}"/>
              </a:ext>
            </a:extLst>
          </p:cNvPr>
          <p:cNvSpPr txBox="1"/>
          <p:nvPr/>
        </p:nvSpPr>
        <p:spPr>
          <a:xfrm>
            <a:off x="864767" y="4383146"/>
            <a:ext cx="9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CH7 </a:t>
            </a:r>
          </a:p>
        </p:txBody>
      </p: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4C61C584-117A-4286-9793-D05D547391DC}"/>
              </a:ext>
            </a:extLst>
          </p:cNvPr>
          <p:cNvSpPr/>
          <p:nvPr/>
        </p:nvSpPr>
        <p:spPr>
          <a:xfrm>
            <a:off x="5720405" y="4383145"/>
            <a:ext cx="1153147" cy="3775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DC208608-B65B-44CE-A6AF-23EF692E4D42}"/>
              </a:ext>
            </a:extLst>
          </p:cNvPr>
          <p:cNvSpPr/>
          <p:nvPr/>
        </p:nvSpPr>
        <p:spPr>
          <a:xfrm>
            <a:off x="1600929" y="4969224"/>
            <a:ext cx="182880" cy="182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494AA50-A555-4367-AD5F-E9A849F9A948}"/>
              </a:ext>
            </a:extLst>
          </p:cNvPr>
          <p:cNvSpPr txBox="1"/>
          <p:nvPr/>
        </p:nvSpPr>
        <p:spPr>
          <a:xfrm>
            <a:off x="864767" y="4856409"/>
            <a:ext cx="9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CH8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13FD22-0BF9-4578-A35D-13DD1B7DB3F2}"/>
              </a:ext>
            </a:extLst>
          </p:cNvPr>
          <p:cNvGrpSpPr/>
          <p:nvPr/>
        </p:nvGrpSpPr>
        <p:grpSpPr>
          <a:xfrm>
            <a:off x="4548764" y="1073435"/>
            <a:ext cx="1875642" cy="4152305"/>
            <a:chOff x="5195683" y="1073435"/>
            <a:chExt cx="1875642" cy="415230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3CE4C75-E8B4-49DF-A305-F2ECEBCC2B41}"/>
                </a:ext>
              </a:extLst>
            </p:cNvPr>
            <p:cNvSpPr txBox="1"/>
            <p:nvPr/>
          </p:nvSpPr>
          <p:spPr>
            <a:xfrm>
              <a:off x="5195683" y="1073435"/>
              <a:ext cx="1875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No. of Cycles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B59740A-366C-4732-9164-0634300AD175}"/>
                </a:ext>
              </a:extLst>
            </p:cNvPr>
            <p:cNvGrpSpPr/>
            <p:nvPr/>
          </p:nvGrpSpPr>
          <p:grpSpPr>
            <a:xfrm>
              <a:off x="5305842" y="1543573"/>
              <a:ext cx="911104" cy="3682167"/>
              <a:chOff x="5305842" y="1543573"/>
              <a:chExt cx="911104" cy="3682167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B82485E-6240-4D30-81C2-04186E767D04}"/>
                  </a:ext>
                </a:extLst>
              </p:cNvPr>
              <p:cNvSpPr/>
              <p:nvPr/>
            </p:nvSpPr>
            <p:spPr>
              <a:xfrm>
                <a:off x="5305842" y="1543573"/>
                <a:ext cx="908676" cy="3693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0EC794B0-1848-48F7-A05E-AFCF968A8F09}"/>
                  </a:ext>
                </a:extLst>
              </p:cNvPr>
              <p:cNvSpPr/>
              <p:nvPr/>
            </p:nvSpPr>
            <p:spPr>
              <a:xfrm>
                <a:off x="5308270" y="2016835"/>
                <a:ext cx="908676" cy="3693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C78505E-956F-4F12-A393-A81A88C40A0E}"/>
                  </a:ext>
                </a:extLst>
              </p:cNvPr>
              <p:cNvSpPr/>
              <p:nvPr/>
            </p:nvSpPr>
            <p:spPr>
              <a:xfrm>
                <a:off x="5308268" y="2490097"/>
                <a:ext cx="908677" cy="3693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9E5E8763-DD76-43B5-8E88-7CA6B34C6C2C}"/>
                  </a:ext>
                </a:extLst>
              </p:cNvPr>
              <p:cNvSpPr/>
              <p:nvPr/>
            </p:nvSpPr>
            <p:spPr>
              <a:xfrm>
                <a:off x="5308268" y="2963359"/>
                <a:ext cx="908678" cy="3693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CED488F-E2EA-4B2E-8485-04E4D63F4D68}"/>
                  </a:ext>
                </a:extLst>
              </p:cNvPr>
              <p:cNvSpPr/>
              <p:nvPr/>
            </p:nvSpPr>
            <p:spPr>
              <a:xfrm>
                <a:off x="5308268" y="3436621"/>
                <a:ext cx="908678" cy="3693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B4B873F0-5B6E-459E-AD96-2674AFE45DFE}"/>
                  </a:ext>
                </a:extLst>
              </p:cNvPr>
              <p:cNvSpPr/>
              <p:nvPr/>
            </p:nvSpPr>
            <p:spPr>
              <a:xfrm>
                <a:off x="5308268" y="3909883"/>
                <a:ext cx="908678" cy="3693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D3DD9936-5563-4DDF-BB67-F29D3717DACD}"/>
                  </a:ext>
                </a:extLst>
              </p:cNvPr>
              <p:cNvSpPr/>
              <p:nvPr/>
            </p:nvSpPr>
            <p:spPr>
              <a:xfrm>
                <a:off x="5308266" y="4383145"/>
                <a:ext cx="908679" cy="3693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C782BA3D-06C5-4912-9F58-26F9DB04E5CC}"/>
                  </a:ext>
                </a:extLst>
              </p:cNvPr>
              <p:cNvSpPr/>
              <p:nvPr/>
            </p:nvSpPr>
            <p:spPr>
              <a:xfrm>
                <a:off x="5308266" y="4856408"/>
                <a:ext cx="908680" cy="3693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720698CB-D84A-4DB9-98F3-A5186CE2438D}"/>
              </a:ext>
            </a:extLst>
          </p:cNvPr>
          <p:cNvSpPr/>
          <p:nvPr/>
        </p:nvSpPr>
        <p:spPr>
          <a:xfrm>
            <a:off x="5720405" y="4856408"/>
            <a:ext cx="1153147" cy="3775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3753A6FA-CDCC-4D8F-A895-3527349076A8}"/>
              </a:ext>
            </a:extLst>
          </p:cNvPr>
          <p:cNvSpPr/>
          <p:nvPr/>
        </p:nvSpPr>
        <p:spPr>
          <a:xfrm>
            <a:off x="897365" y="5346728"/>
            <a:ext cx="7172587" cy="3775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All Channels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814E45D-801E-4B36-A2D1-DB25DCFAD3E2}"/>
              </a:ext>
            </a:extLst>
          </p:cNvPr>
          <p:cNvSpPr txBox="1"/>
          <p:nvPr/>
        </p:nvSpPr>
        <p:spPr>
          <a:xfrm>
            <a:off x="8451857" y="106896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On/Off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EEBD8B45-6213-4F3D-8151-583700C692A3}"/>
              </a:ext>
            </a:extLst>
          </p:cNvPr>
          <p:cNvSpPr txBox="1"/>
          <p:nvPr/>
        </p:nvSpPr>
        <p:spPr>
          <a:xfrm>
            <a:off x="9381070" y="1065905"/>
            <a:ext cx="129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 Count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E747DB-046E-4A31-84CB-138DC8FD1D36}"/>
              </a:ext>
            </a:extLst>
          </p:cNvPr>
          <p:cNvGrpSpPr/>
          <p:nvPr/>
        </p:nvGrpSpPr>
        <p:grpSpPr>
          <a:xfrm>
            <a:off x="8536950" y="1543573"/>
            <a:ext cx="699290" cy="3670653"/>
            <a:chOff x="8433690" y="1551850"/>
            <a:chExt cx="699290" cy="3670653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D7BEC9BE-14C6-4D44-8673-352B83309298}"/>
                </a:ext>
              </a:extLst>
            </p:cNvPr>
            <p:cNvSpPr/>
            <p:nvPr/>
          </p:nvSpPr>
          <p:spPr>
            <a:xfrm>
              <a:off x="8433690" y="1551850"/>
              <a:ext cx="699290" cy="361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100CF4F-3165-443D-A9D5-4980C84EEDC1}"/>
                </a:ext>
              </a:extLst>
            </p:cNvPr>
            <p:cNvSpPr/>
            <p:nvPr/>
          </p:nvSpPr>
          <p:spPr>
            <a:xfrm>
              <a:off x="8433690" y="2015705"/>
              <a:ext cx="699290" cy="361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4FC68E34-7217-43F4-A46D-E56F3CC86DD8}"/>
                </a:ext>
              </a:extLst>
            </p:cNvPr>
            <p:cNvSpPr/>
            <p:nvPr/>
          </p:nvSpPr>
          <p:spPr>
            <a:xfrm>
              <a:off x="8433690" y="2488927"/>
              <a:ext cx="699290" cy="361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7481804-9BB3-420E-B38B-3E57E0261F56}"/>
                </a:ext>
              </a:extLst>
            </p:cNvPr>
            <p:cNvSpPr/>
            <p:nvPr/>
          </p:nvSpPr>
          <p:spPr>
            <a:xfrm>
              <a:off x="8433690" y="2966946"/>
              <a:ext cx="699290" cy="361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DABE5EA7-B170-46B2-8B94-7059E0E74D90}"/>
                </a:ext>
              </a:extLst>
            </p:cNvPr>
            <p:cNvSpPr/>
            <p:nvPr/>
          </p:nvSpPr>
          <p:spPr>
            <a:xfrm>
              <a:off x="8433690" y="3440495"/>
              <a:ext cx="699290" cy="361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211B2E4E-529F-45A6-8355-BE64A67731F4}"/>
                </a:ext>
              </a:extLst>
            </p:cNvPr>
            <p:cNvSpPr/>
            <p:nvPr/>
          </p:nvSpPr>
          <p:spPr>
            <a:xfrm>
              <a:off x="8433690" y="3909883"/>
              <a:ext cx="699290" cy="361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A3E52B33-5E63-463D-A79E-829874AB9B50}"/>
                </a:ext>
              </a:extLst>
            </p:cNvPr>
            <p:cNvSpPr/>
            <p:nvPr/>
          </p:nvSpPr>
          <p:spPr>
            <a:xfrm>
              <a:off x="8433690" y="4387285"/>
              <a:ext cx="699290" cy="361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686F396-3356-41D9-BB65-177E9D6E1265}"/>
                </a:ext>
              </a:extLst>
            </p:cNvPr>
            <p:cNvSpPr/>
            <p:nvPr/>
          </p:nvSpPr>
          <p:spPr>
            <a:xfrm>
              <a:off x="8433690" y="4861451"/>
              <a:ext cx="699290" cy="361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8" name="Rectangle 287">
            <a:extLst>
              <a:ext uri="{FF2B5EF4-FFF2-40B4-BE49-F238E27FC236}">
                <a16:creationId xmlns:a16="http://schemas.microsoft.com/office/drawing/2014/main" id="{E8CFAECA-4D98-437A-A86A-B1B6BA2109A7}"/>
              </a:ext>
            </a:extLst>
          </p:cNvPr>
          <p:cNvSpPr/>
          <p:nvPr/>
        </p:nvSpPr>
        <p:spPr>
          <a:xfrm>
            <a:off x="738231" y="234892"/>
            <a:ext cx="7452209" cy="6375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A323567F-6CE4-4AC3-9463-E1CFA45F6C29}"/>
              </a:ext>
            </a:extLst>
          </p:cNvPr>
          <p:cNvSpPr/>
          <p:nvPr/>
        </p:nvSpPr>
        <p:spPr>
          <a:xfrm>
            <a:off x="8247079" y="234892"/>
            <a:ext cx="3788563" cy="6375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3340087E-A780-48AD-954B-CE96A6457E2C}"/>
              </a:ext>
            </a:extLst>
          </p:cNvPr>
          <p:cNvSpPr txBox="1"/>
          <p:nvPr/>
        </p:nvSpPr>
        <p:spPr>
          <a:xfrm>
            <a:off x="1180764" y="49762"/>
            <a:ext cx="14177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 Options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EF9C979-BC42-4196-9922-A5A3B37B613D}"/>
              </a:ext>
            </a:extLst>
          </p:cNvPr>
          <p:cNvSpPr txBox="1"/>
          <p:nvPr/>
        </p:nvSpPr>
        <p:spPr>
          <a:xfrm>
            <a:off x="8558271" y="74465"/>
            <a:ext cx="9899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Status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777CCA-4CF9-4D39-BB80-4E373A32B090}"/>
              </a:ext>
            </a:extLst>
          </p:cNvPr>
          <p:cNvGrpSpPr/>
          <p:nvPr/>
        </p:nvGrpSpPr>
        <p:grpSpPr>
          <a:xfrm>
            <a:off x="2118003" y="1073435"/>
            <a:ext cx="1116203" cy="4152305"/>
            <a:chOff x="2365694" y="1073435"/>
            <a:chExt cx="1116203" cy="415230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C29F35D-AF34-414A-BA5C-240B9B2652D7}"/>
                </a:ext>
              </a:extLst>
            </p:cNvPr>
            <p:cNvSpPr txBox="1"/>
            <p:nvPr/>
          </p:nvSpPr>
          <p:spPr>
            <a:xfrm>
              <a:off x="2365694" y="1073435"/>
              <a:ext cx="1116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Period(m)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8D85F9F-5122-4972-A0E8-95FA0B930A03}"/>
                </a:ext>
              </a:extLst>
            </p:cNvPr>
            <p:cNvSpPr/>
            <p:nvPr/>
          </p:nvSpPr>
          <p:spPr>
            <a:xfrm>
              <a:off x="2431418" y="1543573"/>
              <a:ext cx="90867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C048426-8E88-46B5-8818-D128BD2A7CB1}"/>
                </a:ext>
              </a:extLst>
            </p:cNvPr>
            <p:cNvSpPr/>
            <p:nvPr/>
          </p:nvSpPr>
          <p:spPr>
            <a:xfrm>
              <a:off x="2431418" y="2016835"/>
              <a:ext cx="90867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2369DFE-F246-4E7E-B6FC-E4940083DA9E}"/>
                </a:ext>
              </a:extLst>
            </p:cNvPr>
            <p:cNvSpPr/>
            <p:nvPr/>
          </p:nvSpPr>
          <p:spPr>
            <a:xfrm>
              <a:off x="2431418" y="2490097"/>
              <a:ext cx="90867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8FF6DCF-9623-4B75-9D87-288BBD8115A9}"/>
                </a:ext>
              </a:extLst>
            </p:cNvPr>
            <p:cNvSpPr/>
            <p:nvPr/>
          </p:nvSpPr>
          <p:spPr>
            <a:xfrm>
              <a:off x="2431418" y="2963359"/>
              <a:ext cx="90867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E37800A-B8A8-4FE7-A55C-549A2DDE0841}"/>
                </a:ext>
              </a:extLst>
            </p:cNvPr>
            <p:cNvSpPr/>
            <p:nvPr/>
          </p:nvSpPr>
          <p:spPr>
            <a:xfrm>
              <a:off x="2431418" y="3436621"/>
              <a:ext cx="90867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B984E3-1BC3-4DE5-AFCD-7D63B465F318}"/>
                </a:ext>
              </a:extLst>
            </p:cNvPr>
            <p:cNvSpPr/>
            <p:nvPr/>
          </p:nvSpPr>
          <p:spPr>
            <a:xfrm>
              <a:off x="2431418" y="3909883"/>
              <a:ext cx="90867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45358DA-30F8-47C6-8268-6BF1DEAB0CEE}"/>
                </a:ext>
              </a:extLst>
            </p:cNvPr>
            <p:cNvSpPr/>
            <p:nvPr/>
          </p:nvSpPr>
          <p:spPr>
            <a:xfrm>
              <a:off x="2431418" y="4383145"/>
              <a:ext cx="90867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EBC3CAEF-730C-4741-8673-C8BC2527E991}"/>
                </a:ext>
              </a:extLst>
            </p:cNvPr>
            <p:cNvSpPr/>
            <p:nvPr/>
          </p:nvSpPr>
          <p:spPr>
            <a:xfrm>
              <a:off x="2431418" y="4856408"/>
              <a:ext cx="90867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CB3B8DA-480F-480F-A56E-4C3032D8EC29}"/>
              </a:ext>
            </a:extLst>
          </p:cNvPr>
          <p:cNvSpPr txBox="1"/>
          <p:nvPr/>
        </p:nvSpPr>
        <p:spPr>
          <a:xfrm>
            <a:off x="3160620" y="1073435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Duty Cycle(%)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CE66D1-42D0-4DD8-AAF7-EC6EE0305C62}"/>
              </a:ext>
            </a:extLst>
          </p:cNvPr>
          <p:cNvGrpSpPr/>
          <p:nvPr/>
        </p:nvGrpSpPr>
        <p:grpSpPr>
          <a:xfrm>
            <a:off x="3415726" y="1543573"/>
            <a:ext cx="909039" cy="3678930"/>
            <a:chOff x="3820053" y="1543573"/>
            <a:chExt cx="909039" cy="367893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8783321-4A84-4AE6-B722-5A1E3C2257B0}"/>
                </a:ext>
              </a:extLst>
            </p:cNvPr>
            <p:cNvSpPr/>
            <p:nvPr/>
          </p:nvSpPr>
          <p:spPr>
            <a:xfrm>
              <a:off x="3820416" y="1543573"/>
              <a:ext cx="90867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279F35B-0800-4F4A-9749-0D80DC0C48BD}"/>
                </a:ext>
              </a:extLst>
            </p:cNvPr>
            <p:cNvSpPr/>
            <p:nvPr/>
          </p:nvSpPr>
          <p:spPr>
            <a:xfrm>
              <a:off x="3820416" y="2011565"/>
              <a:ext cx="90867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8D3B03E-6994-4DE4-B2A8-C27E365D1975}"/>
                </a:ext>
              </a:extLst>
            </p:cNvPr>
            <p:cNvSpPr/>
            <p:nvPr/>
          </p:nvSpPr>
          <p:spPr>
            <a:xfrm>
              <a:off x="3820053" y="2490097"/>
              <a:ext cx="90867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8BE56E2-BF95-4986-A2C5-7C657A0F6BFB}"/>
                </a:ext>
              </a:extLst>
            </p:cNvPr>
            <p:cNvSpPr/>
            <p:nvPr/>
          </p:nvSpPr>
          <p:spPr>
            <a:xfrm>
              <a:off x="3820053" y="2959879"/>
              <a:ext cx="90867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9CF9D86-842E-43E6-BD5B-C4F80DB1DF43}"/>
                </a:ext>
              </a:extLst>
            </p:cNvPr>
            <p:cNvSpPr/>
            <p:nvPr/>
          </p:nvSpPr>
          <p:spPr>
            <a:xfrm>
              <a:off x="3820053" y="3436355"/>
              <a:ext cx="90867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3DCEE40-40CE-4807-A9B9-8281EC04892C}"/>
                </a:ext>
              </a:extLst>
            </p:cNvPr>
            <p:cNvSpPr/>
            <p:nvPr/>
          </p:nvSpPr>
          <p:spPr>
            <a:xfrm>
              <a:off x="3820053" y="3909883"/>
              <a:ext cx="90867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30841BB-5ECB-4BA8-B728-E8903615DD24}"/>
                </a:ext>
              </a:extLst>
            </p:cNvPr>
            <p:cNvSpPr/>
            <p:nvPr/>
          </p:nvSpPr>
          <p:spPr>
            <a:xfrm>
              <a:off x="3820053" y="4383145"/>
              <a:ext cx="90867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C30AB6B-6A8C-4BF0-ACEF-65419465A24D}"/>
                </a:ext>
              </a:extLst>
            </p:cNvPr>
            <p:cNvSpPr/>
            <p:nvPr/>
          </p:nvSpPr>
          <p:spPr>
            <a:xfrm>
              <a:off x="3820053" y="4853171"/>
              <a:ext cx="90867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42116DB-025D-421B-B1BE-19E7C1D940FC}"/>
              </a:ext>
            </a:extLst>
          </p:cNvPr>
          <p:cNvGrpSpPr/>
          <p:nvPr/>
        </p:nvGrpSpPr>
        <p:grpSpPr>
          <a:xfrm>
            <a:off x="9655178" y="1543573"/>
            <a:ext cx="699290" cy="3670653"/>
            <a:chOff x="9496385" y="1551850"/>
            <a:chExt cx="699290" cy="367065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235EFC-D89C-4FB9-909E-F59DFC89B61C}"/>
                </a:ext>
              </a:extLst>
            </p:cNvPr>
            <p:cNvSpPr/>
            <p:nvPr/>
          </p:nvSpPr>
          <p:spPr>
            <a:xfrm>
              <a:off x="9496385" y="1551850"/>
              <a:ext cx="699290" cy="361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051CC6A-6525-4C0F-99C7-3302978382EF}"/>
                </a:ext>
              </a:extLst>
            </p:cNvPr>
            <p:cNvSpPr/>
            <p:nvPr/>
          </p:nvSpPr>
          <p:spPr>
            <a:xfrm>
              <a:off x="9496385" y="2015705"/>
              <a:ext cx="699290" cy="361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066A35D-35B5-44B3-A025-58C124D646CC}"/>
                </a:ext>
              </a:extLst>
            </p:cNvPr>
            <p:cNvSpPr/>
            <p:nvPr/>
          </p:nvSpPr>
          <p:spPr>
            <a:xfrm>
              <a:off x="9496385" y="2488927"/>
              <a:ext cx="699290" cy="361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70BDF64-660E-4446-8440-A51BBC16BE3A}"/>
                </a:ext>
              </a:extLst>
            </p:cNvPr>
            <p:cNvSpPr/>
            <p:nvPr/>
          </p:nvSpPr>
          <p:spPr>
            <a:xfrm>
              <a:off x="9496385" y="2966946"/>
              <a:ext cx="699290" cy="361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A5A89D1-F9E5-413A-8356-9630A312A3CE}"/>
                </a:ext>
              </a:extLst>
            </p:cNvPr>
            <p:cNvSpPr/>
            <p:nvPr/>
          </p:nvSpPr>
          <p:spPr>
            <a:xfrm>
              <a:off x="9496385" y="3440495"/>
              <a:ext cx="699290" cy="361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6419346-A506-4E11-AD8C-FF3A0BE78606}"/>
                </a:ext>
              </a:extLst>
            </p:cNvPr>
            <p:cNvSpPr/>
            <p:nvPr/>
          </p:nvSpPr>
          <p:spPr>
            <a:xfrm>
              <a:off x="9496385" y="3909883"/>
              <a:ext cx="699290" cy="361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881EE08C-0B0D-4D76-90E8-57480DBF039D}"/>
                </a:ext>
              </a:extLst>
            </p:cNvPr>
            <p:cNvSpPr/>
            <p:nvPr/>
          </p:nvSpPr>
          <p:spPr>
            <a:xfrm>
              <a:off x="9496385" y="4387285"/>
              <a:ext cx="699290" cy="361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52F6597-31A1-4907-AE97-E124EF3DE307}"/>
                </a:ext>
              </a:extLst>
            </p:cNvPr>
            <p:cNvSpPr/>
            <p:nvPr/>
          </p:nvSpPr>
          <p:spPr>
            <a:xfrm>
              <a:off x="9496385" y="4861451"/>
              <a:ext cx="699290" cy="361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C487D-30CA-4574-A801-DDC7EAEC2836}"/>
              </a:ext>
            </a:extLst>
          </p:cNvPr>
          <p:cNvGrpSpPr/>
          <p:nvPr/>
        </p:nvGrpSpPr>
        <p:grpSpPr>
          <a:xfrm>
            <a:off x="10829393" y="1543573"/>
            <a:ext cx="699290" cy="3670653"/>
            <a:chOff x="10933180" y="1543573"/>
            <a:chExt cx="699290" cy="3670653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CB604EA-0061-4BA5-9564-AED50E96B9CC}"/>
                </a:ext>
              </a:extLst>
            </p:cNvPr>
            <p:cNvSpPr/>
            <p:nvPr/>
          </p:nvSpPr>
          <p:spPr>
            <a:xfrm>
              <a:off x="10933180" y="1543573"/>
              <a:ext cx="699290" cy="361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F965144-BCF1-4CEA-A472-6ABCA82C4833}"/>
                </a:ext>
              </a:extLst>
            </p:cNvPr>
            <p:cNvSpPr/>
            <p:nvPr/>
          </p:nvSpPr>
          <p:spPr>
            <a:xfrm>
              <a:off x="10933180" y="2007428"/>
              <a:ext cx="699290" cy="361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ABF6BAA-8A1D-4591-9FEC-2C839DE90172}"/>
                </a:ext>
              </a:extLst>
            </p:cNvPr>
            <p:cNvSpPr/>
            <p:nvPr/>
          </p:nvSpPr>
          <p:spPr>
            <a:xfrm>
              <a:off x="10933180" y="2480650"/>
              <a:ext cx="699290" cy="361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E079E9D-6DE1-49F5-AB42-95A50E87EE11}"/>
                </a:ext>
              </a:extLst>
            </p:cNvPr>
            <p:cNvSpPr/>
            <p:nvPr/>
          </p:nvSpPr>
          <p:spPr>
            <a:xfrm>
              <a:off x="10933180" y="2958669"/>
              <a:ext cx="699290" cy="361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0EC91B1-8010-40DE-B65C-D80968CEF346}"/>
                </a:ext>
              </a:extLst>
            </p:cNvPr>
            <p:cNvSpPr/>
            <p:nvPr/>
          </p:nvSpPr>
          <p:spPr>
            <a:xfrm>
              <a:off x="10933180" y="3432218"/>
              <a:ext cx="699290" cy="361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6265113-D9D2-482A-B6BC-9FC2B567A610}"/>
                </a:ext>
              </a:extLst>
            </p:cNvPr>
            <p:cNvSpPr/>
            <p:nvPr/>
          </p:nvSpPr>
          <p:spPr>
            <a:xfrm>
              <a:off x="10933180" y="3901606"/>
              <a:ext cx="699290" cy="361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02551B0-5576-472A-8E4E-2F04EEAB2F76}"/>
                </a:ext>
              </a:extLst>
            </p:cNvPr>
            <p:cNvSpPr/>
            <p:nvPr/>
          </p:nvSpPr>
          <p:spPr>
            <a:xfrm>
              <a:off x="10933180" y="4379008"/>
              <a:ext cx="699290" cy="361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5F242325-9931-4089-92DE-8B9D3FCF0694}"/>
                </a:ext>
              </a:extLst>
            </p:cNvPr>
            <p:cNvSpPr/>
            <p:nvPr/>
          </p:nvSpPr>
          <p:spPr>
            <a:xfrm>
              <a:off x="10933180" y="4853174"/>
              <a:ext cx="699290" cy="361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13CA19B6-B39A-4B41-A0BF-D4F9E764C77A}"/>
              </a:ext>
            </a:extLst>
          </p:cNvPr>
          <p:cNvSpPr txBox="1"/>
          <p:nvPr/>
        </p:nvSpPr>
        <p:spPr>
          <a:xfrm>
            <a:off x="10556824" y="1071194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Time (m)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225A59-237B-4E1C-BFD0-56E60189C5B6}"/>
              </a:ext>
            </a:extLst>
          </p:cNvPr>
          <p:cNvGrpSpPr/>
          <p:nvPr/>
        </p:nvGrpSpPr>
        <p:grpSpPr>
          <a:xfrm>
            <a:off x="6916805" y="1538087"/>
            <a:ext cx="1153147" cy="3690340"/>
            <a:chOff x="5872805" y="1695973"/>
            <a:chExt cx="1153147" cy="3690340"/>
          </a:xfrm>
        </p:grpSpPr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D02C8182-0EC5-4255-903A-9E27051BF941}"/>
                </a:ext>
              </a:extLst>
            </p:cNvPr>
            <p:cNvSpPr/>
            <p:nvPr/>
          </p:nvSpPr>
          <p:spPr>
            <a:xfrm>
              <a:off x="5872806" y="1695973"/>
              <a:ext cx="1153146" cy="37750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BCEBBAA9-2157-40C3-8083-C1C42BBC0E87}"/>
                </a:ext>
              </a:extLst>
            </p:cNvPr>
            <p:cNvSpPr/>
            <p:nvPr/>
          </p:nvSpPr>
          <p:spPr>
            <a:xfrm>
              <a:off x="5872806" y="2169235"/>
              <a:ext cx="1153146" cy="37750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D0869284-7E26-43FE-91F9-4094BC883C1B}"/>
                </a:ext>
              </a:extLst>
            </p:cNvPr>
            <p:cNvSpPr/>
            <p:nvPr/>
          </p:nvSpPr>
          <p:spPr>
            <a:xfrm>
              <a:off x="5872805" y="2642497"/>
              <a:ext cx="1153147" cy="37750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28A50138-5C05-4371-B021-E574D1C3E737}"/>
                </a:ext>
              </a:extLst>
            </p:cNvPr>
            <p:cNvSpPr/>
            <p:nvPr/>
          </p:nvSpPr>
          <p:spPr>
            <a:xfrm>
              <a:off x="5872805" y="3115759"/>
              <a:ext cx="1153147" cy="37750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8225DAB9-BFBE-45CE-AC07-752AE1335F91}"/>
                </a:ext>
              </a:extLst>
            </p:cNvPr>
            <p:cNvSpPr/>
            <p:nvPr/>
          </p:nvSpPr>
          <p:spPr>
            <a:xfrm>
              <a:off x="5872805" y="3589021"/>
              <a:ext cx="1153147" cy="37750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5C77225F-057E-486D-8677-B21576853FF9}"/>
                </a:ext>
              </a:extLst>
            </p:cNvPr>
            <p:cNvSpPr/>
            <p:nvPr/>
          </p:nvSpPr>
          <p:spPr>
            <a:xfrm>
              <a:off x="5872805" y="4062283"/>
              <a:ext cx="1153147" cy="37750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FCB4E4A7-D1F8-4414-A87D-45B1FCF173DE}"/>
                </a:ext>
              </a:extLst>
            </p:cNvPr>
            <p:cNvSpPr/>
            <p:nvPr/>
          </p:nvSpPr>
          <p:spPr>
            <a:xfrm>
              <a:off x="5872805" y="4535545"/>
              <a:ext cx="1153147" cy="37750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52018DF-09E6-469A-92B5-952B7A3360B0}"/>
                </a:ext>
              </a:extLst>
            </p:cNvPr>
            <p:cNvSpPr/>
            <p:nvPr/>
          </p:nvSpPr>
          <p:spPr>
            <a:xfrm>
              <a:off x="5872805" y="5008808"/>
              <a:ext cx="1153147" cy="37750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</p:grp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485417B0-B349-43C8-AF55-3379939DE8FF}"/>
              </a:ext>
            </a:extLst>
          </p:cNvPr>
          <p:cNvSpPr/>
          <p:nvPr/>
        </p:nvSpPr>
        <p:spPr>
          <a:xfrm>
            <a:off x="897365" y="5769569"/>
            <a:ext cx="7172587" cy="3775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Stop All </a:t>
            </a:r>
            <a:r>
              <a:rPr lang="en-US" dirty="0"/>
              <a:t>Channels</a:t>
            </a:r>
          </a:p>
        </p:txBody>
      </p:sp>
    </p:spTree>
    <p:extLst>
      <p:ext uri="{BB962C8B-B14F-4D97-AF65-F5344CB8AC3E}">
        <p14:creationId xmlns:p14="http://schemas.microsoft.com/office/powerpoint/2010/main" val="127541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55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Kim</dc:creator>
  <cp:lastModifiedBy>Hong Kim</cp:lastModifiedBy>
  <cp:revision>8</cp:revision>
  <dcterms:created xsi:type="dcterms:W3CDTF">2019-01-16T00:53:18Z</dcterms:created>
  <dcterms:modified xsi:type="dcterms:W3CDTF">2019-01-17T08:05:20Z</dcterms:modified>
</cp:coreProperties>
</file>