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8" r:id="rId5"/>
    <p:sldId id="266" r:id="rId6"/>
    <p:sldId id="267" r:id="rId7"/>
    <p:sldId id="268" r:id="rId8"/>
    <p:sldId id="269" r:id="rId9"/>
    <p:sldId id="259" r:id="rId10"/>
    <p:sldId id="260" r:id="rId11"/>
    <p:sldId id="261" r:id="rId12"/>
    <p:sldId id="262" r:id="rId13"/>
    <p:sldId id="257" r:id="rId14"/>
    <p:sldId id="26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C05FA-B811-1103-DE4F-3B256CDD2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947CDD-3E76-E49A-AB6A-3C35FF3A4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4AF2A-54AE-11DF-678B-50CCB487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18.12.2023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0A03F7-6C3C-F2E2-1927-E7A88042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D355BB-3801-5F16-4F8A-0C61983E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111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1E09F-9FED-66E1-FBFA-73806AB2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55D5C9-0D62-061F-63B1-145591E19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D57E7B-2604-5DD3-E5E2-104E6DDC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18.12.2023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CE50DC-A80D-DF47-D7C7-F8E187BB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096272-0D6F-B197-8AEC-E65292D8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711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DD6F88-F36B-B534-8BF9-368B4F922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A1E504-E9AD-4F80-D197-E80C2681D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2AC3EA-2227-8393-E969-F54D2122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18.12.2023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461DEC-488C-5FBF-6842-AC19CA4F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DD2AF-108F-C52E-6B0D-20585C52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850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7B231-88A1-7535-845A-A08A79C6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158B31-12D5-3BD9-85EE-3EDAC601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F12B56-8275-90A4-C03F-D522168F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18.12.2023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7DEE23-3D3B-0742-EA56-68FE6E81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CF2FDD-921C-924E-F112-0ED885C8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349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BEA05-BA7D-0A2F-7299-7816CD11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6C14C6-A6B1-93A7-D4C8-8EB5BC4E2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E63C7A-8F11-DA5F-FEAB-4737FE35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18.12.2023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F42AD3-E276-1A71-3D01-0EB7E02B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C13E7C-EBA9-8B8B-A3CF-509EBF67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492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2913E-ACFC-E8B1-FC69-1E273E75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01117-1DD9-0D30-BD22-CB3D6AD21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26A5CA-B7AA-185C-DC8B-F42D4D254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4FB951-1264-7AA7-0B16-10B37735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18.12.2023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28F7BA-EAF0-09E7-94AF-D4D449A2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817F9-1E6E-9E65-A56B-C684AEA0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306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F30CE-B79E-219E-C274-4652DF02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8F29AB-6210-526F-29C5-E21850A92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74FF6B-E710-4E68-D53F-F0672986E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9D7BAF-C313-A839-4DA5-CE7469C24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EF4AF3B-8954-312A-A0E7-28208FA04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BB6EB5-3BA9-275A-AA75-692B30EE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18.12.2023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3E9146-678B-D2B1-BA1D-54CEE8C2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910B90-69E5-AD67-2C75-921AE21A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209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59AEE-E277-C7D3-C0D9-17BA0B27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8843FD-8ECA-28C4-B5AC-7BC3344B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18.12.2023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E96C5E-D8AA-5107-48CD-70AA67F7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89500E-221C-990C-1E68-BDA8209A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522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B90930-51EA-8571-EC6E-960DCFB1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18.12.2023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77337E-BAAD-D5CE-E7B2-266B976E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9D2D7D-A60C-CFEB-52D2-3FAEC659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385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2BC13-FC14-3A5B-CBF3-C7AEB4A9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2261E2-FEBA-188B-6FC7-7E564593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0DCE30-34B2-241E-E473-A79E809E6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0FF89-1941-DA40-874E-29FC3270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18.12.2023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3A99C6-57E1-736A-AEC0-69160087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4DED0C-0888-669E-116D-1D247A23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720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14DC9-3B7A-7679-EFBB-0CFD5CB6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4C4D210-5116-B512-E618-FB32FD6A2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B1908-EB4C-A3D0-0A37-4DC2297B3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C7BCD4-E673-775C-6655-3F97EE34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18.12.2023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41FBA5-06E8-BFBA-5D8E-A6F40785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86DDA4-44F7-20B0-78B7-D8D4C47A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48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5BB490-E8D1-3D6C-7FF7-C319330C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482FDE-8396-677E-2C45-618830C53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534CEE-AA94-021D-D324-560C20829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C2982-02E0-4B77-B414-D5F4B223C9BE}" type="datetimeFigureOut">
              <a:rPr lang="de-AT" smtClean="0"/>
              <a:t>18.12.2023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A4D557-88E8-1A66-D197-CCE70E507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8E15F4-D92E-82F1-44AA-3CAF49BB8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468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twind-ev.d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45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365B4CD-53F5-A541-6844-06290212E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Junglebook</a:t>
            </a:r>
            <a:endParaRPr lang="en-US" sz="5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DACAAD-334D-B7A6-4E08-20FC9B10E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de-AT">
                <a:solidFill>
                  <a:schemeClr val="tx2"/>
                </a:solidFill>
              </a:rPr>
              <a:t>Leonie, Alina, Mathias, Laurin</a:t>
            </a:r>
          </a:p>
        </p:txBody>
      </p:sp>
    </p:spTree>
    <p:extLst>
      <p:ext uri="{BB962C8B-B14F-4D97-AF65-F5344CB8AC3E}">
        <p14:creationId xmlns:p14="http://schemas.microsoft.com/office/powerpoint/2010/main" val="286467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A5F51-4900-C903-C4F6-5B4E72A1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de-AT" sz="6600" dirty="0"/>
              <a:t>Features</a:t>
            </a:r>
          </a:p>
        </p:txBody>
      </p: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3B68C8E8-4EB0-77B1-E355-15E8FEE0B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0" r="14929" b="1"/>
          <a:stretch/>
        </p:blipFill>
        <p:spPr>
          <a:xfrm>
            <a:off x="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DAA2C-B528-34EC-79A6-65AE6E399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de-AT" sz="3600" dirty="0"/>
              <a:t>Android-App</a:t>
            </a:r>
          </a:p>
          <a:p>
            <a:r>
              <a:rPr lang="de-AT" sz="3600" dirty="0"/>
              <a:t>IOS-App</a:t>
            </a:r>
          </a:p>
        </p:txBody>
      </p:sp>
    </p:spTree>
    <p:extLst>
      <p:ext uri="{BB962C8B-B14F-4D97-AF65-F5344CB8AC3E}">
        <p14:creationId xmlns:p14="http://schemas.microsoft.com/office/powerpoint/2010/main" val="343583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FF94087D-5ED6-4AF0-86E3-306941D95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nt">
            <a:extLst>
              <a:ext uri="{FF2B5EF4-FFF2-40B4-BE49-F238E27FC236}">
                <a16:creationId xmlns:a16="http://schemas.microsoft.com/office/drawing/2014/main" id="{94457FD7-1B48-485E-863C-CEF6CB9F1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D3B9541-007D-40EC-AD1F-635901243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1" cy="3416591"/>
          </a:xfrm>
          <a:prstGeom prst="rect">
            <a:avLst/>
          </a:prstGeom>
          <a:ln>
            <a:noFill/>
          </a:ln>
          <a:effectLst>
            <a:outerShdw blurRad="203200" dist="101600" dir="5460000" sx="94000" sy="94000" algn="t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EEDD8A-04C1-FBD9-742F-A26A3AFE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790514"/>
            <a:ext cx="9671445" cy="2129667"/>
          </a:xfrm>
        </p:spPr>
        <p:txBody>
          <a:bodyPr anchor="b">
            <a:normAutofit/>
          </a:bodyPr>
          <a:lstStyle/>
          <a:p>
            <a:r>
              <a:rPr lang="de-AT" sz="4800"/>
              <a:t>Vorteile unserer Plattform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72119-6EA2-1DDF-5665-AA38D946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3884538"/>
            <a:ext cx="10609584" cy="2332747"/>
          </a:xfrm>
        </p:spPr>
        <p:txBody>
          <a:bodyPr anchor="ctr">
            <a:normAutofit/>
          </a:bodyPr>
          <a:lstStyle/>
          <a:p>
            <a:r>
              <a:rPr lang="de-AT" dirty="0"/>
              <a:t>Wir Programmieren mit einfachen Technologien, das heißt es kann später von anderen Personen weitergeführt werden.</a:t>
            </a:r>
          </a:p>
          <a:p>
            <a:endParaRPr lang="de-AT" dirty="0"/>
          </a:p>
          <a:p>
            <a:r>
              <a:rPr lang="de-AT" dirty="0"/>
              <a:t>Wir machen etwas für die Umwelt</a:t>
            </a:r>
          </a:p>
        </p:txBody>
      </p:sp>
    </p:spTree>
    <p:extLst>
      <p:ext uri="{BB962C8B-B14F-4D97-AF65-F5344CB8AC3E}">
        <p14:creationId xmlns:p14="http://schemas.microsoft.com/office/powerpoint/2010/main" val="209417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E89A6-1941-64B1-989A-C4FE346B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29" y="1822580"/>
            <a:ext cx="7262421" cy="2524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4EC66-BD5A-0C57-C656-0BC2DA80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29" y="4556128"/>
            <a:ext cx="7262421" cy="1351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3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Leo Cloud?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80B352-C5DE-732C-C35F-6BAF9615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57185">
            <a:off x="11549700" y="324746"/>
            <a:ext cx="393166" cy="375176"/>
          </a:xfrm>
          <a:custGeom>
            <a:avLst/>
            <a:gdLst>
              <a:gd name="connsiteX0" fmla="*/ 845218 w 2601267"/>
              <a:gd name="connsiteY0" fmla="*/ 6508 h 3247197"/>
              <a:gd name="connsiteX1" fmla="*/ 666313 w 2601267"/>
              <a:gd name="connsiteY1" fmla="*/ 158908 h 3247197"/>
              <a:gd name="connsiteX2" fmla="*/ 778957 w 2601267"/>
              <a:gd name="connsiteY2" fmla="*/ 3213534 h 3247197"/>
              <a:gd name="connsiteX3" fmla="*/ 1415061 w 2601267"/>
              <a:gd name="connsiteY3" fmla="*/ 3240039 h 3247197"/>
              <a:gd name="connsiteX4" fmla="*/ 1965026 w 2601267"/>
              <a:gd name="connsiteY4" fmla="*/ 2994874 h 3247197"/>
              <a:gd name="connsiteX5" fmla="*/ 2521618 w 2601267"/>
              <a:gd name="connsiteY5" fmla="*/ 2179865 h 3247197"/>
              <a:gd name="connsiteX6" fmla="*/ 2601131 w 2601267"/>
              <a:gd name="connsiteY6" fmla="*/ 1722665 h 3247197"/>
              <a:gd name="connsiteX7" fmla="*/ 2501739 w 2601267"/>
              <a:gd name="connsiteY7" fmla="*/ 1238960 h 3247197"/>
              <a:gd name="connsiteX8" fmla="*/ 2276452 w 2601267"/>
              <a:gd name="connsiteY8" fmla="*/ 801639 h 3247197"/>
              <a:gd name="connsiteX9" fmla="*/ 1627096 w 2601267"/>
              <a:gd name="connsiteY9" fmla="*/ 198665 h 3247197"/>
              <a:gd name="connsiteX10" fmla="*/ 1415061 w 2601267"/>
              <a:gd name="connsiteY10" fmla="*/ 132404 h 3247197"/>
              <a:gd name="connsiteX11" fmla="*/ 1189774 w 2601267"/>
              <a:gd name="connsiteY11" fmla="*/ 79395 h 3247197"/>
              <a:gd name="connsiteX12" fmla="*/ 1024122 w 2601267"/>
              <a:gd name="connsiteY12" fmla="*/ 46265 h 3247197"/>
              <a:gd name="connsiteX13" fmla="*/ 878348 w 2601267"/>
              <a:gd name="connsiteY13" fmla="*/ 52891 h 3247197"/>
              <a:gd name="connsiteX14" fmla="*/ 818713 w 2601267"/>
              <a:gd name="connsiteY14" fmla="*/ 26387 h 3247197"/>
              <a:gd name="connsiteX15" fmla="*/ 845218 w 2601267"/>
              <a:gd name="connsiteY15" fmla="*/ 6508 h 3247197"/>
              <a:gd name="connsiteX0" fmla="*/ 1205667 w 2961716"/>
              <a:gd name="connsiteY0" fmla="*/ 75319 h 3445468"/>
              <a:gd name="connsiteX1" fmla="*/ 72605 w 2961716"/>
              <a:gd name="connsiteY1" fmla="*/ 1175249 h 3445468"/>
              <a:gd name="connsiteX2" fmla="*/ 1139406 w 2961716"/>
              <a:gd name="connsiteY2" fmla="*/ 3282345 h 3445468"/>
              <a:gd name="connsiteX3" fmla="*/ 1775510 w 2961716"/>
              <a:gd name="connsiteY3" fmla="*/ 3308850 h 3445468"/>
              <a:gd name="connsiteX4" fmla="*/ 2325475 w 2961716"/>
              <a:gd name="connsiteY4" fmla="*/ 3063685 h 3445468"/>
              <a:gd name="connsiteX5" fmla="*/ 2882067 w 2961716"/>
              <a:gd name="connsiteY5" fmla="*/ 2248676 h 3445468"/>
              <a:gd name="connsiteX6" fmla="*/ 2961580 w 2961716"/>
              <a:gd name="connsiteY6" fmla="*/ 1791476 h 3445468"/>
              <a:gd name="connsiteX7" fmla="*/ 2862188 w 2961716"/>
              <a:gd name="connsiteY7" fmla="*/ 1307771 h 3445468"/>
              <a:gd name="connsiteX8" fmla="*/ 2636901 w 2961716"/>
              <a:gd name="connsiteY8" fmla="*/ 870450 h 3445468"/>
              <a:gd name="connsiteX9" fmla="*/ 1987545 w 2961716"/>
              <a:gd name="connsiteY9" fmla="*/ 267476 h 3445468"/>
              <a:gd name="connsiteX10" fmla="*/ 1775510 w 2961716"/>
              <a:gd name="connsiteY10" fmla="*/ 201215 h 3445468"/>
              <a:gd name="connsiteX11" fmla="*/ 1550223 w 2961716"/>
              <a:gd name="connsiteY11" fmla="*/ 148206 h 3445468"/>
              <a:gd name="connsiteX12" fmla="*/ 1384571 w 2961716"/>
              <a:gd name="connsiteY12" fmla="*/ 115076 h 3445468"/>
              <a:gd name="connsiteX13" fmla="*/ 1238797 w 2961716"/>
              <a:gd name="connsiteY13" fmla="*/ 121702 h 3445468"/>
              <a:gd name="connsiteX14" fmla="*/ 1179162 w 2961716"/>
              <a:gd name="connsiteY14" fmla="*/ 95198 h 3445468"/>
              <a:gd name="connsiteX15" fmla="*/ 1205667 w 2961716"/>
              <a:gd name="connsiteY15" fmla="*/ 75319 h 3445468"/>
              <a:gd name="connsiteX0" fmla="*/ 1237442 w 2993491"/>
              <a:gd name="connsiteY0" fmla="*/ 75319 h 3308850"/>
              <a:gd name="connsiteX1" fmla="*/ 104380 w 2993491"/>
              <a:gd name="connsiteY1" fmla="*/ 1175249 h 3308850"/>
              <a:gd name="connsiteX2" fmla="*/ 243528 w 2993491"/>
              <a:gd name="connsiteY2" fmla="*/ 2878153 h 3308850"/>
              <a:gd name="connsiteX3" fmla="*/ 1807285 w 2993491"/>
              <a:gd name="connsiteY3" fmla="*/ 3308850 h 3308850"/>
              <a:gd name="connsiteX4" fmla="*/ 2357250 w 2993491"/>
              <a:gd name="connsiteY4" fmla="*/ 3063685 h 3308850"/>
              <a:gd name="connsiteX5" fmla="*/ 2913842 w 2993491"/>
              <a:gd name="connsiteY5" fmla="*/ 2248676 h 3308850"/>
              <a:gd name="connsiteX6" fmla="*/ 2993355 w 2993491"/>
              <a:gd name="connsiteY6" fmla="*/ 1791476 h 3308850"/>
              <a:gd name="connsiteX7" fmla="*/ 2893963 w 2993491"/>
              <a:gd name="connsiteY7" fmla="*/ 1307771 h 3308850"/>
              <a:gd name="connsiteX8" fmla="*/ 2668676 w 2993491"/>
              <a:gd name="connsiteY8" fmla="*/ 870450 h 3308850"/>
              <a:gd name="connsiteX9" fmla="*/ 2019320 w 2993491"/>
              <a:gd name="connsiteY9" fmla="*/ 267476 h 3308850"/>
              <a:gd name="connsiteX10" fmla="*/ 1807285 w 2993491"/>
              <a:gd name="connsiteY10" fmla="*/ 201215 h 3308850"/>
              <a:gd name="connsiteX11" fmla="*/ 1581998 w 2993491"/>
              <a:gd name="connsiteY11" fmla="*/ 148206 h 3308850"/>
              <a:gd name="connsiteX12" fmla="*/ 1416346 w 2993491"/>
              <a:gd name="connsiteY12" fmla="*/ 115076 h 3308850"/>
              <a:gd name="connsiteX13" fmla="*/ 1270572 w 2993491"/>
              <a:gd name="connsiteY13" fmla="*/ 121702 h 3308850"/>
              <a:gd name="connsiteX14" fmla="*/ 1210937 w 2993491"/>
              <a:gd name="connsiteY14" fmla="*/ 95198 h 3308850"/>
              <a:gd name="connsiteX15" fmla="*/ 1237442 w 2993491"/>
              <a:gd name="connsiteY15" fmla="*/ 75319 h 3308850"/>
              <a:gd name="connsiteX0" fmla="*/ 1209047 w 2991601"/>
              <a:gd name="connsiteY0" fmla="*/ 0 h 3213652"/>
              <a:gd name="connsiteX1" fmla="*/ 102490 w 2991601"/>
              <a:gd name="connsiteY1" fmla="*/ 1080051 h 3213652"/>
              <a:gd name="connsiteX2" fmla="*/ 241638 w 2991601"/>
              <a:gd name="connsiteY2" fmla="*/ 2782955 h 3213652"/>
              <a:gd name="connsiteX3" fmla="*/ 1805395 w 2991601"/>
              <a:gd name="connsiteY3" fmla="*/ 3213652 h 3213652"/>
              <a:gd name="connsiteX4" fmla="*/ 2355360 w 2991601"/>
              <a:gd name="connsiteY4" fmla="*/ 2968487 h 3213652"/>
              <a:gd name="connsiteX5" fmla="*/ 2911952 w 2991601"/>
              <a:gd name="connsiteY5" fmla="*/ 2153478 h 3213652"/>
              <a:gd name="connsiteX6" fmla="*/ 2991465 w 2991601"/>
              <a:gd name="connsiteY6" fmla="*/ 1696278 h 3213652"/>
              <a:gd name="connsiteX7" fmla="*/ 2892073 w 2991601"/>
              <a:gd name="connsiteY7" fmla="*/ 1212573 h 3213652"/>
              <a:gd name="connsiteX8" fmla="*/ 2666786 w 2991601"/>
              <a:gd name="connsiteY8" fmla="*/ 775252 h 3213652"/>
              <a:gd name="connsiteX9" fmla="*/ 2017430 w 2991601"/>
              <a:gd name="connsiteY9" fmla="*/ 172278 h 3213652"/>
              <a:gd name="connsiteX10" fmla="*/ 1805395 w 2991601"/>
              <a:gd name="connsiteY10" fmla="*/ 106017 h 3213652"/>
              <a:gd name="connsiteX11" fmla="*/ 1580108 w 2991601"/>
              <a:gd name="connsiteY11" fmla="*/ 53008 h 3213652"/>
              <a:gd name="connsiteX12" fmla="*/ 1414456 w 2991601"/>
              <a:gd name="connsiteY12" fmla="*/ 19878 h 3213652"/>
              <a:gd name="connsiteX13" fmla="*/ 1268682 w 2991601"/>
              <a:gd name="connsiteY13" fmla="*/ 26504 h 3213652"/>
              <a:gd name="connsiteX14" fmla="*/ 1209047 w 2991601"/>
              <a:gd name="connsiteY14" fmla="*/ 0 h 3213652"/>
              <a:gd name="connsiteX0" fmla="*/ 564076 w 2949603"/>
              <a:gd name="connsiteY0" fmla="*/ 153160 h 3201160"/>
              <a:gd name="connsiteX1" fmla="*/ 60492 w 2949603"/>
              <a:gd name="connsiteY1" fmla="*/ 1067559 h 3201160"/>
              <a:gd name="connsiteX2" fmla="*/ 199640 w 2949603"/>
              <a:gd name="connsiteY2" fmla="*/ 2770463 h 3201160"/>
              <a:gd name="connsiteX3" fmla="*/ 1763397 w 2949603"/>
              <a:gd name="connsiteY3" fmla="*/ 3201160 h 3201160"/>
              <a:gd name="connsiteX4" fmla="*/ 2313362 w 2949603"/>
              <a:gd name="connsiteY4" fmla="*/ 2955995 h 3201160"/>
              <a:gd name="connsiteX5" fmla="*/ 2869954 w 2949603"/>
              <a:gd name="connsiteY5" fmla="*/ 2140986 h 3201160"/>
              <a:gd name="connsiteX6" fmla="*/ 2949467 w 2949603"/>
              <a:gd name="connsiteY6" fmla="*/ 1683786 h 3201160"/>
              <a:gd name="connsiteX7" fmla="*/ 2850075 w 2949603"/>
              <a:gd name="connsiteY7" fmla="*/ 1200081 h 3201160"/>
              <a:gd name="connsiteX8" fmla="*/ 2624788 w 2949603"/>
              <a:gd name="connsiteY8" fmla="*/ 762760 h 3201160"/>
              <a:gd name="connsiteX9" fmla="*/ 1975432 w 2949603"/>
              <a:gd name="connsiteY9" fmla="*/ 159786 h 3201160"/>
              <a:gd name="connsiteX10" fmla="*/ 1763397 w 2949603"/>
              <a:gd name="connsiteY10" fmla="*/ 93525 h 3201160"/>
              <a:gd name="connsiteX11" fmla="*/ 1538110 w 2949603"/>
              <a:gd name="connsiteY11" fmla="*/ 40516 h 3201160"/>
              <a:gd name="connsiteX12" fmla="*/ 1372458 w 2949603"/>
              <a:gd name="connsiteY12" fmla="*/ 7386 h 3201160"/>
              <a:gd name="connsiteX13" fmla="*/ 1226684 w 2949603"/>
              <a:gd name="connsiteY13" fmla="*/ 14012 h 3201160"/>
              <a:gd name="connsiteX14" fmla="*/ 564076 w 2949603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624788 w 2949538"/>
              <a:gd name="connsiteY8" fmla="*/ 762760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595248 w 2949538"/>
              <a:gd name="connsiteY8" fmla="*/ 653943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44905 h 3192905"/>
              <a:gd name="connsiteX1" fmla="*/ 60492 w 2949538"/>
              <a:gd name="connsiteY1" fmla="*/ 1059304 h 3192905"/>
              <a:gd name="connsiteX2" fmla="*/ 199640 w 2949538"/>
              <a:gd name="connsiteY2" fmla="*/ 2762208 h 3192905"/>
              <a:gd name="connsiteX3" fmla="*/ 1763397 w 2949538"/>
              <a:gd name="connsiteY3" fmla="*/ 3192905 h 3192905"/>
              <a:gd name="connsiteX4" fmla="*/ 2313362 w 2949538"/>
              <a:gd name="connsiteY4" fmla="*/ 2947740 h 3192905"/>
              <a:gd name="connsiteX5" fmla="*/ 2869954 w 2949538"/>
              <a:gd name="connsiteY5" fmla="*/ 2132731 h 3192905"/>
              <a:gd name="connsiteX6" fmla="*/ 2949467 w 2949538"/>
              <a:gd name="connsiteY6" fmla="*/ 1675531 h 3192905"/>
              <a:gd name="connsiteX7" fmla="*/ 2855983 w 2949538"/>
              <a:gd name="connsiteY7" fmla="*/ 1076963 h 3192905"/>
              <a:gd name="connsiteX8" fmla="*/ 2595248 w 2949538"/>
              <a:gd name="connsiteY8" fmla="*/ 645688 h 3192905"/>
              <a:gd name="connsiteX9" fmla="*/ 1975432 w 2949538"/>
              <a:gd name="connsiteY9" fmla="*/ 151531 h 3192905"/>
              <a:gd name="connsiteX10" fmla="*/ 1763397 w 2949538"/>
              <a:gd name="connsiteY10" fmla="*/ 85270 h 3192905"/>
              <a:gd name="connsiteX11" fmla="*/ 1538110 w 2949538"/>
              <a:gd name="connsiteY11" fmla="*/ 32261 h 3192905"/>
              <a:gd name="connsiteX12" fmla="*/ 1226684 w 2949538"/>
              <a:gd name="connsiteY12" fmla="*/ 5757 h 3192905"/>
              <a:gd name="connsiteX13" fmla="*/ 564076 w 2949538"/>
              <a:gd name="connsiteY13" fmla="*/ 144905 h 3192905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678882 w 3064344"/>
              <a:gd name="connsiteY0" fmla="*/ 146377 h 3194377"/>
              <a:gd name="connsiteX1" fmla="*/ 23660 w 3064344"/>
              <a:gd name="connsiteY1" fmla="*/ 1451714 h 3194377"/>
              <a:gd name="connsiteX2" fmla="*/ 314446 w 3064344"/>
              <a:gd name="connsiteY2" fmla="*/ 2763680 h 3194377"/>
              <a:gd name="connsiteX3" fmla="*/ 1878203 w 3064344"/>
              <a:gd name="connsiteY3" fmla="*/ 3194377 h 3194377"/>
              <a:gd name="connsiteX4" fmla="*/ 2428168 w 3064344"/>
              <a:gd name="connsiteY4" fmla="*/ 2949212 h 3194377"/>
              <a:gd name="connsiteX5" fmla="*/ 2984760 w 3064344"/>
              <a:gd name="connsiteY5" fmla="*/ 2134203 h 3194377"/>
              <a:gd name="connsiteX6" fmla="*/ 3064273 w 3064344"/>
              <a:gd name="connsiteY6" fmla="*/ 1677003 h 3194377"/>
              <a:gd name="connsiteX7" fmla="*/ 2970789 w 3064344"/>
              <a:gd name="connsiteY7" fmla="*/ 1078435 h 3194377"/>
              <a:gd name="connsiteX8" fmla="*/ 2710054 w 3064344"/>
              <a:gd name="connsiteY8" fmla="*/ 647160 h 3194377"/>
              <a:gd name="connsiteX9" fmla="*/ 2090238 w 3064344"/>
              <a:gd name="connsiteY9" fmla="*/ 153003 h 3194377"/>
              <a:gd name="connsiteX10" fmla="*/ 1652916 w 3064344"/>
              <a:gd name="connsiteY10" fmla="*/ 33733 h 3194377"/>
              <a:gd name="connsiteX11" fmla="*/ 1341490 w 3064344"/>
              <a:gd name="connsiteY11" fmla="*/ 7229 h 3194377"/>
              <a:gd name="connsiteX12" fmla="*/ 678882 w 3064344"/>
              <a:gd name="connsiteY12" fmla="*/ 146377 h 3194377"/>
              <a:gd name="connsiteX0" fmla="*/ 655721 w 3041183"/>
              <a:gd name="connsiteY0" fmla="*/ 146377 h 3194377"/>
              <a:gd name="connsiteX1" fmla="*/ 499 w 3041183"/>
              <a:gd name="connsiteY1" fmla="*/ 1451714 h 3194377"/>
              <a:gd name="connsiteX2" fmla="*/ 291285 w 3041183"/>
              <a:gd name="connsiteY2" fmla="*/ 2763680 h 3194377"/>
              <a:gd name="connsiteX3" fmla="*/ 1855042 w 3041183"/>
              <a:gd name="connsiteY3" fmla="*/ 3194377 h 3194377"/>
              <a:gd name="connsiteX4" fmla="*/ 2405007 w 3041183"/>
              <a:gd name="connsiteY4" fmla="*/ 2949212 h 3194377"/>
              <a:gd name="connsiteX5" fmla="*/ 2961599 w 3041183"/>
              <a:gd name="connsiteY5" fmla="*/ 2134203 h 3194377"/>
              <a:gd name="connsiteX6" fmla="*/ 3041112 w 3041183"/>
              <a:gd name="connsiteY6" fmla="*/ 1677003 h 3194377"/>
              <a:gd name="connsiteX7" fmla="*/ 2947628 w 3041183"/>
              <a:gd name="connsiteY7" fmla="*/ 1078435 h 3194377"/>
              <a:gd name="connsiteX8" fmla="*/ 2686893 w 3041183"/>
              <a:gd name="connsiteY8" fmla="*/ 647160 h 3194377"/>
              <a:gd name="connsiteX9" fmla="*/ 2067077 w 3041183"/>
              <a:gd name="connsiteY9" fmla="*/ 153003 h 3194377"/>
              <a:gd name="connsiteX10" fmla="*/ 1629755 w 3041183"/>
              <a:gd name="connsiteY10" fmla="*/ 33733 h 3194377"/>
              <a:gd name="connsiteX11" fmla="*/ 1318329 w 3041183"/>
              <a:gd name="connsiteY11" fmla="*/ 7229 h 3194377"/>
              <a:gd name="connsiteX12" fmla="*/ 655721 w 3041183"/>
              <a:gd name="connsiteY12" fmla="*/ 146377 h 3194377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896817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09741"/>
              <a:gd name="connsiteX1" fmla="*/ 498 w 3041182"/>
              <a:gd name="connsiteY1" fmla="*/ 1451714 h 3109741"/>
              <a:gd name="connsiteX2" fmla="*/ 291284 w 3041182"/>
              <a:gd name="connsiteY2" fmla="*/ 2763680 h 3109741"/>
              <a:gd name="connsiteX3" fmla="*/ 1518287 w 3041182"/>
              <a:gd name="connsiteY3" fmla="*/ 3109741 h 3109741"/>
              <a:gd name="connsiteX4" fmla="*/ 2405006 w 3041182"/>
              <a:gd name="connsiteY4" fmla="*/ 2896817 h 3109741"/>
              <a:gd name="connsiteX5" fmla="*/ 2961598 w 3041182"/>
              <a:gd name="connsiteY5" fmla="*/ 2134203 h 3109741"/>
              <a:gd name="connsiteX6" fmla="*/ 3041111 w 3041182"/>
              <a:gd name="connsiteY6" fmla="*/ 1677003 h 3109741"/>
              <a:gd name="connsiteX7" fmla="*/ 2947627 w 3041182"/>
              <a:gd name="connsiteY7" fmla="*/ 1078435 h 3109741"/>
              <a:gd name="connsiteX8" fmla="*/ 2686892 w 3041182"/>
              <a:gd name="connsiteY8" fmla="*/ 647160 h 3109741"/>
              <a:gd name="connsiteX9" fmla="*/ 2067076 w 3041182"/>
              <a:gd name="connsiteY9" fmla="*/ 153003 h 3109741"/>
              <a:gd name="connsiteX10" fmla="*/ 1629754 w 3041182"/>
              <a:gd name="connsiteY10" fmla="*/ 33733 h 3109741"/>
              <a:gd name="connsiteX11" fmla="*/ 1318328 w 3041182"/>
              <a:gd name="connsiteY11" fmla="*/ 7229 h 3109741"/>
              <a:gd name="connsiteX12" fmla="*/ 655720 w 3041182"/>
              <a:gd name="connsiteY12" fmla="*/ 146377 h 3109741"/>
              <a:gd name="connsiteX0" fmla="*/ 683078 w 3068540"/>
              <a:gd name="connsiteY0" fmla="*/ 146377 h 3109741"/>
              <a:gd name="connsiteX1" fmla="*/ 27856 w 3068540"/>
              <a:gd name="connsiteY1" fmla="*/ 1451714 h 3109741"/>
              <a:gd name="connsiteX2" fmla="*/ 265470 w 3068540"/>
              <a:gd name="connsiteY2" fmla="*/ 2550075 h 3109741"/>
              <a:gd name="connsiteX3" fmla="*/ 1545645 w 3068540"/>
              <a:gd name="connsiteY3" fmla="*/ 3109741 h 3109741"/>
              <a:gd name="connsiteX4" fmla="*/ 2432364 w 3068540"/>
              <a:gd name="connsiteY4" fmla="*/ 2896817 h 3109741"/>
              <a:gd name="connsiteX5" fmla="*/ 2988956 w 3068540"/>
              <a:gd name="connsiteY5" fmla="*/ 2134203 h 3109741"/>
              <a:gd name="connsiteX6" fmla="*/ 3068469 w 3068540"/>
              <a:gd name="connsiteY6" fmla="*/ 1677003 h 3109741"/>
              <a:gd name="connsiteX7" fmla="*/ 2974985 w 3068540"/>
              <a:gd name="connsiteY7" fmla="*/ 1078435 h 3109741"/>
              <a:gd name="connsiteX8" fmla="*/ 2714250 w 3068540"/>
              <a:gd name="connsiteY8" fmla="*/ 647160 h 3109741"/>
              <a:gd name="connsiteX9" fmla="*/ 2094434 w 3068540"/>
              <a:gd name="connsiteY9" fmla="*/ 153003 h 3109741"/>
              <a:gd name="connsiteX10" fmla="*/ 1657112 w 3068540"/>
              <a:gd name="connsiteY10" fmla="*/ 33733 h 3109741"/>
              <a:gd name="connsiteX11" fmla="*/ 1345686 w 3068540"/>
              <a:gd name="connsiteY11" fmla="*/ 7229 h 3109741"/>
              <a:gd name="connsiteX12" fmla="*/ 683078 w 3068540"/>
              <a:gd name="connsiteY12" fmla="*/ 146377 h 3109741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3148 h 3108956"/>
              <a:gd name="connsiteX1" fmla="*/ 27856 w 3068540"/>
              <a:gd name="connsiteY1" fmla="*/ 1448485 h 3108956"/>
              <a:gd name="connsiteX2" fmla="*/ 265470 w 3068540"/>
              <a:gd name="connsiteY2" fmla="*/ 2546846 h 3108956"/>
              <a:gd name="connsiteX3" fmla="*/ 1545645 w 3068540"/>
              <a:gd name="connsiteY3" fmla="*/ 3106512 h 3108956"/>
              <a:gd name="connsiteX4" fmla="*/ 2432364 w 3068540"/>
              <a:gd name="connsiteY4" fmla="*/ 2893588 h 3108956"/>
              <a:gd name="connsiteX5" fmla="*/ 2988956 w 3068540"/>
              <a:gd name="connsiteY5" fmla="*/ 2130974 h 3108956"/>
              <a:gd name="connsiteX6" fmla="*/ 3068469 w 3068540"/>
              <a:gd name="connsiteY6" fmla="*/ 1673774 h 3108956"/>
              <a:gd name="connsiteX7" fmla="*/ 2974985 w 3068540"/>
              <a:gd name="connsiteY7" fmla="*/ 1075206 h 3108956"/>
              <a:gd name="connsiteX8" fmla="*/ 2714250 w 3068540"/>
              <a:gd name="connsiteY8" fmla="*/ 643931 h 3108956"/>
              <a:gd name="connsiteX9" fmla="*/ 2094434 w 3068540"/>
              <a:gd name="connsiteY9" fmla="*/ 149774 h 3108956"/>
              <a:gd name="connsiteX10" fmla="*/ 1345686 w 3068540"/>
              <a:gd name="connsiteY10" fmla="*/ 4000 h 3108956"/>
              <a:gd name="connsiteX11" fmla="*/ 683078 w 3068540"/>
              <a:gd name="connsiteY11" fmla="*/ 143148 h 3108956"/>
              <a:gd name="connsiteX0" fmla="*/ 683078 w 3082038"/>
              <a:gd name="connsiteY0" fmla="*/ 143148 h 3108956"/>
              <a:gd name="connsiteX1" fmla="*/ 27856 w 3082038"/>
              <a:gd name="connsiteY1" fmla="*/ 1448485 h 3108956"/>
              <a:gd name="connsiteX2" fmla="*/ 265470 w 3082038"/>
              <a:gd name="connsiteY2" fmla="*/ 2546846 h 3108956"/>
              <a:gd name="connsiteX3" fmla="*/ 1545645 w 3082038"/>
              <a:gd name="connsiteY3" fmla="*/ 3106512 h 3108956"/>
              <a:gd name="connsiteX4" fmla="*/ 2432364 w 3082038"/>
              <a:gd name="connsiteY4" fmla="*/ 2893588 h 3108956"/>
              <a:gd name="connsiteX5" fmla="*/ 2988956 w 3082038"/>
              <a:gd name="connsiteY5" fmla="*/ 2130974 h 3108956"/>
              <a:gd name="connsiteX6" fmla="*/ 3068469 w 3082038"/>
              <a:gd name="connsiteY6" fmla="*/ 1673774 h 3108956"/>
              <a:gd name="connsiteX7" fmla="*/ 2974985 w 3082038"/>
              <a:gd name="connsiteY7" fmla="*/ 1075206 h 3108956"/>
              <a:gd name="connsiteX8" fmla="*/ 2094434 w 3082038"/>
              <a:gd name="connsiteY8" fmla="*/ 149774 h 3108956"/>
              <a:gd name="connsiteX9" fmla="*/ 1345686 w 3082038"/>
              <a:gd name="connsiteY9" fmla="*/ 4000 h 3108956"/>
              <a:gd name="connsiteX10" fmla="*/ 683078 w 3082038"/>
              <a:gd name="connsiteY10" fmla="*/ 143148 h 3108956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2988956 w 3082038"/>
              <a:gd name="connsiteY5" fmla="*/ 2125306 h 3103288"/>
              <a:gd name="connsiteX6" fmla="*/ 3068469 w 3082038"/>
              <a:gd name="connsiteY6" fmla="*/ 1668106 h 3103288"/>
              <a:gd name="connsiteX7" fmla="*/ 2974985 w 3082038"/>
              <a:gd name="connsiteY7" fmla="*/ 1069538 h 3103288"/>
              <a:gd name="connsiteX8" fmla="*/ 2094434 w 3082038"/>
              <a:gd name="connsiteY8" fmla="*/ 144106 h 3103288"/>
              <a:gd name="connsiteX9" fmla="*/ 683078 w 3082038"/>
              <a:gd name="connsiteY9" fmla="*/ 137480 h 3103288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3068469 w 3082038"/>
              <a:gd name="connsiteY5" fmla="*/ 1668106 h 3103288"/>
              <a:gd name="connsiteX6" fmla="*/ 2974985 w 3082038"/>
              <a:gd name="connsiteY6" fmla="*/ 1069538 h 3103288"/>
              <a:gd name="connsiteX7" fmla="*/ 2094434 w 3082038"/>
              <a:gd name="connsiteY7" fmla="*/ 144106 h 3103288"/>
              <a:gd name="connsiteX8" fmla="*/ 683078 w 3082038"/>
              <a:gd name="connsiteY8" fmla="*/ 137480 h 3103288"/>
              <a:gd name="connsiteX0" fmla="*/ 683078 w 2980867"/>
              <a:gd name="connsiteY0" fmla="*/ 137480 h 3121480"/>
              <a:gd name="connsiteX1" fmla="*/ 27856 w 2980867"/>
              <a:gd name="connsiteY1" fmla="*/ 1442817 h 3121480"/>
              <a:gd name="connsiteX2" fmla="*/ 265470 w 2980867"/>
              <a:gd name="connsiteY2" fmla="*/ 2541178 h 3121480"/>
              <a:gd name="connsiteX3" fmla="*/ 1545645 w 2980867"/>
              <a:gd name="connsiteY3" fmla="*/ 3100844 h 3121480"/>
              <a:gd name="connsiteX4" fmla="*/ 2432364 w 2980867"/>
              <a:gd name="connsiteY4" fmla="*/ 2887920 h 3121480"/>
              <a:gd name="connsiteX5" fmla="*/ 2974985 w 2980867"/>
              <a:gd name="connsiteY5" fmla="*/ 1069538 h 3121480"/>
              <a:gd name="connsiteX6" fmla="*/ 2094434 w 2980867"/>
              <a:gd name="connsiteY6" fmla="*/ 144106 h 3121480"/>
              <a:gd name="connsiteX7" fmla="*/ 683078 w 2980867"/>
              <a:gd name="connsiteY7" fmla="*/ 137480 h 3121480"/>
              <a:gd name="connsiteX0" fmla="*/ 683078 w 2992555"/>
              <a:gd name="connsiteY0" fmla="*/ 137480 h 3103288"/>
              <a:gd name="connsiteX1" fmla="*/ 27856 w 2992555"/>
              <a:gd name="connsiteY1" fmla="*/ 1442817 h 3103288"/>
              <a:gd name="connsiteX2" fmla="*/ 265470 w 2992555"/>
              <a:gd name="connsiteY2" fmla="*/ 2541178 h 3103288"/>
              <a:gd name="connsiteX3" fmla="*/ 1545645 w 2992555"/>
              <a:gd name="connsiteY3" fmla="*/ 3100844 h 3103288"/>
              <a:gd name="connsiteX4" fmla="*/ 2593572 w 2992555"/>
              <a:gd name="connsiteY4" fmla="*/ 2617316 h 3103288"/>
              <a:gd name="connsiteX5" fmla="*/ 2974985 w 2992555"/>
              <a:gd name="connsiteY5" fmla="*/ 1069538 h 3103288"/>
              <a:gd name="connsiteX6" fmla="*/ 2094434 w 2992555"/>
              <a:gd name="connsiteY6" fmla="*/ 144106 h 3103288"/>
              <a:gd name="connsiteX7" fmla="*/ 683078 w 2992555"/>
              <a:gd name="connsiteY7" fmla="*/ 137480 h 3103288"/>
              <a:gd name="connsiteX0" fmla="*/ 663919 w 2973396"/>
              <a:gd name="connsiteY0" fmla="*/ 130849 h 3096776"/>
              <a:gd name="connsiteX1" fmla="*/ 31428 w 2973396"/>
              <a:gd name="connsiteY1" fmla="*/ 1337983 h 3096776"/>
              <a:gd name="connsiteX2" fmla="*/ 246311 w 2973396"/>
              <a:gd name="connsiteY2" fmla="*/ 2534547 h 3096776"/>
              <a:gd name="connsiteX3" fmla="*/ 1526486 w 2973396"/>
              <a:gd name="connsiteY3" fmla="*/ 3094213 h 3096776"/>
              <a:gd name="connsiteX4" fmla="*/ 2574413 w 2973396"/>
              <a:gd name="connsiteY4" fmla="*/ 2610685 h 3096776"/>
              <a:gd name="connsiteX5" fmla="*/ 2955826 w 2973396"/>
              <a:gd name="connsiteY5" fmla="*/ 1062907 h 3096776"/>
              <a:gd name="connsiteX6" fmla="*/ 2075275 w 2973396"/>
              <a:gd name="connsiteY6" fmla="*/ 137475 h 3096776"/>
              <a:gd name="connsiteX7" fmla="*/ 663919 w 2973396"/>
              <a:gd name="connsiteY7" fmla="*/ 130849 h 3096776"/>
              <a:gd name="connsiteX0" fmla="*/ 458657 w 2768134"/>
              <a:gd name="connsiteY0" fmla="*/ 130849 h 3096776"/>
              <a:gd name="connsiteX1" fmla="*/ 41049 w 2768134"/>
              <a:gd name="connsiteY1" fmla="*/ 2534547 h 3096776"/>
              <a:gd name="connsiteX2" fmla="*/ 1321224 w 2768134"/>
              <a:gd name="connsiteY2" fmla="*/ 3094213 h 3096776"/>
              <a:gd name="connsiteX3" fmla="*/ 2369151 w 2768134"/>
              <a:gd name="connsiteY3" fmla="*/ 2610685 h 3096776"/>
              <a:gd name="connsiteX4" fmla="*/ 2750564 w 2768134"/>
              <a:gd name="connsiteY4" fmla="*/ 1062907 h 3096776"/>
              <a:gd name="connsiteX5" fmla="*/ 1870013 w 2768134"/>
              <a:gd name="connsiteY5" fmla="*/ 137475 h 3096776"/>
              <a:gd name="connsiteX6" fmla="*/ 458657 w 2768134"/>
              <a:gd name="connsiteY6" fmla="*/ 130849 h 3096776"/>
              <a:gd name="connsiteX0" fmla="*/ 675582 w 2985059"/>
              <a:gd name="connsiteY0" fmla="*/ 181114 h 3145530"/>
              <a:gd name="connsiteX1" fmla="*/ 27575 w 2985059"/>
              <a:gd name="connsiteY1" fmla="*/ 2111874 h 3145530"/>
              <a:gd name="connsiteX2" fmla="*/ 1538149 w 2985059"/>
              <a:gd name="connsiteY2" fmla="*/ 3144478 h 3145530"/>
              <a:gd name="connsiteX3" fmla="*/ 2586076 w 2985059"/>
              <a:gd name="connsiteY3" fmla="*/ 2660950 h 3145530"/>
              <a:gd name="connsiteX4" fmla="*/ 2967489 w 2985059"/>
              <a:gd name="connsiteY4" fmla="*/ 1113172 h 3145530"/>
              <a:gd name="connsiteX5" fmla="*/ 2086938 w 2985059"/>
              <a:gd name="connsiteY5" fmla="*/ 187740 h 3145530"/>
              <a:gd name="connsiteX6" fmla="*/ 675582 w 2985059"/>
              <a:gd name="connsiteY6" fmla="*/ 181114 h 3145530"/>
              <a:gd name="connsiteX0" fmla="*/ 675582 w 2967491"/>
              <a:gd name="connsiteY0" fmla="*/ 181114 h 3145530"/>
              <a:gd name="connsiteX1" fmla="*/ 27575 w 2967491"/>
              <a:gd name="connsiteY1" fmla="*/ 2111874 h 3145530"/>
              <a:gd name="connsiteX2" fmla="*/ 1538149 w 2967491"/>
              <a:gd name="connsiteY2" fmla="*/ 3144478 h 3145530"/>
              <a:gd name="connsiteX3" fmla="*/ 2967489 w 2967491"/>
              <a:gd name="connsiteY3" fmla="*/ 1113172 h 3145530"/>
              <a:gd name="connsiteX4" fmla="*/ 2086938 w 2967491"/>
              <a:gd name="connsiteY4" fmla="*/ 187740 h 3145530"/>
              <a:gd name="connsiteX5" fmla="*/ 675582 w 2967491"/>
              <a:gd name="connsiteY5" fmla="*/ 181114 h 3145530"/>
              <a:gd name="connsiteX0" fmla="*/ 675582 w 2947582"/>
              <a:gd name="connsiteY0" fmla="*/ 181114 h 3145530"/>
              <a:gd name="connsiteX1" fmla="*/ 27575 w 2947582"/>
              <a:gd name="connsiteY1" fmla="*/ 2111874 h 3145530"/>
              <a:gd name="connsiteX2" fmla="*/ 1538149 w 2947582"/>
              <a:gd name="connsiteY2" fmla="*/ 3144478 h 3145530"/>
              <a:gd name="connsiteX3" fmla="*/ 2947579 w 2947582"/>
              <a:gd name="connsiteY3" fmla="*/ 1549533 h 3145530"/>
              <a:gd name="connsiteX4" fmla="*/ 2086938 w 2947582"/>
              <a:gd name="connsiteY4" fmla="*/ 187740 h 3145530"/>
              <a:gd name="connsiteX5" fmla="*/ 675582 w 2947582"/>
              <a:gd name="connsiteY5" fmla="*/ 181114 h 3145530"/>
              <a:gd name="connsiteX0" fmla="*/ 462543 w 2984386"/>
              <a:gd name="connsiteY0" fmla="*/ 451202 h 3006857"/>
              <a:gd name="connsiteX1" fmla="*/ 64384 w 2984386"/>
              <a:gd name="connsiteY1" fmla="*/ 1972992 h 3006857"/>
              <a:gd name="connsiteX2" fmla="*/ 1574958 w 2984386"/>
              <a:gd name="connsiteY2" fmla="*/ 3005596 h 3006857"/>
              <a:gd name="connsiteX3" fmla="*/ 2984388 w 2984386"/>
              <a:gd name="connsiteY3" fmla="*/ 1410651 h 3006857"/>
              <a:gd name="connsiteX4" fmla="*/ 2123747 w 2984386"/>
              <a:gd name="connsiteY4" fmla="*/ 48858 h 3006857"/>
              <a:gd name="connsiteX5" fmla="*/ 462543 w 2984386"/>
              <a:gd name="connsiteY5" fmla="*/ 451202 h 300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386" h="3006857">
                <a:moveTo>
                  <a:pt x="462543" y="451202"/>
                </a:moveTo>
                <a:cubicBezTo>
                  <a:pt x="119316" y="771891"/>
                  <a:pt x="-121018" y="1547260"/>
                  <a:pt x="64384" y="1972992"/>
                </a:cubicBezTo>
                <a:cubicBezTo>
                  <a:pt x="249786" y="2398724"/>
                  <a:pt x="939518" y="3039079"/>
                  <a:pt x="1574958" y="3005596"/>
                </a:cubicBezTo>
                <a:cubicBezTo>
                  <a:pt x="2064944" y="2839146"/>
                  <a:pt x="2892923" y="1903441"/>
                  <a:pt x="2984388" y="1410651"/>
                </a:cubicBezTo>
                <a:cubicBezTo>
                  <a:pt x="2901198" y="998449"/>
                  <a:pt x="2395297" y="227392"/>
                  <a:pt x="2123747" y="48858"/>
                </a:cubicBezTo>
                <a:cubicBezTo>
                  <a:pt x="1741762" y="-106485"/>
                  <a:pt x="805770" y="130513"/>
                  <a:pt x="462543" y="45120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EC98A9-2D5D-6CD8-7DB0-AC947C31F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330439" flipV="1">
            <a:off x="10978641" y="2103961"/>
            <a:ext cx="1418429" cy="861218"/>
          </a:xfrm>
          <a:custGeom>
            <a:avLst/>
            <a:gdLst>
              <a:gd name="connsiteX0" fmla="*/ 1418429 w 1418429"/>
              <a:gd name="connsiteY0" fmla="*/ 861218 h 861218"/>
              <a:gd name="connsiteX1" fmla="*/ 1095678 w 1418429"/>
              <a:gd name="connsiteY1" fmla="*/ 27361 h 861218"/>
              <a:gd name="connsiteX2" fmla="*/ 1029776 w 1418429"/>
              <a:gd name="connsiteY2" fmla="*/ 12024 h 861218"/>
              <a:gd name="connsiteX3" fmla="*/ 414289 w 1418429"/>
              <a:gd name="connsiteY3" fmla="*/ 97406 h 861218"/>
              <a:gd name="connsiteX4" fmla="*/ 36959 w 1418429"/>
              <a:gd name="connsiteY4" fmla="*/ 503616 h 861218"/>
              <a:gd name="connsiteX5" fmla="*/ 58749 w 1418429"/>
              <a:gd name="connsiteY5" fmla="*/ 570578 h 861218"/>
              <a:gd name="connsiteX6" fmla="*/ 430600 w 1418429"/>
              <a:gd name="connsiteY6" fmla="*/ 646177 h 861218"/>
              <a:gd name="connsiteX7" fmla="*/ 1239332 w 1418429"/>
              <a:gd name="connsiteY7" fmla="*/ 819992 h 861218"/>
              <a:gd name="connsiteX8" fmla="*/ 1382063 w 1418429"/>
              <a:gd name="connsiteY8" fmla="*/ 853445 h 86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8429" h="861218">
                <a:moveTo>
                  <a:pt x="1418429" y="861218"/>
                </a:moveTo>
                <a:lnTo>
                  <a:pt x="1095678" y="27361"/>
                </a:lnTo>
                <a:lnTo>
                  <a:pt x="1029776" y="12024"/>
                </a:lnTo>
                <a:cubicBezTo>
                  <a:pt x="844526" y="-19247"/>
                  <a:pt x="576991" y="10911"/>
                  <a:pt x="414289" y="97406"/>
                </a:cubicBezTo>
                <a:cubicBezTo>
                  <a:pt x="228346" y="196257"/>
                  <a:pt x="96217" y="424754"/>
                  <a:pt x="36959" y="503616"/>
                </a:cubicBezTo>
                <a:cubicBezTo>
                  <a:pt x="-22298" y="582478"/>
                  <a:pt x="-6858" y="546818"/>
                  <a:pt x="58749" y="570578"/>
                </a:cubicBezTo>
                <a:cubicBezTo>
                  <a:pt x="124354" y="594339"/>
                  <a:pt x="249280" y="606960"/>
                  <a:pt x="430600" y="646177"/>
                </a:cubicBezTo>
                <a:lnTo>
                  <a:pt x="1239332" y="819992"/>
                </a:lnTo>
                <a:cubicBezTo>
                  <a:pt x="1239332" y="819992"/>
                  <a:pt x="1306712" y="836467"/>
                  <a:pt x="1382063" y="85344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65A0E5-C895-B901-CE40-0177B1C6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291147">
            <a:off x="10268516" y="339278"/>
            <a:ext cx="1171063" cy="1766563"/>
            <a:chOff x="11748101" y="3114058"/>
            <a:chExt cx="1284318" cy="193741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789DC1-DE83-F409-0433-96C19B5D3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748101" y="3114058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65051DA-BFE9-0687-AD1B-91D0FD9B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748101" y="3114058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928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FFD67-840E-F802-FDCA-A44BA7B4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de-AT" sz="3600" dirty="0"/>
              <a:t>Verwendete Technologien</a:t>
            </a:r>
          </a:p>
        </p:txBody>
      </p:sp>
      <p:pic>
        <p:nvPicPr>
          <p:cNvPr id="5" name="Picture 4" descr="Computerskript auf einem Bildschirm">
            <a:extLst>
              <a:ext uri="{FF2B5EF4-FFF2-40B4-BE49-F238E27FC236}">
                <a16:creationId xmlns:a16="http://schemas.microsoft.com/office/drawing/2014/main" id="{CDE5B276-1662-5FBD-173B-13F9BF262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E86A42-F8CD-3F35-223A-65BCF5863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de-AT" dirty="0"/>
              <a:t>Java (</a:t>
            </a:r>
            <a:r>
              <a:rPr lang="de-AT" dirty="0" err="1"/>
              <a:t>Quarkus</a:t>
            </a:r>
            <a:r>
              <a:rPr lang="de-AT" dirty="0"/>
              <a:t>)</a:t>
            </a:r>
          </a:p>
          <a:p>
            <a:r>
              <a:rPr lang="de-AT" dirty="0"/>
              <a:t>HTML</a:t>
            </a:r>
          </a:p>
          <a:p>
            <a:r>
              <a:rPr lang="de-AT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83759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5C097-927F-F77A-E26E-4853FC42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4191654" cy="352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4400" dirty="0">
                <a:solidFill>
                  <a:srgbClr val="FFFFFF"/>
                </a:solidFill>
              </a:rPr>
              <a:t>Vielen Dank für Ihre Aufmerksamkeit!</a:t>
            </a:r>
          </a:p>
        </p:txBody>
      </p:sp>
      <p:pic>
        <p:nvPicPr>
          <p:cNvPr id="7" name="Graphic 6" descr="Kolibri">
            <a:extLst>
              <a:ext uri="{FF2B5EF4-FFF2-40B4-BE49-F238E27FC236}">
                <a16:creationId xmlns:a16="http://schemas.microsoft.com/office/drawing/2014/main" id="{4FC22F4B-0E6A-B08F-B8F1-FCE84914C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6919" y="787114"/>
            <a:ext cx="5283771" cy="52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8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DF842E-F441-75E4-DB71-97A0C914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272" y="4018276"/>
            <a:ext cx="4800261" cy="1644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4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Warum?</a:t>
            </a:r>
          </a:p>
        </p:txBody>
      </p:sp>
      <p:pic>
        <p:nvPicPr>
          <p:cNvPr id="4" name="Picture 3" descr="Hölzerne Menschengestalt">
            <a:extLst>
              <a:ext uri="{FF2B5EF4-FFF2-40B4-BE49-F238E27FC236}">
                <a16:creationId xmlns:a16="http://schemas.microsoft.com/office/drawing/2014/main" id="{1CF973CD-0BE0-C0D6-272F-E90FECDFF3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37482" b="-2"/>
          <a:stretch/>
        </p:blipFill>
        <p:spPr>
          <a:xfrm>
            <a:off x="-305" y="1"/>
            <a:ext cx="6423053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0A10B5A-315F-4751-BA35-34556B5D2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423049" cy="6858001"/>
            <a:chOff x="0" y="0"/>
            <a:chExt cx="6423049" cy="685800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A5DAC55-04A1-4AB4-A2C6-C859A915C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018714" cy="6858000"/>
            </a:xfrm>
            <a:custGeom>
              <a:avLst/>
              <a:gdLst>
                <a:gd name="connsiteX0" fmla="*/ 0 w 6018714"/>
                <a:gd name="connsiteY0" fmla="*/ 6499477 h 6858000"/>
                <a:gd name="connsiteX1" fmla="*/ 248639 w 6018714"/>
                <a:gd name="connsiteY1" fmla="*/ 6701197 h 6858000"/>
                <a:gd name="connsiteX2" fmla="*/ 392359 w 6018714"/>
                <a:gd name="connsiteY2" fmla="*/ 6814935 h 6858000"/>
                <a:gd name="connsiteX3" fmla="*/ 448656 w 6018714"/>
                <a:gd name="connsiteY3" fmla="*/ 6858000 h 6858000"/>
                <a:gd name="connsiteX4" fmla="*/ 0 w 6018714"/>
                <a:gd name="connsiteY4" fmla="*/ 6858000 h 6858000"/>
                <a:gd name="connsiteX5" fmla="*/ 998246 w 6018714"/>
                <a:gd name="connsiteY5" fmla="*/ 0 h 6858000"/>
                <a:gd name="connsiteX6" fmla="*/ 1984114 w 6018714"/>
                <a:gd name="connsiteY6" fmla="*/ 0 h 6858000"/>
                <a:gd name="connsiteX7" fmla="*/ 2011390 w 6018714"/>
                <a:gd name="connsiteY7" fmla="*/ 2333 h 6858000"/>
                <a:gd name="connsiteX8" fmla="*/ 4182319 w 6018714"/>
                <a:gd name="connsiteY8" fmla="*/ 838030 h 6858000"/>
                <a:gd name="connsiteX9" fmla="*/ 4785565 w 6018714"/>
                <a:gd name="connsiteY9" fmla="*/ 1338564 h 6858000"/>
                <a:gd name="connsiteX10" fmla="*/ 5695308 w 6018714"/>
                <a:gd name="connsiteY10" fmla="*/ 2616232 h 6858000"/>
                <a:gd name="connsiteX11" fmla="*/ 5937944 w 6018714"/>
                <a:gd name="connsiteY11" fmla="*/ 3368583 h 6858000"/>
                <a:gd name="connsiteX12" fmla="*/ 6018677 w 6018714"/>
                <a:gd name="connsiteY12" fmla="*/ 4153681 h 6858000"/>
                <a:gd name="connsiteX13" fmla="*/ 5990165 w 6018714"/>
                <a:gd name="connsiteY13" fmla="*/ 4557147 h 6858000"/>
                <a:gd name="connsiteX14" fmla="*/ 5982312 w 6018714"/>
                <a:gd name="connsiteY14" fmla="*/ 4607451 h 6858000"/>
                <a:gd name="connsiteX15" fmla="*/ 5972856 w 6018714"/>
                <a:gd name="connsiteY15" fmla="*/ 4657609 h 6858000"/>
                <a:gd name="connsiteX16" fmla="*/ 5951328 w 6018714"/>
                <a:gd name="connsiteY16" fmla="*/ 4757628 h 6858000"/>
                <a:gd name="connsiteX17" fmla="*/ 5893141 w 6018714"/>
                <a:gd name="connsiteY17" fmla="*/ 4953827 h 6858000"/>
                <a:gd name="connsiteX18" fmla="*/ 5817644 w 6018714"/>
                <a:gd name="connsiteY18" fmla="*/ 5141915 h 6858000"/>
                <a:gd name="connsiteX19" fmla="*/ 5728909 w 6018714"/>
                <a:gd name="connsiteY19" fmla="*/ 5322626 h 6858000"/>
                <a:gd name="connsiteX20" fmla="*/ 5532095 w 6018714"/>
                <a:gd name="connsiteY20" fmla="*/ 5663839 h 6858000"/>
                <a:gd name="connsiteX21" fmla="*/ 5330043 w 6018714"/>
                <a:gd name="connsiteY21" fmla="*/ 5988236 h 6858000"/>
                <a:gd name="connsiteX22" fmla="*/ 5232580 w 6018714"/>
                <a:gd name="connsiteY22" fmla="*/ 6146081 h 6858000"/>
                <a:gd name="connsiteX23" fmla="*/ 5183269 w 6018714"/>
                <a:gd name="connsiteY23" fmla="*/ 6227660 h 6858000"/>
                <a:gd name="connsiteX24" fmla="*/ 5131628 w 6018714"/>
                <a:gd name="connsiteY24" fmla="*/ 6311451 h 6858000"/>
                <a:gd name="connsiteX25" fmla="*/ 4910811 w 6018714"/>
                <a:gd name="connsiteY25" fmla="*/ 6641009 h 6858000"/>
                <a:gd name="connsiteX26" fmla="*/ 4788885 w 6018714"/>
                <a:gd name="connsiteY26" fmla="*/ 6800448 h 6858000"/>
                <a:gd name="connsiteX27" fmla="*/ 4739213 w 6018714"/>
                <a:gd name="connsiteY27" fmla="*/ 6858000 h 6858000"/>
                <a:gd name="connsiteX28" fmla="*/ 3950454 w 6018714"/>
                <a:gd name="connsiteY28" fmla="*/ 6858000 h 6858000"/>
                <a:gd name="connsiteX29" fmla="*/ 4012997 w 6018714"/>
                <a:gd name="connsiteY29" fmla="*/ 6806378 h 6858000"/>
                <a:gd name="connsiteX30" fmla="*/ 4268871 w 6018714"/>
                <a:gd name="connsiteY30" fmla="*/ 6566512 h 6858000"/>
                <a:gd name="connsiteX31" fmla="*/ 4750072 w 6018714"/>
                <a:gd name="connsiteY31" fmla="*/ 6033375 h 6858000"/>
                <a:gd name="connsiteX32" fmla="*/ 4806075 w 6018714"/>
                <a:gd name="connsiteY32" fmla="*/ 5961092 h 6858000"/>
                <a:gd name="connsiteX33" fmla="*/ 4863244 w 6018714"/>
                <a:gd name="connsiteY33" fmla="*/ 5885856 h 6858000"/>
                <a:gd name="connsiteX34" fmla="*/ 4982235 w 6018714"/>
                <a:gd name="connsiteY34" fmla="*/ 5732288 h 6858000"/>
                <a:gd name="connsiteX35" fmla="*/ 5221526 w 6018714"/>
                <a:gd name="connsiteY35" fmla="*/ 5438135 h 6858000"/>
                <a:gd name="connsiteX36" fmla="*/ 5442633 w 6018714"/>
                <a:gd name="connsiteY36" fmla="*/ 5146193 h 6858000"/>
                <a:gd name="connsiteX37" fmla="*/ 5538350 w 6018714"/>
                <a:gd name="connsiteY37" fmla="*/ 4995133 h 6858000"/>
                <a:gd name="connsiteX38" fmla="*/ 5621702 w 6018714"/>
                <a:gd name="connsiteY38" fmla="*/ 4839205 h 6858000"/>
                <a:gd name="connsiteX39" fmla="*/ 5741275 w 6018714"/>
                <a:gd name="connsiteY39" fmla="*/ 4507728 h 6858000"/>
                <a:gd name="connsiteX40" fmla="*/ 5781714 w 6018714"/>
                <a:gd name="connsiteY40" fmla="*/ 4153681 h 6858000"/>
                <a:gd name="connsiteX41" fmla="*/ 5685706 w 6018714"/>
                <a:gd name="connsiteY41" fmla="*/ 3428918 h 6858000"/>
                <a:gd name="connsiteX42" fmla="*/ 5422122 w 6018714"/>
                <a:gd name="connsiteY42" fmla="*/ 2750328 h 6858000"/>
                <a:gd name="connsiteX43" fmla="*/ 5033730 w 6018714"/>
                <a:gd name="connsiteY43" fmla="*/ 2136204 h 6858000"/>
                <a:gd name="connsiteX44" fmla="*/ 4542784 w 6018714"/>
                <a:gd name="connsiteY44" fmla="*/ 1601886 h 6858000"/>
                <a:gd name="connsiteX45" fmla="*/ 2668605 w 6018714"/>
                <a:gd name="connsiteY45" fmla="*/ 539746 h 6858000"/>
                <a:gd name="connsiteX46" fmla="*/ 1965570 w 6018714"/>
                <a:gd name="connsiteY46" fmla="*/ 389865 h 6858000"/>
                <a:gd name="connsiteX47" fmla="*/ 1249006 w 6018714"/>
                <a:gd name="connsiteY47" fmla="*/ 363461 h 6858000"/>
                <a:gd name="connsiteX48" fmla="*/ 542188 w 6018714"/>
                <a:gd name="connsiteY48" fmla="*/ 465544 h 6858000"/>
                <a:gd name="connsiteX49" fmla="*/ 37349 w 6018714"/>
                <a:gd name="connsiteY49" fmla="*/ 636266 h 6858000"/>
                <a:gd name="connsiteX50" fmla="*/ 0 w 6018714"/>
                <a:gd name="connsiteY50" fmla="*/ 653785 h 6858000"/>
                <a:gd name="connsiteX51" fmla="*/ 0 w 6018714"/>
                <a:gd name="connsiteY51" fmla="*/ 255198 h 6858000"/>
                <a:gd name="connsiteX52" fmla="*/ 167136 w 6018714"/>
                <a:gd name="connsiteY52" fmla="*/ 188295 h 6858000"/>
                <a:gd name="connsiteX53" fmla="*/ 451417 w 6018714"/>
                <a:gd name="connsiteY53" fmla="*/ 101466 h 6858000"/>
                <a:gd name="connsiteX54" fmla="*/ 836914 w 6018714"/>
                <a:gd name="connsiteY54" fmla="*/ 2139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18714" h="685800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7370387-C8AA-4FC4-B636-C83BA7921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834"/>
              <a:ext cx="6015920" cy="6819166"/>
            </a:xfrm>
            <a:custGeom>
              <a:avLst/>
              <a:gdLst>
                <a:gd name="connsiteX0" fmla="*/ 0 w 6015920"/>
                <a:gd name="connsiteY0" fmla="*/ 6143989 h 6819166"/>
                <a:gd name="connsiteX1" fmla="*/ 134018 w 6015920"/>
                <a:gd name="connsiteY1" fmla="*/ 6248665 h 6819166"/>
                <a:gd name="connsiteX2" fmla="*/ 880799 w 6015920"/>
                <a:gd name="connsiteY2" fmla="*/ 6790482 h 6819166"/>
                <a:gd name="connsiteX3" fmla="*/ 929680 w 6015920"/>
                <a:gd name="connsiteY3" fmla="*/ 6819166 h 6819166"/>
                <a:gd name="connsiteX4" fmla="*/ 0 w 6015920"/>
                <a:gd name="connsiteY4" fmla="*/ 6819166 h 6819166"/>
                <a:gd name="connsiteX5" fmla="*/ 1408589 w 6015920"/>
                <a:gd name="connsiteY5" fmla="*/ 0 h 6819166"/>
                <a:gd name="connsiteX6" fmla="*/ 1409171 w 6015920"/>
                <a:gd name="connsiteY6" fmla="*/ 294 h 6819166"/>
                <a:gd name="connsiteX7" fmla="*/ 6015920 w 6015920"/>
                <a:gd name="connsiteY7" fmla="*/ 4129828 h 6819166"/>
                <a:gd name="connsiteX8" fmla="*/ 5101088 w 6015920"/>
                <a:gd name="connsiteY8" fmla="*/ 6096419 h 6819166"/>
                <a:gd name="connsiteX9" fmla="*/ 4546786 w 6015920"/>
                <a:gd name="connsiteY9" fmla="*/ 6797679 h 6819166"/>
                <a:gd name="connsiteX10" fmla="*/ 4525032 w 6015920"/>
                <a:gd name="connsiteY10" fmla="*/ 6819166 h 6819166"/>
                <a:gd name="connsiteX11" fmla="*/ 3362009 w 6015920"/>
                <a:gd name="connsiteY11" fmla="*/ 6819166 h 6819166"/>
                <a:gd name="connsiteX12" fmla="*/ 3559506 w 6015920"/>
                <a:gd name="connsiteY12" fmla="*/ 6694254 h 6819166"/>
                <a:gd name="connsiteX13" fmla="*/ 4499295 w 6015920"/>
                <a:gd name="connsiteY13" fmla="*/ 5685109 h 6819166"/>
                <a:gd name="connsiteX14" fmla="*/ 4763752 w 6015920"/>
                <a:gd name="connsiteY14" fmla="*/ 5310428 h 6819166"/>
                <a:gd name="connsiteX15" fmla="*/ 5288592 w 6015920"/>
                <a:gd name="connsiteY15" fmla="*/ 4129828 h 6819166"/>
                <a:gd name="connsiteX16" fmla="*/ 4971477 w 6015920"/>
                <a:gd name="connsiteY16" fmla="*/ 2858526 h 6819166"/>
                <a:gd name="connsiteX17" fmla="*/ 4096938 w 6015920"/>
                <a:gd name="connsiteY17" fmla="*/ 1766138 h 6819166"/>
                <a:gd name="connsiteX18" fmla="*/ 2832696 w 6015920"/>
                <a:gd name="connsiteY18" fmla="*/ 1008719 h 6819166"/>
                <a:gd name="connsiteX19" fmla="*/ 1409171 w 6015920"/>
                <a:gd name="connsiteY19" fmla="*/ 732948 h 6819166"/>
                <a:gd name="connsiteX20" fmla="*/ 189877 w 6015920"/>
                <a:gd name="connsiteY20" fmla="*/ 989377 h 6819166"/>
                <a:gd name="connsiteX21" fmla="*/ 0 w 6015920"/>
                <a:gd name="connsiteY21" fmla="*/ 1091881 h 6819166"/>
                <a:gd name="connsiteX22" fmla="*/ 0 w 6015920"/>
                <a:gd name="connsiteY22" fmla="*/ 273645 h 6819166"/>
                <a:gd name="connsiteX23" fmla="*/ 53152 w 6015920"/>
                <a:gd name="connsiteY23" fmla="*/ 250589 h 6819166"/>
                <a:gd name="connsiteX24" fmla="*/ 1408589 w 6015920"/>
                <a:gd name="connsiteY24" fmla="*/ 0 h 681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15920" h="6819166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3C2B3B-4414-484B-8914-7CB1873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9880"/>
              <a:ext cx="5997097" cy="6768121"/>
            </a:xfrm>
            <a:custGeom>
              <a:avLst/>
              <a:gdLst>
                <a:gd name="connsiteX0" fmla="*/ 0 w 5997097"/>
                <a:gd name="connsiteY0" fmla="*/ 5929955 h 6768121"/>
                <a:gd name="connsiteX1" fmla="*/ 204947 w 5997097"/>
                <a:gd name="connsiteY1" fmla="*/ 6088753 h 6768121"/>
                <a:gd name="connsiteX2" fmla="*/ 1135927 w 5997097"/>
                <a:gd name="connsiteY2" fmla="*/ 6730112 h 6768121"/>
                <a:gd name="connsiteX3" fmla="*/ 1219620 w 5997097"/>
                <a:gd name="connsiteY3" fmla="*/ 6768121 h 6768121"/>
                <a:gd name="connsiteX4" fmla="*/ 0 w 5997097"/>
                <a:gd name="connsiteY4" fmla="*/ 6768121 h 6768121"/>
                <a:gd name="connsiteX5" fmla="*/ 1389767 w 5997097"/>
                <a:gd name="connsiteY5" fmla="*/ 0 h 6768121"/>
                <a:gd name="connsiteX6" fmla="*/ 1390348 w 5997097"/>
                <a:gd name="connsiteY6" fmla="*/ 292 h 6768121"/>
                <a:gd name="connsiteX7" fmla="*/ 5997097 w 5997097"/>
                <a:gd name="connsiteY7" fmla="*/ 4099802 h 6768121"/>
                <a:gd name="connsiteX8" fmla="*/ 5082265 w 5997097"/>
                <a:gd name="connsiteY8" fmla="*/ 6052096 h 6768121"/>
                <a:gd name="connsiteX9" fmla="*/ 4527964 w 5997097"/>
                <a:gd name="connsiteY9" fmla="*/ 6748257 h 6768121"/>
                <a:gd name="connsiteX10" fmla="*/ 4507706 w 5997097"/>
                <a:gd name="connsiteY10" fmla="*/ 6768121 h 6768121"/>
                <a:gd name="connsiteX11" fmla="*/ 3011909 w 5997097"/>
                <a:gd name="connsiteY11" fmla="*/ 6768121 h 6768121"/>
                <a:gd name="connsiteX12" fmla="*/ 3041514 w 5997097"/>
                <a:gd name="connsiteY12" fmla="*/ 6756841 h 6768121"/>
                <a:gd name="connsiteX13" fmla="*/ 3339587 w 5997097"/>
                <a:gd name="connsiteY13" fmla="*/ 6603120 h 6768121"/>
                <a:gd name="connsiteX14" fmla="*/ 4359591 w 5997097"/>
                <a:gd name="connsiteY14" fmla="*/ 5561878 h 6768121"/>
                <a:gd name="connsiteX15" fmla="*/ 4626956 w 5997097"/>
                <a:gd name="connsiteY15" fmla="*/ 5185850 h 6768121"/>
                <a:gd name="connsiteX16" fmla="*/ 5124303 w 5997097"/>
                <a:gd name="connsiteY16" fmla="*/ 4099802 h 6768121"/>
                <a:gd name="connsiteX17" fmla="*/ 4823481 w 5997097"/>
                <a:gd name="connsiteY17" fmla="*/ 2904512 h 6768121"/>
                <a:gd name="connsiteX18" fmla="*/ 3983561 w 5997097"/>
                <a:gd name="connsiteY18" fmla="*/ 1863706 h 6768121"/>
                <a:gd name="connsiteX19" fmla="*/ 2761651 w 5997097"/>
                <a:gd name="connsiteY19" fmla="*/ 1136378 h 6768121"/>
                <a:gd name="connsiteX20" fmla="*/ 1390348 w 5997097"/>
                <a:gd name="connsiteY20" fmla="*/ 873085 h 6768121"/>
                <a:gd name="connsiteX21" fmla="*/ 232295 w 5997097"/>
                <a:gd name="connsiteY21" fmla="*/ 1114121 h 6768121"/>
                <a:gd name="connsiteX22" fmla="*/ 0 w 5997097"/>
                <a:gd name="connsiteY22" fmla="*/ 1238681 h 6768121"/>
                <a:gd name="connsiteX23" fmla="*/ 0 w 5997097"/>
                <a:gd name="connsiteY23" fmla="*/ 263550 h 6768121"/>
                <a:gd name="connsiteX24" fmla="*/ 34329 w 5997097"/>
                <a:gd name="connsiteY24" fmla="*/ 248767 h 6768121"/>
                <a:gd name="connsiteX25" fmla="*/ 1389767 w 5997097"/>
                <a:gd name="connsiteY25" fmla="*/ 0 h 67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97097" h="6768121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B69BCB-EE83-44E6-8C11-3344C73D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423049" cy="6857275"/>
            </a:xfrm>
            <a:custGeom>
              <a:avLst/>
              <a:gdLst>
                <a:gd name="connsiteX0" fmla="*/ 3207935 w 6423049"/>
                <a:gd name="connsiteY0" fmla="*/ 0 h 6857275"/>
                <a:gd name="connsiteX1" fmla="*/ 6423049 w 6423049"/>
                <a:gd name="connsiteY1" fmla="*/ 0 h 6857275"/>
                <a:gd name="connsiteX2" fmla="*/ 6423049 w 6423049"/>
                <a:gd name="connsiteY2" fmla="*/ 6857275 h 6857275"/>
                <a:gd name="connsiteX3" fmla="*/ 5115455 w 6423049"/>
                <a:gd name="connsiteY3" fmla="*/ 6857275 h 6857275"/>
                <a:gd name="connsiteX4" fmla="*/ 5327016 w 6423049"/>
                <a:gd name="connsiteY4" fmla="*/ 6576778 h 6857275"/>
                <a:gd name="connsiteX5" fmla="*/ 6096492 w 6423049"/>
                <a:gd name="connsiteY5" fmla="*/ 4101445 h 6857275"/>
                <a:gd name="connsiteX6" fmla="*/ 3253269 w 6423049"/>
                <a:gd name="connsiteY6" fmla="*/ 15400 h 6857275"/>
                <a:gd name="connsiteX7" fmla="*/ 0 w 6423049"/>
                <a:gd name="connsiteY7" fmla="*/ 0 h 6857275"/>
                <a:gd name="connsiteX8" fmla="*/ 318887 w 6423049"/>
                <a:gd name="connsiteY8" fmla="*/ 0 h 6857275"/>
                <a:gd name="connsiteX9" fmla="*/ 273553 w 6423049"/>
                <a:gd name="connsiteY9" fmla="*/ 15400 h 6857275"/>
                <a:gd name="connsiteX10" fmla="*/ 76780 w 6423049"/>
                <a:gd name="connsiteY10" fmla="*/ 93287 h 6857275"/>
                <a:gd name="connsiteX11" fmla="*/ 0 w 6423049"/>
                <a:gd name="connsiteY11" fmla="*/ 128134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3049" h="6857275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E9BA58-2C07-4CA1-99C2-7738FBA37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158587" cy="6857275"/>
            </a:xfrm>
            <a:custGeom>
              <a:avLst/>
              <a:gdLst>
                <a:gd name="connsiteX0" fmla="*/ 233278 w 6158587"/>
                <a:gd name="connsiteY0" fmla="*/ 0 h 6857275"/>
                <a:gd name="connsiteX1" fmla="*/ 3441063 w 6158587"/>
                <a:gd name="connsiteY1" fmla="*/ 0 h 6857275"/>
                <a:gd name="connsiteX2" fmla="*/ 3535825 w 6158587"/>
                <a:gd name="connsiteY2" fmla="*/ 38136 h 6857275"/>
                <a:gd name="connsiteX3" fmla="*/ 6158587 w 6158587"/>
                <a:gd name="connsiteY3" fmla="*/ 4076179 h 6857275"/>
                <a:gd name="connsiteX4" fmla="*/ 5573039 w 6158587"/>
                <a:gd name="connsiteY4" fmla="*/ 6283960 h 6857275"/>
                <a:gd name="connsiteX5" fmla="*/ 5222761 w 6158587"/>
                <a:gd name="connsiteY5" fmla="*/ 6804016 h 6857275"/>
                <a:gd name="connsiteX6" fmla="*/ 5179011 w 6158587"/>
                <a:gd name="connsiteY6" fmla="*/ 6857275 h 6857275"/>
                <a:gd name="connsiteX7" fmla="*/ 4477061 w 6158587"/>
                <a:gd name="connsiteY7" fmla="*/ 6857275 h 6857275"/>
                <a:gd name="connsiteX8" fmla="*/ 4532922 w 6158587"/>
                <a:gd name="connsiteY8" fmla="*/ 6798071 h 6857275"/>
                <a:gd name="connsiteX9" fmla="*/ 4660563 w 6158587"/>
                <a:gd name="connsiteY9" fmla="*/ 6651672 h 6857275"/>
                <a:gd name="connsiteX10" fmla="*/ 4772511 w 6158587"/>
                <a:gd name="connsiteY10" fmla="*/ 6513379 h 6857275"/>
                <a:gd name="connsiteX11" fmla="*/ 4781959 w 6158587"/>
                <a:gd name="connsiteY11" fmla="*/ 6501404 h 6857275"/>
                <a:gd name="connsiteX12" fmla="*/ 4800713 w 6158587"/>
                <a:gd name="connsiteY12" fmla="*/ 6476578 h 6857275"/>
                <a:gd name="connsiteX13" fmla="*/ 4897916 w 6158587"/>
                <a:gd name="connsiteY13" fmla="*/ 6345878 h 6857275"/>
                <a:gd name="connsiteX14" fmla="*/ 4953461 w 6158587"/>
                <a:gd name="connsiteY14" fmla="*/ 6268773 h 6857275"/>
                <a:gd name="connsiteX15" fmla="*/ 5015304 w 6158587"/>
                <a:gd name="connsiteY15" fmla="*/ 6182904 h 6857275"/>
                <a:gd name="connsiteX16" fmla="*/ 5136557 w 6158587"/>
                <a:gd name="connsiteY16" fmla="*/ 6021245 h 6857275"/>
                <a:gd name="connsiteX17" fmla="*/ 5232471 w 6158587"/>
                <a:gd name="connsiteY17" fmla="*/ 5895802 h 6857275"/>
                <a:gd name="connsiteX18" fmla="*/ 5377488 w 6158587"/>
                <a:gd name="connsiteY18" fmla="*/ 5704644 h 6857275"/>
                <a:gd name="connsiteX19" fmla="*/ 5492012 w 6158587"/>
                <a:gd name="connsiteY19" fmla="*/ 5545320 h 6857275"/>
                <a:gd name="connsiteX20" fmla="*/ 5598378 w 6158587"/>
                <a:gd name="connsiteY20" fmla="*/ 5383077 h 6857275"/>
                <a:gd name="connsiteX21" fmla="*/ 5694293 w 6158587"/>
                <a:gd name="connsiteY21" fmla="*/ 5215869 h 6857275"/>
                <a:gd name="connsiteX22" fmla="*/ 5726646 w 6158587"/>
                <a:gd name="connsiteY22" fmla="*/ 5151759 h 6857275"/>
                <a:gd name="connsiteX23" fmla="*/ 5736953 w 6158587"/>
                <a:gd name="connsiteY23" fmla="*/ 5130730 h 6857275"/>
                <a:gd name="connsiteX24" fmla="*/ 5748406 w 6158587"/>
                <a:gd name="connsiteY24" fmla="*/ 5105613 h 6857275"/>
                <a:gd name="connsiteX25" fmla="*/ 5775318 w 6158587"/>
                <a:gd name="connsiteY25" fmla="*/ 5043695 h 6857275"/>
                <a:gd name="connsiteX26" fmla="*/ 5887267 w 6158587"/>
                <a:gd name="connsiteY26" fmla="*/ 4677444 h 6857275"/>
                <a:gd name="connsiteX27" fmla="*/ 5925776 w 6158587"/>
                <a:gd name="connsiteY27" fmla="*/ 4291476 h 6857275"/>
                <a:gd name="connsiteX28" fmla="*/ 5837592 w 6158587"/>
                <a:gd name="connsiteY28" fmla="*/ 3514285 h 6857275"/>
                <a:gd name="connsiteX29" fmla="*/ 5728651 w 6158587"/>
                <a:gd name="connsiteY29" fmla="*/ 3139270 h 6857275"/>
                <a:gd name="connsiteX30" fmla="*/ 5728651 w 6158587"/>
                <a:gd name="connsiteY30" fmla="*/ 3138540 h 6857275"/>
                <a:gd name="connsiteX31" fmla="*/ 5707749 w 6158587"/>
                <a:gd name="connsiteY31" fmla="*/ 3080127 h 6857275"/>
                <a:gd name="connsiteX32" fmla="*/ 5695151 w 6158587"/>
                <a:gd name="connsiteY32" fmla="*/ 3046393 h 6857275"/>
                <a:gd name="connsiteX33" fmla="*/ 5662512 w 6158587"/>
                <a:gd name="connsiteY33" fmla="*/ 2963300 h 6857275"/>
                <a:gd name="connsiteX34" fmla="*/ 5659648 w 6158587"/>
                <a:gd name="connsiteY34" fmla="*/ 2956436 h 6857275"/>
                <a:gd name="connsiteX35" fmla="*/ 5641039 w 6158587"/>
                <a:gd name="connsiteY35" fmla="*/ 2911751 h 6857275"/>
                <a:gd name="connsiteX36" fmla="*/ 5621283 w 6158587"/>
                <a:gd name="connsiteY36" fmla="*/ 2867941 h 6857275"/>
                <a:gd name="connsiteX37" fmla="*/ 5581056 w 6158587"/>
                <a:gd name="connsiteY37" fmla="*/ 2780320 h 6857275"/>
                <a:gd name="connsiteX38" fmla="*/ 5397674 w 6158587"/>
                <a:gd name="connsiteY38" fmla="*/ 2438163 h 6857275"/>
                <a:gd name="connsiteX39" fmla="*/ 5182080 w 6158587"/>
                <a:gd name="connsiteY39" fmla="*/ 2116889 h 6857275"/>
                <a:gd name="connsiteX40" fmla="*/ 4676024 w 6158587"/>
                <a:gd name="connsiteY40" fmla="*/ 1540786 h 6857275"/>
                <a:gd name="connsiteX41" fmla="*/ 4391860 w 6158587"/>
                <a:gd name="connsiteY41" fmla="*/ 1286395 h 6857275"/>
                <a:gd name="connsiteX42" fmla="*/ 4318851 w 6158587"/>
                <a:gd name="connsiteY42" fmla="*/ 1226959 h 6857275"/>
                <a:gd name="connsiteX43" fmla="*/ 4306254 w 6158587"/>
                <a:gd name="connsiteY43" fmla="*/ 1216883 h 6857275"/>
                <a:gd name="connsiteX44" fmla="*/ 4244123 w 6158587"/>
                <a:gd name="connsiteY44" fmla="*/ 1168254 h 6857275"/>
                <a:gd name="connsiteX45" fmla="*/ 4092378 w 6158587"/>
                <a:gd name="connsiteY45" fmla="*/ 1055078 h 6857275"/>
                <a:gd name="connsiteX46" fmla="*/ 3449179 w 6158587"/>
                <a:gd name="connsiteY46" fmla="*/ 660348 h 6857275"/>
                <a:gd name="connsiteX47" fmla="*/ 3110758 w 6158587"/>
                <a:gd name="connsiteY47" fmla="*/ 500442 h 6857275"/>
                <a:gd name="connsiteX48" fmla="*/ 2762316 w 6158587"/>
                <a:gd name="connsiteY48" fmla="*/ 368135 h 6857275"/>
                <a:gd name="connsiteX49" fmla="*/ 2404426 w 6158587"/>
                <a:gd name="connsiteY49" fmla="*/ 264452 h 6857275"/>
                <a:gd name="connsiteX50" fmla="*/ 2040668 w 6158587"/>
                <a:gd name="connsiteY50" fmla="*/ 191435 h 6857275"/>
                <a:gd name="connsiteX51" fmla="*/ 1461459 w 6158587"/>
                <a:gd name="connsiteY51" fmla="*/ 147625 h 6857275"/>
                <a:gd name="connsiteX52" fmla="*/ 1300837 w 6158587"/>
                <a:gd name="connsiteY52" fmla="*/ 150983 h 6857275"/>
                <a:gd name="connsiteX53" fmla="*/ 932928 w 6158587"/>
                <a:gd name="connsiteY53" fmla="*/ 183842 h 6857275"/>
                <a:gd name="connsiteX54" fmla="*/ 568022 w 6158587"/>
                <a:gd name="connsiteY54" fmla="*/ 256858 h 6857275"/>
                <a:gd name="connsiteX55" fmla="*/ 39597 w 6158587"/>
                <a:gd name="connsiteY55" fmla="*/ 447169 h 6857275"/>
                <a:gd name="connsiteX56" fmla="*/ 0 w 6158587"/>
                <a:gd name="connsiteY56" fmla="*/ 467328 h 6857275"/>
                <a:gd name="connsiteX57" fmla="*/ 0 w 6158587"/>
                <a:gd name="connsiteY57" fmla="*/ 112255 h 6857275"/>
                <a:gd name="connsiteX58" fmla="*/ 79310 w 6158587"/>
                <a:gd name="connsiteY58" fmla="*/ 70390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58587" h="6857275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325664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Baum, draußen, Holz, Pflanze enthält.&#10;&#10;Automatisch generierte Beschreibung">
            <a:extLst>
              <a:ext uri="{FF2B5EF4-FFF2-40B4-BE49-F238E27FC236}">
                <a16:creationId xmlns:a16="http://schemas.microsoft.com/office/drawing/2014/main" id="{FFD2A35F-97C2-47D9-494A-D4E9C5D9E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27" b="2403"/>
          <a:stretch/>
        </p:blipFill>
        <p:spPr>
          <a:xfrm>
            <a:off x="-1504" y="0"/>
            <a:ext cx="12191980" cy="685671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10A87AC-6C52-DB21-5928-8BBC5D6A66CA}"/>
              </a:ext>
            </a:extLst>
          </p:cNvPr>
          <p:cNvSpPr txBox="1"/>
          <p:nvPr/>
        </p:nvSpPr>
        <p:spPr>
          <a:xfrm>
            <a:off x="1345204" y="4632566"/>
            <a:ext cx="9144000" cy="1754326"/>
          </a:xfrm>
          <a:prstGeom prst="rect">
            <a:avLst/>
          </a:prstGeom>
          <a:solidFill>
            <a:srgbClr val="FFFFFF">
              <a:alpha val="91000"/>
            </a:srgbClr>
          </a:solidFill>
          <a:ln w="279400" cap="sq" cmpd="thinThick" algn="ctr">
            <a:solidFill>
              <a:srgbClr val="FFFFFF">
                <a:alpha val="91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Das passiert in den Europäischen Urwäldern!</a:t>
            </a:r>
            <a:br>
              <a:rPr lang="en-US" sz="3800" b="1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3800" b="1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Wir machen etwas dagegen!</a:t>
            </a:r>
          </a:p>
        </p:txBody>
      </p:sp>
    </p:spTree>
    <p:extLst>
      <p:ext uri="{BB962C8B-B14F-4D97-AF65-F5344CB8AC3E}">
        <p14:creationId xmlns:p14="http://schemas.microsoft.com/office/powerpoint/2010/main" val="427655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705397-5463-967F-27E8-AE316A50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de-AT" sz="3600">
                <a:solidFill>
                  <a:schemeClr val="tx2"/>
                </a:solidFill>
              </a:rPr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A45D7-D161-E58F-CF4D-2AD80C3F3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dirty="0">
                <a:solidFill>
                  <a:schemeClr val="tx2"/>
                </a:solidFill>
              </a:rPr>
              <a:t>Die Personen, die in diesen Umgebungen wohnen verdienen ihr Geld durch Abholzung der Bäume!</a:t>
            </a:r>
          </a:p>
          <a:p>
            <a:pPr marL="0" indent="0">
              <a:buNone/>
            </a:pPr>
            <a:r>
              <a:rPr lang="de-AT" dirty="0">
                <a:solidFill>
                  <a:schemeClr val="tx2"/>
                </a:solidFill>
              </a:rPr>
              <a:t>Dem wollen wir nun ein Ende schaffen!</a:t>
            </a:r>
          </a:p>
          <a:p>
            <a:pPr marL="0" indent="0">
              <a:buNone/>
            </a:pPr>
            <a:endParaRPr lang="de-AT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BBCB7359-226F-AF8C-1E52-B4953EEF5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696937">
            <a:off x="8121726" y="1732099"/>
            <a:ext cx="3620021" cy="34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5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05397-5463-967F-27E8-AE316A50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de-AT" sz="3200"/>
              <a:t>Einführung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E924F82-75D1-3205-AB78-03DF6E0C1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0" r="51779" b="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A45D7-D161-E58F-CF4D-2AD80C3F3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dirty="0"/>
              <a:t>Der Verein Ostwind </a:t>
            </a:r>
            <a:r>
              <a:rPr lang="de-AT" sz="2400" dirty="0" err="1"/>
              <a:t>e.v</a:t>
            </a:r>
            <a:r>
              <a:rPr lang="de-AT" sz="2400" dirty="0"/>
              <a:t> (</a:t>
            </a:r>
            <a:r>
              <a:rPr lang="de-AT" sz="2400" dirty="0">
                <a:hlinkClick r:id="rId3"/>
              </a:rPr>
              <a:t>https://www.ostwind-ev.de/</a:t>
            </a:r>
            <a:r>
              <a:rPr lang="de-AT" sz="2400" dirty="0"/>
              <a:t> ) schafft Nachhaltige, eingezäunte Wanderwege für Touristen und somit ein besseres Einkommen, ohne das die Bäume gefällt werden müssen.</a:t>
            </a:r>
          </a:p>
          <a:p>
            <a:pPr marL="0" indent="0">
              <a:buNone/>
            </a:pPr>
            <a:endParaRPr lang="de-AT" sz="2400" dirty="0"/>
          </a:p>
          <a:p>
            <a:pPr marL="0" indent="0">
              <a:buNone/>
            </a:pPr>
            <a:r>
              <a:rPr lang="de-AT" sz="2400" dirty="0"/>
              <a:t>Doch wie werden diese dazu Motiviert die Wege auch zu gehen?</a:t>
            </a:r>
          </a:p>
        </p:txBody>
      </p:sp>
    </p:spTree>
    <p:extLst>
      <p:ext uri="{BB962C8B-B14F-4D97-AF65-F5344CB8AC3E}">
        <p14:creationId xmlns:p14="http://schemas.microsoft.com/office/powerpoint/2010/main" val="175080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05397-5463-967F-27E8-AE316A50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961" y="584790"/>
            <a:ext cx="5175450" cy="1634525"/>
          </a:xfrm>
        </p:spPr>
        <p:txBody>
          <a:bodyPr anchor="b">
            <a:normAutofit/>
          </a:bodyPr>
          <a:lstStyle/>
          <a:p>
            <a:pPr algn="ctr"/>
            <a:r>
              <a:rPr lang="de-AT" sz="3600" dirty="0">
                <a:solidFill>
                  <a:schemeClr val="tx2"/>
                </a:solidFill>
              </a:rPr>
              <a:t>Einführung</a:t>
            </a:r>
            <a:endParaRPr lang="de-AT" sz="3600">
              <a:solidFill>
                <a:schemeClr val="tx2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2B5DE39-BA09-7B42-4003-4F8550E98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862005" flipH="1" flipV="1">
            <a:off x="851682" y="-208561"/>
            <a:ext cx="1021459" cy="1151268"/>
          </a:xfrm>
          <a:custGeom>
            <a:avLst/>
            <a:gdLst>
              <a:gd name="connsiteX0" fmla="*/ 0 w 1021459"/>
              <a:gd name="connsiteY0" fmla="*/ 480203 h 1151268"/>
              <a:gd name="connsiteX1" fmla="*/ 205383 w 1021459"/>
              <a:gd name="connsiteY1" fmla="*/ 339749 h 1151268"/>
              <a:gd name="connsiteX2" fmla="*/ 234518 w 1021459"/>
              <a:gd name="connsiteY2" fmla="*/ 370332 h 1151268"/>
              <a:gd name="connsiteX3" fmla="*/ 559218 w 1021459"/>
              <a:gd name="connsiteY3" fmla="*/ 756689 h 1151268"/>
              <a:gd name="connsiteX4" fmla="*/ 883382 w 1021459"/>
              <a:gd name="connsiteY4" fmla="*/ 0 h 1151268"/>
              <a:gd name="connsiteX5" fmla="*/ 989197 w 1021459"/>
              <a:gd name="connsiteY5" fmla="*/ 471798 h 1151268"/>
              <a:gd name="connsiteX6" fmla="*/ 1021441 w 1021459"/>
              <a:gd name="connsiteY6" fmla="*/ 716426 h 1151268"/>
              <a:gd name="connsiteX7" fmla="*/ 904281 w 1021459"/>
              <a:gd name="connsiteY7" fmla="*/ 1015641 h 1151268"/>
              <a:gd name="connsiteX8" fmla="*/ 651239 w 1021459"/>
              <a:gd name="connsiteY8" fmla="*/ 1139993 h 1151268"/>
              <a:gd name="connsiteX9" fmla="*/ 257636 w 1021459"/>
              <a:gd name="connsiteY9" fmla="*/ 1102844 h 1151268"/>
              <a:gd name="connsiteX10" fmla="*/ 67884 w 1021459"/>
              <a:gd name="connsiteY10" fmla="*/ 763595 h 1151268"/>
              <a:gd name="connsiteX11" fmla="*/ 1054 w 1021459"/>
              <a:gd name="connsiteY11" fmla="*/ 485262 h 115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1459" h="1151268">
                <a:moveTo>
                  <a:pt x="0" y="480203"/>
                </a:moveTo>
                <a:lnTo>
                  <a:pt x="205383" y="339749"/>
                </a:lnTo>
                <a:lnTo>
                  <a:pt x="234518" y="370332"/>
                </a:lnTo>
                <a:cubicBezTo>
                  <a:pt x="346512" y="495221"/>
                  <a:pt x="463425" y="650296"/>
                  <a:pt x="559218" y="756689"/>
                </a:cubicBezTo>
                <a:lnTo>
                  <a:pt x="883382" y="0"/>
                </a:lnTo>
                <a:cubicBezTo>
                  <a:pt x="926936" y="199703"/>
                  <a:pt x="968197" y="287720"/>
                  <a:pt x="989197" y="471798"/>
                </a:cubicBezTo>
                <a:lnTo>
                  <a:pt x="1021441" y="716426"/>
                </a:lnTo>
                <a:cubicBezTo>
                  <a:pt x="1022254" y="879354"/>
                  <a:pt x="997177" y="920689"/>
                  <a:pt x="904281" y="1015641"/>
                </a:cubicBezTo>
                <a:cubicBezTo>
                  <a:pt x="847918" y="1080027"/>
                  <a:pt x="759013" y="1125459"/>
                  <a:pt x="651239" y="1139993"/>
                </a:cubicBezTo>
                <a:cubicBezTo>
                  <a:pt x="543465" y="1154527"/>
                  <a:pt x="354862" y="1165577"/>
                  <a:pt x="257636" y="1102844"/>
                </a:cubicBezTo>
                <a:cubicBezTo>
                  <a:pt x="160410" y="1040111"/>
                  <a:pt x="86077" y="841634"/>
                  <a:pt x="67884" y="763595"/>
                </a:cubicBezTo>
                <a:cubicBezTo>
                  <a:pt x="50473" y="698669"/>
                  <a:pt x="25338" y="595452"/>
                  <a:pt x="1054" y="48526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3FC24A-9617-F1D0-8D4E-27F879E59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66449" y="-38918"/>
            <a:ext cx="1523437" cy="1056487"/>
            <a:chOff x="10366449" y="-38918"/>
            <a:chExt cx="1523437" cy="105648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DFFEA31-BAB2-02AE-9FB8-465E87C1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964675">
              <a:off x="10366449" y="-38918"/>
              <a:ext cx="1523437" cy="1056487"/>
            </a:xfrm>
            <a:custGeom>
              <a:avLst/>
              <a:gdLst>
                <a:gd name="connsiteX0" fmla="*/ 325537 w 1523437"/>
                <a:gd name="connsiteY0" fmla="*/ 838828 h 1056487"/>
                <a:gd name="connsiteX1" fmla="*/ 0 w 1523437"/>
                <a:gd name="connsiteY1" fmla="*/ 646392 h 1056487"/>
                <a:gd name="connsiteX2" fmla="*/ 19482 w 1523437"/>
                <a:gd name="connsiteY2" fmla="*/ 524888 h 1056487"/>
                <a:gd name="connsiteX3" fmla="*/ 187004 w 1523437"/>
                <a:gd name="connsiteY3" fmla="*/ 169991 h 1056487"/>
                <a:gd name="connsiteX4" fmla="*/ 787409 w 1523437"/>
                <a:gd name="connsiteY4" fmla="*/ 473 h 1056487"/>
                <a:gd name="connsiteX5" fmla="*/ 1214891 w 1523437"/>
                <a:gd name="connsiteY5" fmla="*/ 94289 h 1056487"/>
                <a:gd name="connsiteX6" fmla="*/ 1465991 w 1523437"/>
                <a:gd name="connsiteY6" fmla="*/ 418107 h 1056487"/>
                <a:gd name="connsiteX7" fmla="*/ 1520967 w 1523437"/>
                <a:gd name="connsiteY7" fmla="*/ 1051043 h 1056487"/>
                <a:gd name="connsiteX8" fmla="*/ 1194000 w 1523437"/>
                <a:gd name="connsiteY8" fmla="*/ 1056487 h 1056487"/>
                <a:gd name="connsiteX9" fmla="*/ 1102084 w 1523437"/>
                <a:gd name="connsiteY9" fmla="*/ 502253 h 1056487"/>
                <a:gd name="connsiteX10" fmla="*/ 897264 w 1523437"/>
                <a:gd name="connsiteY10" fmla="*/ 342960 h 1056487"/>
                <a:gd name="connsiteX11" fmla="*/ 466885 w 1523437"/>
                <a:gd name="connsiteY11" fmla="*/ 385718 h 1056487"/>
                <a:gd name="connsiteX12" fmla="*/ 328613 w 1523437"/>
                <a:gd name="connsiteY12" fmla="*/ 812953 h 105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3437" h="1056487">
                  <a:moveTo>
                    <a:pt x="325537" y="838828"/>
                  </a:moveTo>
                  <a:lnTo>
                    <a:pt x="0" y="646392"/>
                  </a:lnTo>
                  <a:lnTo>
                    <a:pt x="19482" y="524888"/>
                  </a:lnTo>
                  <a:cubicBezTo>
                    <a:pt x="45296" y="386979"/>
                    <a:pt x="83552" y="275132"/>
                    <a:pt x="187004" y="169991"/>
                  </a:cubicBezTo>
                  <a:cubicBezTo>
                    <a:pt x="340679" y="32713"/>
                    <a:pt x="414535" y="-4793"/>
                    <a:pt x="787409" y="473"/>
                  </a:cubicBezTo>
                  <a:cubicBezTo>
                    <a:pt x="918118" y="3526"/>
                    <a:pt x="1101793" y="24683"/>
                    <a:pt x="1214891" y="94289"/>
                  </a:cubicBezTo>
                  <a:cubicBezTo>
                    <a:pt x="1327988" y="163895"/>
                    <a:pt x="1414979" y="258649"/>
                    <a:pt x="1465991" y="418107"/>
                  </a:cubicBezTo>
                  <a:cubicBezTo>
                    <a:pt x="1517004" y="577566"/>
                    <a:pt x="1529510" y="852336"/>
                    <a:pt x="1520967" y="1051043"/>
                  </a:cubicBezTo>
                  <a:cubicBezTo>
                    <a:pt x="1453892" y="1048474"/>
                    <a:pt x="1228525" y="1050497"/>
                    <a:pt x="1194000" y="1056487"/>
                  </a:cubicBezTo>
                  <a:cubicBezTo>
                    <a:pt x="1182161" y="808066"/>
                    <a:pt x="1151539" y="621174"/>
                    <a:pt x="1102084" y="502253"/>
                  </a:cubicBezTo>
                  <a:cubicBezTo>
                    <a:pt x="1052628" y="383332"/>
                    <a:pt x="1003131" y="362382"/>
                    <a:pt x="897264" y="342960"/>
                  </a:cubicBezTo>
                  <a:cubicBezTo>
                    <a:pt x="791398" y="323537"/>
                    <a:pt x="561660" y="307387"/>
                    <a:pt x="466885" y="385718"/>
                  </a:cubicBezTo>
                  <a:cubicBezTo>
                    <a:pt x="372109" y="464051"/>
                    <a:pt x="353596" y="685333"/>
                    <a:pt x="328613" y="81295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1C412C-D5C4-23B4-7FA8-2EBFDB424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964675">
              <a:off x="10366449" y="-38918"/>
              <a:ext cx="1523437" cy="1056487"/>
            </a:xfrm>
            <a:custGeom>
              <a:avLst/>
              <a:gdLst>
                <a:gd name="connsiteX0" fmla="*/ 325537 w 1523437"/>
                <a:gd name="connsiteY0" fmla="*/ 838828 h 1056487"/>
                <a:gd name="connsiteX1" fmla="*/ 0 w 1523437"/>
                <a:gd name="connsiteY1" fmla="*/ 646392 h 1056487"/>
                <a:gd name="connsiteX2" fmla="*/ 19482 w 1523437"/>
                <a:gd name="connsiteY2" fmla="*/ 524888 h 1056487"/>
                <a:gd name="connsiteX3" fmla="*/ 187004 w 1523437"/>
                <a:gd name="connsiteY3" fmla="*/ 169991 h 1056487"/>
                <a:gd name="connsiteX4" fmla="*/ 787409 w 1523437"/>
                <a:gd name="connsiteY4" fmla="*/ 473 h 1056487"/>
                <a:gd name="connsiteX5" fmla="*/ 1214891 w 1523437"/>
                <a:gd name="connsiteY5" fmla="*/ 94289 h 1056487"/>
                <a:gd name="connsiteX6" fmla="*/ 1465991 w 1523437"/>
                <a:gd name="connsiteY6" fmla="*/ 418107 h 1056487"/>
                <a:gd name="connsiteX7" fmla="*/ 1520967 w 1523437"/>
                <a:gd name="connsiteY7" fmla="*/ 1051043 h 1056487"/>
                <a:gd name="connsiteX8" fmla="*/ 1194000 w 1523437"/>
                <a:gd name="connsiteY8" fmla="*/ 1056487 h 1056487"/>
                <a:gd name="connsiteX9" fmla="*/ 1102084 w 1523437"/>
                <a:gd name="connsiteY9" fmla="*/ 502253 h 1056487"/>
                <a:gd name="connsiteX10" fmla="*/ 897264 w 1523437"/>
                <a:gd name="connsiteY10" fmla="*/ 342960 h 1056487"/>
                <a:gd name="connsiteX11" fmla="*/ 466885 w 1523437"/>
                <a:gd name="connsiteY11" fmla="*/ 385718 h 1056487"/>
                <a:gd name="connsiteX12" fmla="*/ 328613 w 1523437"/>
                <a:gd name="connsiteY12" fmla="*/ 812953 h 105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3437" h="1056487">
                  <a:moveTo>
                    <a:pt x="325537" y="838828"/>
                  </a:moveTo>
                  <a:lnTo>
                    <a:pt x="0" y="646392"/>
                  </a:lnTo>
                  <a:lnTo>
                    <a:pt x="19482" y="524888"/>
                  </a:lnTo>
                  <a:cubicBezTo>
                    <a:pt x="45296" y="386979"/>
                    <a:pt x="83552" y="275132"/>
                    <a:pt x="187004" y="169991"/>
                  </a:cubicBezTo>
                  <a:cubicBezTo>
                    <a:pt x="340679" y="32713"/>
                    <a:pt x="414535" y="-4793"/>
                    <a:pt x="787409" y="473"/>
                  </a:cubicBezTo>
                  <a:cubicBezTo>
                    <a:pt x="918118" y="3526"/>
                    <a:pt x="1101793" y="24683"/>
                    <a:pt x="1214891" y="94289"/>
                  </a:cubicBezTo>
                  <a:cubicBezTo>
                    <a:pt x="1327988" y="163895"/>
                    <a:pt x="1414979" y="258649"/>
                    <a:pt x="1465991" y="418107"/>
                  </a:cubicBezTo>
                  <a:cubicBezTo>
                    <a:pt x="1517004" y="577566"/>
                    <a:pt x="1529510" y="852336"/>
                    <a:pt x="1520967" y="1051043"/>
                  </a:cubicBezTo>
                  <a:cubicBezTo>
                    <a:pt x="1453892" y="1048474"/>
                    <a:pt x="1228525" y="1050497"/>
                    <a:pt x="1194000" y="1056487"/>
                  </a:cubicBezTo>
                  <a:cubicBezTo>
                    <a:pt x="1182161" y="808066"/>
                    <a:pt x="1151539" y="621174"/>
                    <a:pt x="1102084" y="502253"/>
                  </a:cubicBezTo>
                  <a:cubicBezTo>
                    <a:pt x="1052628" y="383332"/>
                    <a:pt x="1003131" y="362382"/>
                    <a:pt x="897264" y="342960"/>
                  </a:cubicBezTo>
                  <a:cubicBezTo>
                    <a:pt x="791398" y="323537"/>
                    <a:pt x="561660" y="307387"/>
                    <a:pt x="466885" y="385718"/>
                  </a:cubicBezTo>
                  <a:cubicBezTo>
                    <a:pt x="372109" y="464051"/>
                    <a:pt x="353596" y="685333"/>
                    <a:pt x="328613" y="812953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1559590-A825-F332-36C6-EF5DE8B15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1023" flipH="1">
            <a:off x="380380" y="2517858"/>
            <a:ext cx="442769" cy="445803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468508"/>
              <a:gd name="connsiteY0" fmla="*/ 326 h 4964273"/>
              <a:gd name="connsiteX1" fmla="*/ 3964140 w 4468508"/>
              <a:gd name="connsiteY1" fmla="*/ 591130 h 4964273"/>
              <a:gd name="connsiteX2" fmla="*/ 4451030 w 4468508"/>
              <a:gd name="connsiteY2" fmla="*/ 3809413 h 4964273"/>
              <a:gd name="connsiteX3" fmla="*/ 3419865 w 4468508"/>
              <a:gd name="connsiteY3" fmla="*/ 4845181 h 4964273"/>
              <a:gd name="connsiteX4" fmla="*/ 1074535 w 4468508"/>
              <a:gd name="connsiteY4" fmla="*/ 4657562 h 4964273"/>
              <a:gd name="connsiteX5" fmla="*/ 33359 w 4468508"/>
              <a:gd name="connsiteY5" fmla="*/ 2995991 h 4964273"/>
              <a:gd name="connsiteX6" fmla="*/ 592137 w 4468508"/>
              <a:gd name="connsiteY6" fmla="*/ 806182 h 4964273"/>
              <a:gd name="connsiteX7" fmla="*/ 2649000 w 4468508"/>
              <a:gd name="connsiteY7" fmla="*/ 326 h 4964273"/>
              <a:gd name="connsiteX0" fmla="*/ 2788684 w 4608192"/>
              <a:gd name="connsiteY0" fmla="*/ 326 h 4845177"/>
              <a:gd name="connsiteX1" fmla="*/ 4103824 w 4608192"/>
              <a:gd name="connsiteY1" fmla="*/ 591130 h 4845177"/>
              <a:gd name="connsiteX2" fmla="*/ 4590714 w 4608192"/>
              <a:gd name="connsiteY2" fmla="*/ 3809413 h 4845177"/>
              <a:gd name="connsiteX3" fmla="*/ 3559549 w 4608192"/>
              <a:gd name="connsiteY3" fmla="*/ 4845181 h 4845177"/>
              <a:gd name="connsiteX4" fmla="*/ 173043 w 4608192"/>
              <a:gd name="connsiteY4" fmla="*/ 2995991 h 4845177"/>
              <a:gd name="connsiteX5" fmla="*/ 731821 w 4608192"/>
              <a:gd name="connsiteY5" fmla="*/ 806182 h 4845177"/>
              <a:gd name="connsiteX6" fmla="*/ 2788684 w 4608192"/>
              <a:gd name="connsiteY6" fmla="*/ 326 h 4845177"/>
              <a:gd name="connsiteX0" fmla="*/ 2788684 w 4656382"/>
              <a:gd name="connsiteY0" fmla="*/ 326 h 4593408"/>
              <a:gd name="connsiteX1" fmla="*/ 4103824 w 4656382"/>
              <a:gd name="connsiteY1" fmla="*/ 591130 h 4593408"/>
              <a:gd name="connsiteX2" fmla="*/ 4590714 w 4656382"/>
              <a:gd name="connsiteY2" fmla="*/ 3809413 h 4593408"/>
              <a:gd name="connsiteX3" fmla="*/ 2737164 w 4656382"/>
              <a:gd name="connsiteY3" fmla="*/ 4593410 h 4593408"/>
              <a:gd name="connsiteX4" fmla="*/ 173043 w 4656382"/>
              <a:gd name="connsiteY4" fmla="*/ 2995991 h 4593408"/>
              <a:gd name="connsiteX5" fmla="*/ 731821 w 4656382"/>
              <a:gd name="connsiteY5" fmla="*/ 806182 h 4593408"/>
              <a:gd name="connsiteX6" fmla="*/ 2788684 w 4656382"/>
              <a:gd name="connsiteY6" fmla="*/ 326 h 4593408"/>
              <a:gd name="connsiteX0" fmla="*/ 2788684 w 4720632"/>
              <a:gd name="connsiteY0" fmla="*/ 326 h 4593408"/>
              <a:gd name="connsiteX1" fmla="*/ 4103824 w 4720632"/>
              <a:gd name="connsiteY1" fmla="*/ 591130 h 4593408"/>
              <a:gd name="connsiteX2" fmla="*/ 4661706 w 4720632"/>
              <a:gd name="connsiteY2" fmla="*/ 3597011 h 4593408"/>
              <a:gd name="connsiteX3" fmla="*/ 2737164 w 4720632"/>
              <a:gd name="connsiteY3" fmla="*/ 4593410 h 4593408"/>
              <a:gd name="connsiteX4" fmla="*/ 173043 w 4720632"/>
              <a:gd name="connsiteY4" fmla="*/ 2995991 h 4593408"/>
              <a:gd name="connsiteX5" fmla="*/ 731821 w 4720632"/>
              <a:gd name="connsiteY5" fmla="*/ 806182 h 4593408"/>
              <a:gd name="connsiteX6" fmla="*/ 2788684 w 4720632"/>
              <a:gd name="connsiteY6" fmla="*/ 326 h 4593408"/>
              <a:gd name="connsiteX0" fmla="*/ 2615637 w 4547585"/>
              <a:gd name="connsiteY0" fmla="*/ 326 h 4593408"/>
              <a:gd name="connsiteX1" fmla="*/ 3930777 w 4547585"/>
              <a:gd name="connsiteY1" fmla="*/ 591130 h 4593408"/>
              <a:gd name="connsiteX2" fmla="*/ 4488659 w 4547585"/>
              <a:gd name="connsiteY2" fmla="*/ 3597011 h 4593408"/>
              <a:gd name="connsiteX3" fmla="*/ 2564117 w 4547585"/>
              <a:gd name="connsiteY3" fmla="*/ 4593410 h 4593408"/>
              <a:gd name="connsiteX4" fmla="*/ -4 w 4547585"/>
              <a:gd name="connsiteY4" fmla="*/ 2995991 h 4593408"/>
              <a:gd name="connsiteX5" fmla="*/ 2615637 w 4547585"/>
              <a:gd name="connsiteY5" fmla="*/ 326 h 4593408"/>
              <a:gd name="connsiteX0" fmla="*/ 1599114 w 4547585"/>
              <a:gd name="connsiteY0" fmla="*/ 673 h 4392722"/>
              <a:gd name="connsiteX1" fmla="*/ 3930777 w 4547585"/>
              <a:gd name="connsiteY1" fmla="*/ 390444 h 4392722"/>
              <a:gd name="connsiteX2" fmla="*/ 4488659 w 4547585"/>
              <a:gd name="connsiteY2" fmla="*/ 3396325 h 4392722"/>
              <a:gd name="connsiteX3" fmla="*/ 2564117 w 4547585"/>
              <a:gd name="connsiteY3" fmla="*/ 4392724 h 4392722"/>
              <a:gd name="connsiteX4" fmla="*/ -4 w 4547585"/>
              <a:gd name="connsiteY4" fmla="*/ 2795305 h 4392722"/>
              <a:gd name="connsiteX5" fmla="*/ 1599114 w 4547585"/>
              <a:gd name="connsiteY5" fmla="*/ 673 h 4392722"/>
              <a:gd name="connsiteX0" fmla="*/ 1599114 w 4556102"/>
              <a:gd name="connsiteY0" fmla="*/ 673 h 4345138"/>
              <a:gd name="connsiteX1" fmla="*/ 3930777 w 4556102"/>
              <a:gd name="connsiteY1" fmla="*/ 390444 h 4345138"/>
              <a:gd name="connsiteX2" fmla="*/ 4488659 w 4556102"/>
              <a:gd name="connsiteY2" fmla="*/ 3396325 h 4345138"/>
              <a:gd name="connsiteX3" fmla="*/ 2425030 w 4556102"/>
              <a:gd name="connsiteY3" fmla="*/ 4345136 h 4345138"/>
              <a:gd name="connsiteX4" fmla="*/ -4 w 4556102"/>
              <a:gd name="connsiteY4" fmla="*/ 2795305 h 4345138"/>
              <a:gd name="connsiteX5" fmla="*/ 1599114 w 4556102"/>
              <a:gd name="connsiteY5" fmla="*/ 673 h 4345138"/>
              <a:gd name="connsiteX0" fmla="*/ 1308676 w 4265664"/>
              <a:gd name="connsiteY0" fmla="*/ 673 h 4345138"/>
              <a:gd name="connsiteX1" fmla="*/ 3640339 w 4265664"/>
              <a:gd name="connsiteY1" fmla="*/ 390444 h 4345138"/>
              <a:gd name="connsiteX2" fmla="*/ 4198221 w 4265664"/>
              <a:gd name="connsiteY2" fmla="*/ 3396325 h 4345138"/>
              <a:gd name="connsiteX3" fmla="*/ 2134592 w 4265664"/>
              <a:gd name="connsiteY3" fmla="*/ 4345136 h 4345138"/>
              <a:gd name="connsiteX4" fmla="*/ 2 w 4265664"/>
              <a:gd name="connsiteY4" fmla="*/ 2737868 h 4345138"/>
              <a:gd name="connsiteX5" fmla="*/ 1308676 w 4265664"/>
              <a:gd name="connsiteY5" fmla="*/ 673 h 434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664" h="4345138">
                <a:moveTo>
                  <a:pt x="1308676" y="673"/>
                </a:moveTo>
                <a:cubicBezTo>
                  <a:pt x="1850442" y="-12337"/>
                  <a:pt x="3307336" y="165670"/>
                  <a:pt x="3640339" y="390444"/>
                </a:cubicBezTo>
                <a:cubicBezTo>
                  <a:pt x="3940677" y="1025292"/>
                  <a:pt x="4449179" y="2737210"/>
                  <a:pt x="4198221" y="3396325"/>
                </a:cubicBezTo>
                <a:cubicBezTo>
                  <a:pt x="3947263" y="4055440"/>
                  <a:pt x="2447418" y="4230167"/>
                  <a:pt x="2134592" y="4345136"/>
                </a:cubicBezTo>
                <a:cubicBezTo>
                  <a:pt x="1398314" y="4209566"/>
                  <a:pt x="471290" y="3411035"/>
                  <a:pt x="2" y="2737868"/>
                </a:cubicBezTo>
                <a:cubicBezTo>
                  <a:pt x="8589" y="1972354"/>
                  <a:pt x="653546" y="401483"/>
                  <a:pt x="1308676" y="673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3CC0718-47AC-74FB-B46C-05A00B222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53843">
            <a:off x="608361" y="1755755"/>
            <a:ext cx="1649345" cy="553473"/>
          </a:xfrm>
          <a:custGeom>
            <a:avLst/>
            <a:gdLst>
              <a:gd name="connsiteX0" fmla="*/ 77764 w 3260328"/>
              <a:gd name="connsiteY0" fmla="*/ 1037700 h 2099765"/>
              <a:gd name="connsiteX1" fmla="*/ 6059 w 3260328"/>
              <a:gd name="connsiteY1" fmla="*/ 999637 h 2099765"/>
              <a:gd name="connsiteX2" fmla="*/ 0 w 3260328"/>
              <a:gd name="connsiteY2" fmla="*/ 995566 h 2099765"/>
              <a:gd name="connsiteX3" fmla="*/ 724367 w 3260328"/>
              <a:gd name="connsiteY3" fmla="*/ 21583 h 2099765"/>
              <a:gd name="connsiteX4" fmla="*/ 782350 w 3260328"/>
              <a:gd name="connsiteY4" fmla="*/ 0 h 2099765"/>
              <a:gd name="connsiteX5" fmla="*/ 3260328 w 3260328"/>
              <a:gd name="connsiteY5" fmla="*/ 974255 h 2099765"/>
              <a:gd name="connsiteX6" fmla="*/ 3003455 w 3260328"/>
              <a:gd name="connsiteY6" fmla="*/ 2099765 h 2099765"/>
              <a:gd name="connsiteX7" fmla="*/ 1122761 w 3260328"/>
              <a:gd name="connsiteY7" fmla="*/ 1327497 h 2099765"/>
              <a:gd name="connsiteX8" fmla="*/ 77764 w 3260328"/>
              <a:gd name="connsiteY8" fmla="*/ 1037700 h 2099765"/>
              <a:gd name="connsiteX0" fmla="*/ 71705 w 3254269"/>
              <a:gd name="connsiteY0" fmla="*/ 1037700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71705 w 3254269"/>
              <a:gd name="connsiteY8" fmla="*/ 1037700 h 2099765"/>
              <a:gd name="connsiteX0" fmla="*/ 224731 w 3254269"/>
              <a:gd name="connsiteY0" fmla="*/ 1104531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224731 w 3254269"/>
              <a:gd name="connsiteY8" fmla="*/ 1104531 h 2099765"/>
              <a:gd name="connsiteX0" fmla="*/ 182169 w 3211707"/>
              <a:gd name="connsiteY0" fmla="*/ 1104531 h 2099765"/>
              <a:gd name="connsiteX1" fmla="*/ 37757 w 3211707"/>
              <a:gd name="connsiteY1" fmla="*/ 867591 h 2099765"/>
              <a:gd name="connsiteX2" fmla="*/ 675746 w 3211707"/>
              <a:gd name="connsiteY2" fmla="*/ 21583 h 2099765"/>
              <a:gd name="connsiteX3" fmla="*/ 733729 w 3211707"/>
              <a:gd name="connsiteY3" fmla="*/ 0 h 2099765"/>
              <a:gd name="connsiteX4" fmla="*/ 3211707 w 3211707"/>
              <a:gd name="connsiteY4" fmla="*/ 974255 h 2099765"/>
              <a:gd name="connsiteX5" fmla="*/ 2954834 w 3211707"/>
              <a:gd name="connsiteY5" fmla="*/ 2099765 h 2099765"/>
              <a:gd name="connsiteX6" fmla="*/ 1074140 w 3211707"/>
              <a:gd name="connsiteY6" fmla="*/ 1327497 h 2099765"/>
              <a:gd name="connsiteX7" fmla="*/ 182169 w 3211707"/>
              <a:gd name="connsiteY7" fmla="*/ 1104531 h 2099765"/>
              <a:gd name="connsiteX0" fmla="*/ 138006 w 3231017"/>
              <a:gd name="connsiteY0" fmla="*/ 977672 h 2099765"/>
              <a:gd name="connsiteX1" fmla="*/ 57067 w 3231017"/>
              <a:gd name="connsiteY1" fmla="*/ 867591 h 2099765"/>
              <a:gd name="connsiteX2" fmla="*/ 695056 w 3231017"/>
              <a:gd name="connsiteY2" fmla="*/ 21583 h 2099765"/>
              <a:gd name="connsiteX3" fmla="*/ 753039 w 3231017"/>
              <a:gd name="connsiteY3" fmla="*/ 0 h 2099765"/>
              <a:gd name="connsiteX4" fmla="*/ 3231017 w 3231017"/>
              <a:gd name="connsiteY4" fmla="*/ 974255 h 2099765"/>
              <a:gd name="connsiteX5" fmla="*/ 2974144 w 3231017"/>
              <a:gd name="connsiteY5" fmla="*/ 2099765 h 2099765"/>
              <a:gd name="connsiteX6" fmla="*/ 1093450 w 3231017"/>
              <a:gd name="connsiteY6" fmla="*/ 1327497 h 2099765"/>
              <a:gd name="connsiteX7" fmla="*/ 138006 w 3231017"/>
              <a:gd name="connsiteY7" fmla="*/ 977672 h 2099765"/>
              <a:gd name="connsiteX0" fmla="*/ 95473 w 3188484"/>
              <a:gd name="connsiteY0" fmla="*/ 977672 h 2099765"/>
              <a:gd name="connsiteX1" fmla="*/ 103577 w 3188484"/>
              <a:gd name="connsiteY1" fmla="*/ 722766 h 2099765"/>
              <a:gd name="connsiteX2" fmla="*/ 652523 w 3188484"/>
              <a:gd name="connsiteY2" fmla="*/ 21583 h 2099765"/>
              <a:gd name="connsiteX3" fmla="*/ 710506 w 3188484"/>
              <a:gd name="connsiteY3" fmla="*/ 0 h 2099765"/>
              <a:gd name="connsiteX4" fmla="*/ 3188484 w 3188484"/>
              <a:gd name="connsiteY4" fmla="*/ 974255 h 2099765"/>
              <a:gd name="connsiteX5" fmla="*/ 2931611 w 3188484"/>
              <a:gd name="connsiteY5" fmla="*/ 2099765 h 2099765"/>
              <a:gd name="connsiteX6" fmla="*/ 1050917 w 3188484"/>
              <a:gd name="connsiteY6" fmla="*/ 1327497 h 2099765"/>
              <a:gd name="connsiteX7" fmla="*/ 95473 w 3188484"/>
              <a:gd name="connsiteY7" fmla="*/ 977672 h 2099765"/>
              <a:gd name="connsiteX0" fmla="*/ 92795 w 3185806"/>
              <a:gd name="connsiteY0" fmla="*/ 977672 h 2099765"/>
              <a:gd name="connsiteX1" fmla="*/ 108517 w 3185806"/>
              <a:gd name="connsiteY1" fmla="*/ 762633 h 2099765"/>
              <a:gd name="connsiteX2" fmla="*/ 649845 w 3185806"/>
              <a:gd name="connsiteY2" fmla="*/ 21583 h 2099765"/>
              <a:gd name="connsiteX3" fmla="*/ 707828 w 3185806"/>
              <a:gd name="connsiteY3" fmla="*/ 0 h 2099765"/>
              <a:gd name="connsiteX4" fmla="*/ 3185806 w 3185806"/>
              <a:gd name="connsiteY4" fmla="*/ 974255 h 2099765"/>
              <a:gd name="connsiteX5" fmla="*/ 2928933 w 3185806"/>
              <a:gd name="connsiteY5" fmla="*/ 2099765 h 2099765"/>
              <a:gd name="connsiteX6" fmla="*/ 1048239 w 3185806"/>
              <a:gd name="connsiteY6" fmla="*/ 1327497 h 2099765"/>
              <a:gd name="connsiteX7" fmla="*/ 92795 w 3185806"/>
              <a:gd name="connsiteY7" fmla="*/ 977672 h 2099765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048239 w 3185806"/>
              <a:gd name="connsiteY6" fmla="*/ 1327497 h 1873776"/>
              <a:gd name="connsiteX7" fmla="*/ 92795 w 3185806"/>
              <a:gd name="connsiteY7" fmla="*/ 977672 h 1873776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229887 w 3185806"/>
              <a:gd name="connsiteY6" fmla="*/ 1323405 h 1873776"/>
              <a:gd name="connsiteX7" fmla="*/ 92795 w 3185806"/>
              <a:gd name="connsiteY7" fmla="*/ 977672 h 1873776"/>
              <a:gd name="connsiteX0" fmla="*/ 92795 w 3185806"/>
              <a:gd name="connsiteY0" fmla="*/ 1034597 h 1930701"/>
              <a:gd name="connsiteX1" fmla="*/ 108517 w 3185806"/>
              <a:gd name="connsiteY1" fmla="*/ 819558 h 1930701"/>
              <a:gd name="connsiteX2" fmla="*/ 523031 w 3185806"/>
              <a:gd name="connsiteY2" fmla="*/ 0 h 1930701"/>
              <a:gd name="connsiteX3" fmla="*/ 707828 w 3185806"/>
              <a:gd name="connsiteY3" fmla="*/ 56925 h 1930701"/>
              <a:gd name="connsiteX4" fmla="*/ 3185806 w 3185806"/>
              <a:gd name="connsiteY4" fmla="*/ 1031180 h 1930701"/>
              <a:gd name="connsiteX5" fmla="*/ 3037775 w 3185806"/>
              <a:gd name="connsiteY5" fmla="*/ 1930701 h 1930701"/>
              <a:gd name="connsiteX6" fmla="*/ 1229887 w 3185806"/>
              <a:gd name="connsiteY6" fmla="*/ 1380330 h 1930701"/>
              <a:gd name="connsiteX7" fmla="*/ 92795 w 3185806"/>
              <a:gd name="connsiteY7" fmla="*/ 1034597 h 1930701"/>
              <a:gd name="connsiteX0" fmla="*/ 92795 w 3150904"/>
              <a:gd name="connsiteY0" fmla="*/ 1034597 h 1930701"/>
              <a:gd name="connsiteX1" fmla="*/ 108517 w 3150904"/>
              <a:gd name="connsiteY1" fmla="*/ 819558 h 1930701"/>
              <a:gd name="connsiteX2" fmla="*/ 523031 w 3150904"/>
              <a:gd name="connsiteY2" fmla="*/ 0 h 1930701"/>
              <a:gd name="connsiteX3" fmla="*/ 707828 w 3150904"/>
              <a:gd name="connsiteY3" fmla="*/ 56925 h 1930701"/>
              <a:gd name="connsiteX4" fmla="*/ 3150904 w 3150904"/>
              <a:gd name="connsiteY4" fmla="*/ 1207826 h 1930701"/>
              <a:gd name="connsiteX5" fmla="*/ 3037775 w 3150904"/>
              <a:gd name="connsiteY5" fmla="*/ 1930701 h 1930701"/>
              <a:gd name="connsiteX6" fmla="*/ 1229887 w 3150904"/>
              <a:gd name="connsiteY6" fmla="*/ 1380330 h 1930701"/>
              <a:gd name="connsiteX7" fmla="*/ 92795 w 3150904"/>
              <a:gd name="connsiteY7" fmla="*/ 1034597 h 1930701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98133 h 1994819"/>
              <a:gd name="connsiteX1" fmla="*/ 108517 w 3150904"/>
              <a:gd name="connsiteY1" fmla="*/ 883094 h 1994819"/>
              <a:gd name="connsiteX2" fmla="*/ 453022 w 3150904"/>
              <a:gd name="connsiteY2" fmla="*/ 0 h 1994819"/>
              <a:gd name="connsiteX3" fmla="*/ 707828 w 3150904"/>
              <a:gd name="connsiteY3" fmla="*/ 120461 h 1994819"/>
              <a:gd name="connsiteX4" fmla="*/ 3150904 w 3150904"/>
              <a:gd name="connsiteY4" fmla="*/ 1271362 h 1994819"/>
              <a:gd name="connsiteX5" fmla="*/ 3037775 w 3150904"/>
              <a:gd name="connsiteY5" fmla="*/ 1994237 h 1994819"/>
              <a:gd name="connsiteX6" fmla="*/ 1229887 w 3150904"/>
              <a:gd name="connsiteY6" fmla="*/ 1443866 h 1994819"/>
              <a:gd name="connsiteX7" fmla="*/ 92795 w 3150904"/>
              <a:gd name="connsiteY7" fmla="*/ 1098133 h 1994819"/>
              <a:gd name="connsiteX0" fmla="*/ 59173 w 3117282"/>
              <a:gd name="connsiteY0" fmla="*/ 1098133 h 1994819"/>
              <a:gd name="connsiteX1" fmla="*/ 74895 w 3117282"/>
              <a:gd name="connsiteY1" fmla="*/ 883094 h 1994819"/>
              <a:gd name="connsiteX2" fmla="*/ 419400 w 3117282"/>
              <a:gd name="connsiteY2" fmla="*/ 0 h 1994819"/>
              <a:gd name="connsiteX3" fmla="*/ 674206 w 3117282"/>
              <a:gd name="connsiteY3" fmla="*/ 120461 h 1994819"/>
              <a:gd name="connsiteX4" fmla="*/ 3117282 w 3117282"/>
              <a:gd name="connsiteY4" fmla="*/ 1271362 h 1994819"/>
              <a:gd name="connsiteX5" fmla="*/ 3004153 w 3117282"/>
              <a:gd name="connsiteY5" fmla="*/ 1994237 h 1994819"/>
              <a:gd name="connsiteX6" fmla="*/ 1196265 w 3117282"/>
              <a:gd name="connsiteY6" fmla="*/ 1443866 h 1994819"/>
              <a:gd name="connsiteX7" fmla="*/ 59173 w 3117282"/>
              <a:gd name="connsiteY7" fmla="*/ 1098133 h 1994819"/>
              <a:gd name="connsiteX0" fmla="*/ 33984 w 3092093"/>
              <a:gd name="connsiteY0" fmla="*/ 1098133 h 1994819"/>
              <a:gd name="connsiteX1" fmla="*/ 49706 w 3092093"/>
              <a:gd name="connsiteY1" fmla="*/ 883094 h 1994819"/>
              <a:gd name="connsiteX2" fmla="*/ 394211 w 3092093"/>
              <a:gd name="connsiteY2" fmla="*/ 0 h 1994819"/>
              <a:gd name="connsiteX3" fmla="*/ 649017 w 3092093"/>
              <a:gd name="connsiteY3" fmla="*/ 120461 h 1994819"/>
              <a:gd name="connsiteX4" fmla="*/ 3092093 w 3092093"/>
              <a:gd name="connsiteY4" fmla="*/ 1271362 h 1994819"/>
              <a:gd name="connsiteX5" fmla="*/ 2978964 w 3092093"/>
              <a:gd name="connsiteY5" fmla="*/ 1994237 h 1994819"/>
              <a:gd name="connsiteX6" fmla="*/ 1171076 w 3092093"/>
              <a:gd name="connsiteY6" fmla="*/ 1443866 h 1994819"/>
              <a:gd name="connsiteX7" fmla="*/ 33984 w 3092093"/>
              <a:gd name="connsiteY7" fmla="*/ 1098133 h 1994819"/>
              <a:gd name="connsiteX0" fmla="*/ 77623 w 3074229"/>
              <a:gd name="connsiteY0" fmla="*/ 1127420 h 1994819"/>
              <a:gd name="connsiteX1" fmla="*/ 31842 w 3074229"/>
              <a:gd name="connsiteY1" fmla="*/ 883094 h 1994819"/>
              <a:gd name="connsiteX2" fmla="*/ 376347 w 3074229"/>
              <a:gd name="connsiteY2" fmla="*/ 0 h 1994819"/>
              <a:gd name="connsiteX3" fmla="*/ 631153 w 3074229"/>
              <a:gd name="connsiteY3" fmla="*/ 120461 h 1994819"/>
              <a:gd name="connsiteX4" fmla="*/ 3074229 w 3074229"/>
              <a:gd name="connsiteY4" fmla="*/ 1271362 h 1994819"/>
              <a:gd name="connsiteX5" fmla="*/ 2961100 w 3074229"/>
              <a:gd name="connsiteY5" fmla="*/ 1994237 h 1994819"/>
              <a:gd name="connsiteX6" fmla="*/ 1153212 w 3074229"/>
              <a:gd name="connsiteY6" fmla="*/ 1443866 h 1994819"/>
              <a:gd name="connsiteX7" fmla="*/ 77623 w 3074229"/>
              <a:gd name="connsiteY7" fmla="*/ 1127420 h 1994819"/>
              <a:gd name="connsiteX0" fmla="*/ 32339 w 3028945"/>
              <a:gd name="connsiteY0" fmla="*/ 1127420 h 1994819"/>
              <a:gd name="connsiteX1" fmla="*/ 50981 w 3028945"/>
              <a:gd name="connsiteY1" fmla="*/ 937929 h 1994819"/>
              <a:gd name="connsiteX2" fmla="*/ 331063 w 3028945"/>
              <a:gd name="connsiteY2" fmla="*/ 0 h 1994819"/>
              <a:gd name="connsiteX3" fmla="*/ 585869 w 3028945"/>
              <a:gd name="connsiteY3" fmla="*/ 120461 h 1994819"/>
              <a:gd name="connsiteX4" fmla="*/ 3028945 w 3028945"/>
              <a:gd name="connsiteY4" fmla="*/ 1271362 h 1994819"/>
              <a:gd name="connsiteX5" fmla="*/ 2915816 w 3028945"/>
              <a:gd name="connsiteY5" fmla="*/ 1994237 h 1994819"/>
              <a:gd name="connsiteX6" fmla="*/ 1107928 w 3028945"/>
              <a:gd name="connsiteY6" fmla="*/ 1443866 h 1994819"/>
              <a:gd name="connsiteX7" fmla="*/ 32339 w 3028945"/>
              <a:gd name="connsiteY7" fmla="*/ 1127420 h 1994819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32339 w 3028945"/>
              <a:gd name="connsiteY6" fmla="*/ 1127420 h 1887171"/>
              <a:gd name="connsiteX0" fmla="*/ 32339 w 3028945"/>
              <a:gd name="connsiteY0" fmla="*/ 1127420 h 1958009"/>
              <a:gd name="connsiteX1" fmla="*/ 50981 w 3028945"/>
              <a:gd name="connsiteY1" fmla="*/ 937929 h 1958009"/>
              <a:gd name="connsiteX2" fmla="*/ 331063 w 3028945"/>
              <a:gd name="connsiteY2" fmla="*/ 0 h 1958009"/>
              <a:gd name="connsiteX3" fmla="*/ 585869 w 3028945"/>
              <a:gd name="connsiteY3" fmla="*/ 120461 h 1958009"/>
              <a:gd name="connsiteX4" fmla="*/ 3028945 w 3028945"/>
              <a:gd name="connsiteY4" fmla="*/ 1271362 h 1958009"/>
              <a:gd name="connsiteX5" fmla="*/ 2923217 w 3028945"/>
              <a:gd name="connsiteY5" fmla="*/ 1957497 h 1958009"/>
              <a:gd name="connsiteX6" fmla="*/ 32339 w 3028945"/>
              <a:gd name="connsiteY6" fmla="*/ 1127420 h 1958009"/>
              <a:gd name="connsiteX0" fmla="*/ 32339 w 3157543"/>
              <a:gd name="connsiteY0" fmla="*/ 1127420 h 2042457"/>
              <a:gd name="connsiteX1" fmla="*/ 50981 w 3157543"/>
              <a:gd name="connsiteY1" fmla="*/ 937929 h 2042457"/>
              <a:gd name="connsiteX2" fmla="*/ 331063 w 3157543"/>
              <a:gd name="connsiteY2" fmla="*/ 0 h 2042457"/>
              <a:gd name="connsiteX3" fmla="*/ 585869 w 3157543"/>
              <a:gd name="connsiteY3" fmla="*/ 120461 h 2042457"/>
              <a:gd name="connsiteX4" fmla="*/ 3028945 w 3157543"/>
              <a:gd name="connsiteY4" fmla="*/ 1271362 h 2042457"/>
              <a:gd name="connsiteX5" fmla="*/ 3154325 w 3157543"/>
              <a:gd name="connsiteY5" fmla="*/ 2042008 h 2042457"/>
              <a:gd name="connsiteX6" fmla="*/ 32339 w 3157543"/>
              <a:gd name="connsiteY6" fmla="*/ 1127420 h 2042457"/>
              <a:gd name="connsiteX0" fmla="*/ 32339 w 3189668"/>
              <a:gd name="connsiteY0" fmla="*/ 1127420 h 2042464"/>
              <a:gd name="connsiteX1" fmla="*/ 50981 w 3189668"/>
              <a:gd name="connsiteY1" fmla="*/ 937929 h 2042464"/>
              <a:gd name="connsiteX2" fmla="*/ 331063 w 3189668"/>
              <a:gd name="connsiteY2" fmla="*/ 0 h 2042464"/>
              <a:gd name="connsiteX3" fmla="*/ 585869 w 3189668"/>
              <a:gd name="connsiteY3" fmla="*/ 120461 h 2042464"/>
              <a:gd name="connsiteX4" fmla="*/ 3189668 w 3189668"/>
              <a:gd name="connsiteY4" fmla="*/ 1280753 h 2042464"/>
              <a:gd name="connsiteX5" fmla="*/ 3154325 w 3189668"/>
              <a:gd name="connsiteY5" fmla="*/ 2042008 h 2042464"/>
              <a:gd name="connsiteX6" fmla="*/ 32339 w 3189668"/>
              <a:gd name="connsiteY6" fmla="*/ 1127420 h 204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668" h="2042464">
                <a:moveTo>
                  <a:pt x="32339" y="1127420"/>
                </a:moveTo>
                <a:cubicBezTo>
                  <a:pt x="4130" y="1083353"/>
                  <a:pt x="-31282" y="1118420"/>
                  <a:pt x="50981" y="937929"/>
                </a:cubicBezTo>
                <a:lnTo>
                  <a:pt x="331063" y="0"/>
                </a:lnTo>
                <a:lnTo>
                  <a:pt x="585869" y="120461"/>
                </a:lnTo>
                <a:cubicBezTo>
                  <a:pt x="1400228" y="504095"/>
                  <a:pt x="3111625" y="1193396"/>
                  <a:pt x="3189668" y="1280753"/>
                </a:cubicBezTo>
                <a:cubicBezTo>
                  <a:pt x="3181687" y="1414762"/>
                  <a:pt x="3182079" y="2062050"/>
                  <a:pt x="3154325" y="2042008"/>
                </a:cubicBezTo>
                <a:cubicBezTo>
                  <a:pt x="2654891" y="2018018"/>
                  <a:pt x="515609" y="1285530"/>
                  <a:pt x="32339" y="112742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4F457BF-A226-2572-F20A-07DDBEFFE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53843">
            <a:off x="614873" y="1755756"/>
            <a:ext cx="1649345" cy="553473"/>
          </a:xfrm>
          <a:custGeom>
            <a:avLst/>
            <a:gdLst>
              <a:gd name="connsiteX0" fmla="*/ 77764 w 3260328"/>
              <a:gd name="connsiteY0" fmla="*/ 1037700 h 2099765"/>
              <a:gd name="connsiteX1" fmla="*/ 6059 w 3260328"/>
              <a:gd name="connsiteY1" fmla="*/ 999637 h 2099765"/>
              <a:gd name="connsiteX2" fmla="*/ 0 w 3260328"/>
              <a:gd name="connsiteY2" fmla="*/ 995566 h 2099765"/>
              <a:gd name="connsiteX3" fmla="*/ 724367 w 3260328"/>
              <a:gd name="connsiteY3" fmla="*/ 21583 h 2099765"/>
              <a:gd name="connsiteX4" fmla="*/ 782350 w 3260328"/>
              <a:gd name="connsiteY4" fmla="*/ 0 h 2099765"/>
              <a:gd name="connsiteX5" fmla="*/ 3260328 w 3260328"/>
              <a:gd name="connsiteY5" fmla="*/ 974255 h 2099765"/>
              <a:gd name="connsiteX6" fmla="*/ 3003455 w 3260328"/>
              <a:gd name="connsiteY6" fmla="*/ 2099765 h 2099765"/>
              <a:gd name="connsiteX7" fmla="*/ 1122761 w 3260328"/>
              <a:gd name="connsiteY7" fmla="*/ 1327497 h 2099765"/>
              <a:gd name="connsiteX8" fmla="*/ 77764 w 3260328"/>
              <a:gd name="connsiteY8" fmla="*/ 1037700 h 2099765"/>
              <a:gd name="connsiteX0" fmla="*/ 71705 w 3254269"/>
              <a:gd name="connsiteY0" fmla="*/ 1037700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71705 w 3254269"/>
              <a:gd name="connsiteY8" fmla="*/ 1037700 h 2099765"/>
              <a:gd name="connsiteX0" fmla="*/ 224731 w 3254269"/>
              <a:gd name="connsiteY0" fmla="*/ 1104531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224731 w 3254269"/>
              <a:gd name="connsiteY8" fmla="*/ 1104531 h 2099765"/>
              <a:gd name="connsiteX0" fmla="*/ 182169 w 3211707"/>
              <a:gd name="connsiteY0" fmla="*/ 1104531 h 2099765"/>
              <a:gd name="connsiteX1" fmla="*/ 37757 w 3211707"/>
              <a:gd name="connsiteY1" fmla="*/ 867591 h 2099765"/>
              <a:gd name="connsiteX2" fmla="*/ 675746 w 3211707"/>
              <a:gd name="connsiteY2" fmla="*/ 21583 h 2099765"/>
              <a:gd name="connsiteX3" fmla="*/ 733729 w 3211707"/>
              <a:gd name="connsiteY3" fmla="*/ 0 h 2099765"/>
              <a:gd name="connsiteX4" fmla="*/ 3211707 w 3211707"/>
              <a:gd name="connsiteY4" fmla="*/ 974255 h 2099765"/>
              <a:gd name="connsiteX5" fmla="*/ 2954834 w 3211707"/>
              <a:gd name="connsiteY5" fmla="*/ 2099765 h 2099765"/>
              <a:gd name="connsiteX6" fmla="*/ 1074140 w 3211707"/>
              <a:gd name="connsiteY6" fmla="*/ 1327497 h 2099765"/>
              <a:gd name="connsiteX7" fmla="*/ 182169 w 3211707"/>
              <a:gd name="connsiteY7" fmla="*/ 1104531 h 2099765"/>
              <a:gd name="connsiteX0" fmla="*/ 138006 w 3231017"/>
              <a:gd name="connsiteY0" fmla="*/ 977672 h 2099765"/>
              <a:gd name="connsiteX1" fmla="*/ 57067 w 3231017"/>
              <a:gd name="connsiteY1" fmla="*/ 867591 h 2099765"/>
              <a:gd name="connsiteX2" fmla="*/ 695056 w 3231017"/>
              <a:gd name="connsiteY2" fmla="*/ 21583 h 2099765"/>
              <a:gd name="connsiteX3" fmla="*/ 753039 w 3231017"/>
              <a:gd name="connsiteY3" fmla="*/ 0 h 2099765"/>
              <a:gd name="connsiteX4" fmla="*/ 3231017 w 3231017"/>
              <a:gd name="connsiteY4" fmla="*/ 974255 h 2099765"/>
              <a:gd name="connsiteX5" fmla="*/ 2974144 w 3231017"/>
              <a:gd name="connsiteY5" fmla="*/ 2099765 h 2099765"/>
              <a:gd name="connsiteX6" fmla="*/ 1093450 w 3231017"/>
              <a:gd name="connsiteY6" fmla="*/ 1327497 h 2099765"/>
              <a:gd name="connsiteX7" fmla="*/ 138006 w 3231017"/>
              <a:gd name="connsiteY7" fmla="*/ 977672 h 2099765"/>
              <a:gd name="connsiteX0" fmla="*/ 95473 w 3188484"/>
              <a:gd name="connsiteY0" fmla="*/ 977672 h 2099765"/>
              <a:gd name="connsiteX1" fmla="*/ 103577 w 3188484"/>
              <a:gd name="connsiteY1" fmla="*/ 722766 h 2099765"/>
              <a:gd name="connsiteX2" fmla="*/ 652523 w 3188484"/>
              <a:gd name="connsiteY2" fmla="*/ 21583 h 2099765"/>
              <a:gd name="connsiteX3" fmla="*/ 710506 w 3188484"/>
              <a:gd name="connsiteY3" fmla="*/ 0 h 2099765"/>
              <a:gd name="connsiteX4" fmla="*/ 3188484 w 3188484"/>
              <a:gd name="connsiteY4" fmla="*/ 974255 h 2099765"/>
              <a:gd name="connsiteX5" fmla="*/ 2931611 w 3188484"/>
              <a:gd name="connsiteY5" fmla="*/ 2099765 h 2099765"/>
              <a:gd name="connsiteX6" fmla="*/ 1050917 w 3188484"/>
              <a:gd name="connsiteY6" fmla="*/ 1327497 h 2099765"/>
              <a:gd name="connsiteX7" fmla="*/ 95473 w 3188484"/>
              <a:gd name="connsiteY7" fmla="*/ 977672 h 2099765"/>
              <a:gd name="connsiteX0" fmla="*/ 92795 w 3185806"/>
              <a:gd name="connsiteY0" fmla="*/ 977672 h 2099765"/>
              <a:gd name="connsiteX1" fmla="*/ 108517 w 3185806"/>
              <a:gd name="connsiteY1" fmla="*/ 762633 h 2099765"/>
              <a:gd name="connsiteX2" fmla="*/ 649845 w 3185806"/>
              <a:gd name="connsiteY2" fmla="*/ 21583 h 2099765"/>
              <a:gd name="connsiteX3" fmla="*/ 707828 w 3185806"/>
              <a:gd name="connsiteY3" fmla="*/ 0 h 2099765"/>
              <a:gd name="connsiteX4" fmla="*/ 3185806 w 3185806"/>
              <a:gd name="connsiteY4" fmla="*/ 974255 h 2099765"/>
              <a:gd name="connsiteX5" fmla="*/ 2928933 w 3185806"/>
              <a:gd name="connsiteY5" fmla="*/ 2099765 h 2099765"/>
              <a:gd name="connsiteX6" fmla="*/ 1048239 w 3185806"/>
              <a:gd name="connsiteY6" fmla="*/ 1327497 h 2099765"/>
              <a:gd name="connsiteX7" fmla="*/ 92795 w 3185806"/>
              <a:gd name="connsiteY7" fmla="*/ 977672 h 2099765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048239 w 3185806"/>
              <a:gd name="connsiteY6" fmla="*/ 1327497 h 1873776"/>
              <a:gd name="connsiteX7" fmla="*/ 92795 w 3185806"/>
              <a:gd name="connsiteY7" fmla="*/ 977672 h 1873776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229887 w 3185806"/>
              <a:gd name="connsiteY6" fmla="*/ 1323405 h 1873776"/>
              <a:gd name="connsiteX7" fmla="*/ 92795 w 3185806"/>
              <a:gd name="connsiteY7" fmla="*/ 977672 h 1873776"/>
              <a:gd name="connsiteX0" fmla="*/ 92795 w 3185806"/>
              <a:gd name="connsiteY0" fmla="*/ 1034597 h 1930701"/>
              <a:gd name="connsiteX1" fmla="*/ 108517 w 3185806"/>
              <a:gd name="connsiteY1" fmla="*/ 819558 h 1930701"/>
              <a:gd name="connsiteX2" fmla="*/ 523031 w 3185806"/>
              <a:gd name="connsiteY2" fmla="*/ 0 h 1930701"/>
              <a:gd name="connsiteX3" fmla="*/ 707828 w 3185806"/>
              <a:gd name="connsiteY3" fmla="*/ 56925 h 1930701"/>
              <a:gd name="connsiteX4" fmla="*/ 3185806 w 3185806"/>
              <a:gd name="connsiteY4" fmla="*/ 1031180 h 1930701"/>
              <a:gd name="connsiteX5" fmla="*/ 3037775 w 3185806"/>
              <a:gd name="connsiteY5" fmla="*/ 1930701 h 1930701"/>
              <a:gd name="connsiteX6" fmla="*/ 1229887 w 3185806"/>
              <a:gd name="connsiteY6" fmla="*/ 1380330 h 1930701"/>
              <a:gd name="connsiteX7" fmla="*/ 92795 w 3185806"/>
              <a:gd name="connsiteY7" fmla="*/ 1034597 h 1930701"/>
              <a:gd name="connsiteX0" fmla="*/ 92795 w 3150904"/>
              <a:gd name="connsiteY0" fmla="*/ 1034597 h 1930701"/>
              <a:gd name="connsiteX1" fmla="*/ 108517 w 3150904"/>
              <a:gd name="connsiteY1" fmla="*/ 819558 h 1930701"/>
              <a:gd name="connsiteX2" fmla="*/ 523031 w 3150904"/>
              <a:gd name="connsiteY2" fmla="*/ 0 h 1930701"/>
              <a:gd name="connsiteX3" fmla="*/ 707828 w 3150904"/>
              <a:gd name="connsiteY3" fmla="*/ 56925 h 1930701"/>
              <a:gd name="connsiteX4" fmla="*/ 3150904 w 3150904"/>
              <a:gd name="connsiteY4" fmla="*/ 1207826 h 1930701"/>
              <a:gd name="connsiteX5" fmla="*/ 3037775 w 3150904"/>
              <a:gd name="connsiteY5" fmla="*/ 1930701 h 1930701"/>
              <a:gd name="connsiteX6" fmla="*/ 1229887 w 3150904"/>
              <a:gd name="connsiteY6" fmla="*/ 1380330 h 1930701"/>
              <a:gd name="connsiteX7" fmla="*/ 92795 w 3150904"/>
              <a:gd name="connsiteY7" fmla="*/ 1034597 h 1930701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98133 h 1994819"/>
              <a:gd name="connsiteX1" fmla="*/ 108517 w 3150904"/>
              <a:gd name="connsiteY1" fmla="*/ 883094 h 1994819"/>
              <a:gd name="connsiteX2" fmla="*/ 453022 w 3150904"/>
              <a:gd name="connsiteY2" fmla="*/ 0 h 1994819"/>
              <a:gd name="connsiteX3" fmla="*/ 707828 w 3150904"/>
              <a:gd name="connsiteY3" fmla="*/ 120461 h 1994819"/>
              <a:gd name="connsiteX4" fmla="*/ 3150904 w 3150904"/>
              <a:gd name="connsiteY4" fmla="*/ 1271362 h 1994819"/>
              <a:gd name="connsiteX5" fmla="*/ 3037775 w 3150904"/>
              <a:gd name="connsiteY5" fmla="*/ 1994237 h 1994819"/>
              <a:gd name="connsiteX6" fmla="*/ 1229887 w 3150904"/>
              <a:gd name="connsiteY6" fmla="*/ 1443866 h 1994819"/>
              <a:gd name="connsiteX7" fmla="*/ 92795 w 3150904"/>
              <a:gd name="connsiteY7" fmla="*/ 1098133 h 1994819"/>
              <a:gd name="connsiteX0" fmla="*/ 59173 w 3117282"/>
              <a:gd name="connsiteY0" fmla="*/ 1098133 h 1994819"/>
              <a:gd name="connsiteX1" fmla="*/ 74895 w 3117282"/>
              <a:gd name="connsiteY1" fmla="*/ 883094 h 1994819"/>
              <a:gd name="connsiteX2" fmla="*/ 419400 w 3117282"/>
              <a:gd name="connsiteY2" fmla="*/ 0 h 1994819"/>
              <a:gd name="connsiteX3" fmla="*/ 674206 w 3117282"/>
              <a:gd name="connsiteY3" fmla="*/ 120461 h 1994819"/>
              <a:gd name="connsiteX4" fmla="*/ 3117282 w 3117282"/>
              <a:gd name="connsiteY4" fmla="*/ 1271362 h 1994819"/>
              <a:gd name="connsiteX5" fmla="*/ 3004153 w 3117282"/>
              <a:gd name="connsiteY5" fmla="*/ 1994237 h 1994819"/>
              <a:gd name="connsiteX6" fmla="*/ 1196265 w 3117282"/>
              <a:gd name="connsiteY6" fmla="*/ 1443866 h 1994819"/>
              <a:gd name="connsiteX7" fmla="*/ 59173 w 3117282"/>
              <a:gd name="connsiteY7" fmla="*/ 1098133 h 1994819"/>
              <a:gd name="connsiteX0" fmla="*/ 33984 w 3092093"/>
              <a:gd name="connsiteY0" fmla="*/ 1098133 h 1994819"/>
              <a:gd name="connsiteX1" fmla="*/ 49706 w 3092093"/>
              <a:gd name="connsiteY1" fmla="*/ 883094 h 1994819"/>
              <a:gd name="connsiteX2" fmla="*/ 394211 w 3092093"/>
              <a:gd name="connsiteY2" fmla="*/ 0 h 1994819"/>
              <a:gd name="connsiteX3" fmla="*/ 649017 w 3092093"/>
              <a:gd name="connsiteY3" fmla="*/ 120461 h 1994819"/>
              <a:gd name="connsiteX4" fmla="*/ 3092093 w 3092093"/>
              <a:gd name="connsiteY4" fmla="*/ 1271362 h 1994819"/>
              <a:gd name="connsiteX5" fmla="*/ 2978964 w 3092093"/>
              <a:gd name="connsiteY5" fmla="*/ 1994237 h 1994819"/>
              <a:gd name="connsiteX6" fmla="*/ 1171076 w 3092093"/>
              <a:gd name="connsiteY6" fmla="*/ 1443866 h 1994819"/>
              <a:gd name="connsiteX7" fmla="*/ 33984 w 3092093"/>
              <a:gd name="connsiteY7" fmla="*/ 1098133 h 1994819"/>
              <a:gd name="connsiteX0" fmla="*/ 77623 w 3074229"/>
              <a:gd name="connsiteY0" fmla="*/ 1127420 h 1994819"/>
              <a:gd name="connsiteX1" fmla="*/ 31842 w 3074229"/>
              <a:gd name="connsiteY1" fmla="*/ 883094 h 1994819"/>
              <a:gd name="connsiteX2" fmla="*/ 376347 w 3074229"/>
              <a:gd name="connsiteY2" fmla="*/ 0 h 1994819"/>
              <a:gd name="connsiteX3" fmla="*/ 631153 w 3074229"/>
              <a:gd name="connsiteY3" fmla="*/ 120461 h 1994819"/>
              <a:gd name="connsiteX4" fmla="*/ 3074229 w 3074229"/>
              <a:gd name="connsiteY4" fmla="*/ 1271362 h 1994819"/>
              <a:gd name="connsiteX5" fmla="*/ 2961100 w 3074229"/>
              <a:gd name="connsiteY5" fmla="*/ 1994237 h 1994819"/>
              <a:gd name="connsiteX6" fmla="*/ 1153212 w 3074229"/>
              <a:gd name="connsiteY6" fmla="*/ 1443866 h 1994819"/>
              <a:gd name="connsiteX7" fmla="*/ 77623 w 3074229"/>
              <a:gd name="connsiteY7" fmla="*/ 1127420 h 1994819"/>
              <a:gd name="connsiteX0" fmla="*/ 32339 w 3028945"/>
              <a:gd name="connsiteY0" fmla="*/ 1127420 h 1994819"/>
              <a:gd name="connsiteX1" fmla="*/ 50981 w 3028945"/>
              <a:gd name="connsiteY1" fmla="*/ 937929 h 1994819"/>
              <a:gd name="connsiteX2" fmla="*/ 331063 w 3028945"/>
              <a:gd name="connsiteY2" fmla="*/ 0 h 1994819"/>
              <a:gd name="connsiteX3" fmla="*/ 585869 w 3028945"/>
              <a:gd name="connsiteY3" fmla="*/ 120461 h 1994819"/>
              <a:gd name="connsiteX4" fmla="*/ 3028945 w 3028945"/>
              <a:gd name="connsiteY4" fmla="*/ 1271362 h 1994819"/>
              <a:gd name="connsiteX5" fmla="*/ 2915816 w 3028945"/>
              <a:gd name="connsiteY5" fmla="*/ 1994237 h 1994819"/>
              <a:gd name="connsiteX6" fmla="*/ 1107928 w 3028945"/>
              <a:gd name="connsiteY6" fmla="*/ 1443866 h 1994819"/>
              <a:gd name="connsiteX7" fmla="*/ 32339 w 3028945"/>
              <a:gd name="connsiteY7" fmla="*/ 1127420 h 1994819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32339 w 3028945"/>
              <a:gd name="connsiteY6" fmla="*/ 1127420 h 1887171"/>
              <a:gd name="connsiteX0" fmla="*/ 32339 w 3028945"/>
              <a:gd name="connsiteY0" fmla="*/ 1127420 h 1958009"/>
              <a:gd name="connsiteX1" fmla="*/ 50981 w 3028945"/>
              <a:gd name="connsiteY1" fmla="*/ 937929 h 1958009"/>
              <a:gd name="connsiteX2" fmla="*/ 331063 w 3028945"/>
              <a:gd name="connsiteY2" fmla="*/ 0 h 1958009"/>
              <a:gd name="connsiteX3" fmla="*/ 585869 w 3028945"/>
              <a:gd name="connsiteY3" fmla="*/ 120461 h 1958009"/>
              <a:gd name="connsiteX4" fmla="*/ 3028945 w 3028945"/>
              <a:gd name="connsiteY4" fmla="*/ 1271362 h 1958009"/>
              <a:gd name="connsiteX5" fmla="*/ 2923217 w 3028945"/>
              <a:gd name="connsiteY5" fmla="*/ 1957497 h 1958009"/>
              <a:gd name="connsiteX6" fmla="*/ 32339 w 3028945"/>
              <a:gd name="connsiteY6" fmla="*/ 1127420 h 1958009"/>
              <a:gd name="connsiteX0" fmla="*/ 32339 w 3157543"/>
              <a:gd name="connsiteY0" fmla="*/ 1127420 h 2042457"/>
              <a:gd name="connsiteX1" fmla="*/ 50981 w 3157543"/>
              <a:gd name="connsiteY1" fmla="*/ 937929 h 2042457"/>
              <a:gd name="connsiteX2" fmla="*/ 331063 w 3157543"/>
              <a:gd name="connsiteY2" fmla="*/ 0 h 2042457"/>
              <a:gd name="connsiteX3" fmla="*/ 585869 w 3157543"/>
              <a:gd name="connsiteY3" fmla="*/ 120461 h 2042457"/>
              <a:gd name="connsiteX4" fmla="*/ 3028945 w 3157543"/>
              <a:gd name="connsiteY4" fmla="*/ 1271362 h 2042457"/>
              <a:gd name="connsiteX5" fmla="*/ 3154325 w 3157543"/>
              <a:gd name="connsiteY5" fmla="*/ 2042008 h 2042457"/>
              <a:gd name="connsiteX6" fmla="*/ 32339 w 3157543"/>
              <a:gd name="connsiteY6" fmla="*/ 1127420 h 2042457"/>
              <a:gd name="connsiteX0" fmla="*/ 32339 w 3189668"/>
              <a:gd name="connsiteY0" fmla="*/ 1127420 h 2042464"/>
              <a:gd name="connsiteX1" fmla="*/ 50981 w 3189668"/>
              <a:gd name="connsiteY1" fmla="*/ 937929 h 2042464"/>
              <a:gd name="connsiteX2" fmla="*/ 331063 w 3189668"/>
              <a:gd name="connsiteY2" fmla="*/ 0 h 2042464"/>
              <a:gd name="connsiteX3" fmla="*/ 585869 w 3189668"/>
              <a:gd name="connsiteY3" fmla="*/ 120461 h 2042464"/>
              <a:gd name="connsiteX4" fmla="*/ 3189668 w 3189668"/>
              <a:gd name="connsiteY4" fmla="*/ 1280753 h 2042464"/>
              <a:gd name="connsiteX5" fmla="*/ 3154325 w 3189668"/>
              <a:gd name="connsiteY5" fmla="*/ 2042008 h 2042464"/>
              <a:gd name="connsiteX6" fmla="*/ 32339 w 3189668"/>
              <a:gd name="connsiteY6" fmla="*/ 1127420 h 204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668" h="2042464">
                <a:moveTo>
                  <a:pt x="32339" y="1127420"/>
                </a:moveTo>
                <a:cubicBezTo>
                  <a:pt x="4130" y="1083353"/>
                  <a:pt x="-31282" y="1118420"/>
                  <a:pt x="50981" y="937929"/>
                </a:cubicBezTo>
                <a:lnTo>
                  <a:pt x="331063" y="0"/>
                </a:lnTo>
                <a:lnTo>
                  <a:pt x="585869" y="120461"/>
                </a:lnTo>
                <a:cubicBezTo>
                  <a:pt x="1400228" y="504095"/>
                  <a:pt x="3111625" y="1193396"/>
                  <a:pt x="3189668" y="1280753"/>
                </a:cubicBezTo>
                <a:cubicBezTo>
                  <a:pt x="3181687" y="1414762"/>
                  <a:pt x="3182079" y="2062050"/>
                  <a:pt x="3154325" y="2042008"/>
                </a:cubicBezTo>
                <a:cubicBezTo>
                  <a:pt x="2654891" y="2018018"/>
                  <a:pt x="515609" y="1285530"/>
                  <a:pt x="32339" y="112742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9EDAD6E-3513-14C8-536A-BF91B1E34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287450" y="1711171"/>
            <a:ext cx="523984" cy="492306"/>
          </a:xfrm>
          <a:custGeom>
            <a:avLst/>
            <a:gdLst>
              <a:gd name="connsiteX0" fmla="*/ 845218 w 2601267"/>
              <a:gd name="connsiteY0" fmla="*/ 6508 h 3247197"/>
              <a:gd name="connsiteX1" fmla="*/ 666313 w 2601267"/>
              <a:gd name="connsiteY1" fmla="*/ 158908 h 3247197"/>
              <a:gd name="connsiteX2" fmla="*/ 778957 w 2601267"/>
              <a:gd name="connsiteY2" fmla="*/ 3213534 h 3247197"/>
              <a:gd name="connsiteX3" fmla="*/ 1415061 w 2601267"/>
              <a:gd name="connsiteY3" fmla="*/ 3240039 h 3247197"/>
              <a:gd name="connsiteX4" fmla="*/ 1965026 w 2601267"/>
              <a:gd name="connsiteY4" fmla="*/ 2994874 h 3247197"/>
              <a:gd name="connsiteX5" fmla="*/ 2521618 w 2601267"/>
              <a:gd name="connsiteY5" fmla="*/ 2179865 h 3247197"/>
              <a:gd name="connsiteX6" fmla="*/ 2601131 w 2601267"/>
              <a:gd name="connsiteY6" fmla="*/ 1722665 h 3247197"/>
              <a:gd name="connsiteX7" fmla="*/ 2501739 w 2601267"/>
              <a:gd name="connsiteY7" fmla="*/ 1238960 h 3247197"/>
              <a:gd name="connsiteX8" fmla="*/ 2276452 w 2601267"/>
              <a:gd name="connsiteY8" fmla="*/ 801639 h 3247197"/>
              <a:gd name="connsiteX9" fmla="*/ 1627096 w 2601267"/>
              <a:gd name="connsiteY9" fmla="*/ 198665 h 3247197"/>
              <a:gd name="connsiteX10" fmla="*/ 1415061 w 2601267"/>
              <a:gd name="connsiteY10" fmla="*/ 132404 h 3247197"/>
              <a:gd name="connsiteX11" fmla="*/ 1189774 w 2601267"/>
              <a:gd name="connsiteY11" fmla="*/ 79395 h 3247197"/>
              <a:gd name="connsiteX12" fmla="*/ 1024122 w 2601267"/>
              <a:gd name="connsiteY12" fmla="*/ 46265 h 3247197"/>
              <a:gd name="connsiteX13" fmla="*/ 878348 w 2601267"/>
              <a:gd name="connsiteY13" fmla="*/ 52891 h 3247197"/>
              <a:gd name="connsiteX14" fmla="*/ 818713 w 2601267"/>
              <a:gd name="connsiteY14" fmla="*/ 26387 h 3247197"/>
              <a:gd name="connsiteX15" fmla="*/ 845218 w 2601267"/>
              <a:gd name="connsiteY15" fmla="*/ 6508 h 3247197"/>
              <a:gd name="connsiteX0" fmla="*/ 1205667 w 2961716"/>
              <a:gd name="connsiteY0" fmla="*/ 75319 h 3445468"/>
              <a:gd name="connsiteX1" fmla="*/ 72605 w 2961716"/>
              <a:gd name="connsiteY1" fmla="*/ 1175249 h 3445468"/>
              <a:gd name="connsiteX2" fmla="*/ 1139406 w 2961716"/>
              <a:gd name="connsiteY2" fmla="*/ 3282345 h 3445468"/>
              <a:gd name="connsiteX3" fmla="*/ 1775510 w 2961716"/>
              <a:gd name="connsiteY3" fmla="*/ 3308850 h 3445468"/>
              <a:gd name="connsiteX4" fmla="*/ 2325475 w 2961716"/>
              <a:gd name="connsiteY4" fmla="*/ 3063685 h 3445468"/>
              <a:gd name="connsiteX5" fmla="*/ 2882067 w 2961716"/>
              <a:gd name="connsiteY5" fmla="*/ 2248676 h 3445468"/>
              <a:gd name="connsiteX6" fmla="*/ 2961580 w 2961716"/>
              <a:gd name="connsiteY6" fmla="*/ 1791476 h 3445468"/>
              <a:gd name="connsiteX7" fmla="*/ 2862188 w 2961716"/>
              <a:gd name="connsiteY7" fmla="*/ 1307771 h 3445468"/>
              <a:gd name="connsiteX8" fmla="*/ 2636901 w 2961716"/>
              <a:gd name="connsiteY8" fmla="*/ 870450 h 3445468"/>
              <a:gd name="connsiteX9" fmla="*/ 1987545 w 2961716"/>
              <a:gd name="connsiteY9" fmla="*/ 267476 h 3445468"/>
              <a:gd name="connsiteX10" fmla="*/ 1775510 w 2961716"/>
              <a:gd name="connsiteY10" fmla="*/ 201215 h 3445468"/>
              <a:gd name="connsiteX11" fmla="*/ 1550223 w 2961716"/>
              <a:gd name="connsiteY11" fmla="*/ 148206 h 3445468"/>
              <a:gd name="connsiteX12" fmla="*/ 1384571 w 2961716"/>
              <a:gd name="connsiteY12" fmla="*/ 115076 h 3445468"/>
              <a:gd name="connsiteX13" fmla="*/ 1238797 w 2961716"/>
              <a:gd name="connsiteY13" fmla="*/ 121702 h 3445468"/>
              <a:gd name="connsiteX14" fmla="*/ 1179162 w 2961716"/>
              <a:gd name="connsiteY14" fmla="*/ 95198 h 3445468"/>
              <a:gd name="connsiteX15" fmla="*/ 1205667 w 2961716"/>
              <a:gd name="connsiteY15" fmla="*/ 75319 h 3445468"/>
              <a:gd name="connsiteX0" fmla="*/ 1237442 w 2993491"/>
              <a:gd name="connsiteY0" fmla="*/ 75319 h 3308850"/>
              <a:gd name="connsiteX1" fmla="*/ 104380 w 2993491"/>
              <a:gd name="connsiteY1" fmla="*/ 1175249 h 3308850"/>
              <a:gd name="connsiteX2" fmla="*/ 243528 w 2993491"/>
              <a:gd name="connsiteY2" fmla="*/ 2878153 h 3308850"/>
              <a:gd name="connsiteX3" fmla="*/ 1807285 w 2993491"/>
              <a:gd name="connsiteY3" fmla="*/ 3308850 h 3308850"/>
              <a:gd name="connsiteX4" fmla="*/ 2357250 w 2993491"/>
              <a:gd name="connsiteY4" fmla="*/ 3063685 h 3308850"/>
              <a:gd name="connsiteX5" fmla="*/ 2913842 w 2993491"/>
              <a:gd name="connsiteY5" fmla="*/ 2248676 h 3308850"/>
              <a:gd name="connsiteX6" fmla="*/ 2993355 w 2993491"/>
              <a:gd name="connsiteY6" fmla="*/ 1791476 h 3308850"/>
              <a:gd name="connsiteX7" fmla="*/ 2893963 w 2993491"/>
              <a:gd name="connsiteY7" fmla="*/ 1307771 h 3308850"/>
              <a:gd name="connsiteX8" fmla="*/ 2668676 w 2993491"/>
              <a:gd name="connsiteY8" fmla="*/ 870450 h 3308850"/>
              <a:gd name="connsiteX9" fmla="*/ 2019320 w 2993491"/>
              <a:gd name="connsiteY9" fmla="*/ 267476 h 3308850"/>
              <a:gd name="connsiteX10" fmla="*/ 1807285 w 2993491"/>
              <a:gd name="connsiteY10" fmla="*/ 201215 h 3308850"/>
              <a:gd name="connsiteX11" fmla="*/ 1581998 w 2993491"/>
              <a:gd name="connsiteY11" fmla="*/ 148206 h 3308850"/>
              <a:gd name="connsiteX12" fmla="*/ 1416346 w 2993491"/>
              <a:gd name="connsiteY12" fmla="*/ 115076 h 3308850"/>
              <a:gd name="connsiteX13" fmla="*/ 1270572 w 2993491"/>
              <a:gd name="connsiteY13" fmla="*/ 121702 h 3308850"/>
              <a:gd name="connsiteX14" fmla="*/ 1210937 w 2993491"/>
              <a:gd name="connsiteY14" fmla="*/ 95198 h 3308850"/>
              <a:gd name="connsiteX15" fmla="*/ 1237442 w 2993491"/>
              <a:gd name="connsiteY15" fmla="*/ 75319 h 3308850"/>
              <a:gd name="connsiteX0" fmla="*/ 1209047 w 2991601"/>
              <a:gd name="connsiteY0" fmla="*/ 0 h 3213652"/>
              <a:gd name="connsiteX1" fmla="*/ 102490 w 2991601"/>
              <a:gd name="connsiteY1" fmla="*/ 1080051 h 3213652"/>
              <a:gd name="connsiteX2" fmla="*/ 241638 w 2991601"/>
              <a:gd name="connsiteY2" fmla="*/ 2782955 h 3213652"/>
              <a:gd name="connsiteX3" fmla="*/ 1805395 w 2991601"/>
              <a:gd name="connsiteY3" fmla="*/ 3213652 h 3213652"/>
              <a:gd name="connsiteX4" fmla="*/ 2355360 w 2991601"/>
              <a:gd name="connsiteY4" fmla="*/ 2968487 h 3213652"/>
              <a:gd name="connsiteX5" fmla="*/ 2911952 w 2991601"/>
              <a:gd name="connsiteY5" fmla="*/ 2153478 h 3213652"/>
              <a:gd name="connsiteX6" fmla="*/ 2991465 w 2991601"/>
              <a:gd name="connsiteY6" fmla="*/ 1696278 h 3213652"/>
              <a:gd name="connsiteX7" fmla="*/ 2892073 w 2991601"/>
              <a:gd name="connsiteY7" fmla="*/ 1212573 h 3213652"/>
              <a:gd name="connsiteX8" fmla="*/ 2666786 w 2991601"/>
              <a:gd name="connsiteY8" fmla="*/ 775252 h 3213652"/>
              <a:gd name="connsiteX9" fmla="*/ 2017430 w 2991601"/>
              <a:gd name="connsiteY9" fmla="*/ 172278 h 3213652"/>
              <a:gd name="connsiteX10" fmla="*/ 1805395 w 2991601"/>
              <a:gd name="connsiteY10" fmla="*/ 106017 h 3213652"/>
              <a:gd name="connsiteX11" fmla="*/ 1580108 w 2991601"/>
              <a:gd name="connsiteY11" fmla="*/ 53008 h 3213652"/>
              <a:gd name="connsiteX12" fmla="*/ 1414456 w 2991601"/>
              <a:gd name="connsiteY12" fmla="*/ 19878 h 3213652"/>
              <a:gd name="connsiteX13" fmla="*/ 1268682 w 2991601"/>
              <a:gd name="connsiteY13" fmla="*/ 26504 h 3213652"/>
              <a:gd name="connsiteX14" fmla="*/ 1209047 w 2991601"/>
              <a:gd name="connsiteY14" fmla="*/ 0 h 3213652"/>
              <a:gd name="connsiteX0" fmla="*/ 564076 w 2949603"/>
              <a:gd name="connsiteY0" fmla="*/ 153160 h 3201160"/>
              <a:gd name="connsiteX1" fmla="*/ 60492 w 2949603"/>
              <a:gd name="connsiteY1" fmla="*/ 1067559 h 3201160"/>
              <a:gd name="connsiteX2" fmla="*/ 199640 w 2949603"/>
              <a:gd name="connsiteY2" fmla="*/ 2770463 h 3201160"/>
              <a:gd name="connsiteX3" fmla="*/ 1763397 w 2949603"/>
              <a:gd name="connsiteY3" fmla="*/ 3201160 h 3201160"/>
              <a:gd name="connsiteX4" fmla="*/ 2313362 w 2949603"/>
              <a:gd name="connsiteY4" fmla="*/ 2955995 h 3201160"/>
              <a:gd name="connsiteX5" fmla="*/ 2869954 w 2949603"/>
              <a:gd name="connsiteY5" fmla="*/ 2140986 h 3201160"/>
              <a:gd name="connsiteX6" fmla="*/ 2949467 w 2949603"/>
              <a:gd name="connsiteY6" fmla="*/ 1683786 h 3201160"/>
              <a:gd name="connsiteX7" fmla="*/ 2850075 w 2949603"/>
              <a:gd name="connsiteY7" fmla="*/ 1200081 h 3201160"/>
              <a:gd name="connsiteX8" fmla="*/ 2624788 w 2949603"/>
              <a:gd name="connsiteY8" fmla="*/ 762760 h 3201160"/>
              <a:gd name="connsiteX9" fmla="*/ 1975432 w 2949603"/>
              <a:gd name="connsiteY9" fmla="*/ 159786 h 3201160"/>
              <a:gd name="connsiteX10" fmla="*/ 1763397 w 2949603"/>
              <a:gd name="connsiteY10" fmla="*/ 93525 h 3201160"/>
              <a:gd name="connsiteX11" fmla="*/ 1538110 w 2949603"/>
              <a:gd name="connsiteY11" fmla="*/ 40516 h 3201160"/>
              <a:gd name="connsiteX12" fmla="*/ 1372458 w 2949603"/>
              <a:gd name="connsiteY12" fmla="*/ 7386 h 3201160"/>
              <a:gd name="connsiteX13" fmla="*/ 1226684 w 2949603"/>
              <a:gd name="connsiteY13" fmla="*/ 14012 h 3201160"/>
              <a:gd name="connsiteX14" fmla="*/ 564076 w 2949603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624788 w 2949538"/>
              <a:gd name="connsiteY8" fmla="*/ 762760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595248 w 2949538"/>
              <a:gd name="connsiteY8" fmla="*/ 653943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44905 h 3192905"/>
              <a:gd name="connsiteX1" fmla="*/ 60492 w 2949538"/>
              <a:gd name="connsiteY1" fmla="*/ 1059304 h 3192905"/>
              <a:gd name="connsiteX2" fmla="*/ 199640 w 2949538"/>
              <a:gd name="connsiteY2" fmla="*/ 2762208 h 3192905"/>
              <a:gd name="connsiteX3" fmla="*/ 1763397 w 2949538"/>
              <a:gd name="connsiteY3" fmla="*/ 3192905 h 3192905"/>
              <a:gd name="connsiteX4" fmla="*/ 2313362 w 2949538"/>
              <a:gd name="connsiteY4" fmla="*/ 2947740 h 3192905"/>
              <a:gd name="connsiteX5" fmla="*/ 2869954 w 2949538"/>
              <a:gd name="connsiteY5" fmla="*/ 2132731 h 3192905"/>
              <a:gd name="connsiteX6" fmla="*/ 2949467 w 2949538"/>
              <a:gd name="connsiteY6" fmla="*/ 1675531 h 3192905"/>
              <a:gd name="connsiteX7" fmla="*/ 2855983 w 2949538"/>
              <a:gd name="connsiteY7" fmla="*/ 1076963 h 3192905"/>
              <a:gd name="connsiteX8" fmla="*/ 2595248 w 2949538"/>
              <a:gd name="connsiteY8" fmla="*/ 645688 h 3192905"/>
              <a:gd name="connsiteX9" fmla="*/ 1975432 w 2949538"/>
              <a:gd name="connsiteY9" fmla="*/ 151531 h 3192905"/>
              <a:gd name="connsiteX10" fmla="*/ 1763397 w 2949538"/>
              <a:gd name="connsiteY10" fmla="*/ 85270 h 3192905"/>
              <a:gd name="connsiteX11" fmla="*/ 1538110 w 2949538"/>
              <a:gd name="connsiteY11" fmla="*/ 32261 h 3192905"/>
              <a:gd name="connsiteX12" fmla="*/ 1226684 w 2949538"/>
              <a:gd name="connsiteY12" fmla="*/ 5757 h 3192905"/>
              <a:gd name="connsiteX13" fmla="*/ 564076 w 2949538"/>
              <a:gd name="connsiteY13" fmla="*/ 144905 h 3192905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678882 w 3064344"/>
              <a:gd name="connsiteY0" fmla="*/ 146377 h 3194377"/>
              <a:gd name="connsiteX1" fmla="*/ 23660 w 3064344"/>
              <a:gd name="connsiteY1" fmla="*/ 1451714 h 3194377"/>
              <a:gd name="connsiteX2" fmla="*/ 314446 w 3064344"/>
              <a:gd name="connsiteY2" fmla="*/ 2763680 h 3194377"/>
              <a:gd name="connsiteX3" fmla="*/ 1878203 w 3064344"/>
              <a:gd name="connsiteY3" fmla="*/ 3194377 h 3194377"/>
              <a:gd name="connsiteX4" fmla="*/ 2428168 w 3064344"/>
              <a:gd name="connsiteY4" fmla="*/ 2949212 h 3194377"/>
              <a:gd name="connsiteX5" fmla="*/ 2984760 w 3064344"/>
              <a:gd name="connsiteY5" fmla="*/ 2134203 h 3194377"/>
              <a:gd name="connsiteX6" fmla="*/ 3064273 w 3064344"/>
              <a:gd name="connsiteY6" fmla="*/ 1677003 h 3194377"/>
              <a:gd name="connsiteX7" fmla="*/ 2970789 w 3064344"/>
              <a:gd name="connsiteY7" fmla="*/ 1078435 h 3194377"/>
              <a:gd name="connsiteX8" fmla="*/ 2710054 w 3064344"/>
              <a:gd name="connsiteY8" fmla="*/ 647160 h 3194377"/>
              <a:gd name="connsiteX9" fmla="*/ 2090238 w 3064344"/>
              <a:gd name="connsiteY9" fmla="*/ 153003 h 3194377"/>
              <a:gd name="connsiteX10" fmla="*/ 1652916 w 3064344"/>
              <a:gd name="connsiteY10" fmla="*/ 33733 h 3194377"/>
              <a:gd name="connsiteX11" fmla="*/ 1341490 w 3064344"/>
              <a:gd name="connsiteY11" fmla="*/ 7229 h 3194377"/>
              <a:gd name="connsiteX12" fmla="*/ 678882 w 3064344"/>
              <a:gd name="connsiteY12" fmla="*/ 146377 h 3194377"/>
              <a:gd name="connsiteX0" fmla="*/ 655721 w 3041183"/>
              <a:gd name="connsiteY0" fmla="*/ 146377 h 3194377"/>
              <a:gd name="connsiteX1" fmla="*/ 499 w 3041183"/>
              <a:gd name="connsiteY1" fmla="*/ 1451714 h 3194377"/>
              <a:gd name="connsiteX2" fmla="*/ 291285 w 3041183"/>
              <a:gd name="connsiteY2" fmla="*/ 2763680 h 3194377"/>
              <a:gd name="connsiteX3" fmla="*/ 1855042 w 3041183"/>
              <a:gd name="connsiteY3" fmla="*/ 3194377 h 3194377"/>
              <a:gd name="connsiteX4" fmla="*/ 2405007 w 3041183"/>
              <a:gd name="connsiteY4" fmla="*/ 2949212 h 3194377"/>
              <a:gd name="connsiteX5" fmla="*/ 2961599 w 3041183"/>
              <a:gd name="connsiteY5" fmla="*/ 2134203 h 3194377"/>
              <a:gd name="connsiteX6" fmla="*/ 3041112 w 3041183"/>
              <a:gd name="connsiteY6" fmla="*/ 1677003 h 3194377"/>
              <a:gd name="connsiteX7" fmla="*/ 2947628 w 3041183"/>
              <a:gd name="connsiteY7" fmla="*/ 1078435 h 3194377"/>
              <a:gd name="connsiteX8" fmla="*/ 2686893 w 3041183"/>
              <a:gd name="connsiteY8" fmla="*/ 647160 h 3194377"/>
              <a:gd name="connsiteX9" fmla="*/ 2067077 w 3041183"/>
              <a:gd name="connsiteY9" fmla="*/ 153003 h 3194377"/>
              <a:gd name="connsiteX10" fmla="*/ 1629755 w 3041183"/>
              <a:gd name="connsiteY10" fmla="*/ 33733 h 3194377"/>
              <a:gd name="connsiteX11" fmla="*/ 1318329 w 3041183"/>
              <a:gd name="connsiteY11" fmla="*/ 7229 h 3194377"/>
              <a:gd name="connsiteX12" fmla="*/ 655721 w 3041183"/>
              <a:gd name="connsiteY12" fmla="*/ 146377 h 3194377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896817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09741"/>
              <a:gd name="connsiteX1" fmla="*/ 498 w 3041182"/>
              <a:gd name="connsiteY1" fmla="*/ 1451714 h 3109741"/>
              <a:gd name="connsiteX2" fmla="*/ 291284 w 3041182"/>
              <a:gd name="connsiteY2" fmla="*/ 2763680 h 3109741"/>
              <a:gd name="connsiteX3" fmla="*/ 1518287 w 3041182"/>
              <a:gd name="connsiteY3" fmla="*/ 3109741 h 3109741"/>
              <a:gd name="connsiteX4" fmla="*/ 2405006 w 3041182"/>
              <a:gd name="connsiteY4" fmla="*/ 2896817 h 3109741"/>
              <a:gd name="connsiteX5" fmla="*/ 2961598 w 3041182"/>
              <a:gd name="connsiteY5" fmla="*/ 2134203 h 3109741"/>
              <a:gd name="connsiteX6" fmla="*/ 3041111 w 3041182"/>
              <a:gd name="connsiteY6" fmla="*/ 1677003 h 3109741"/>
              <a:gd name="connsiteX7" fmla="*/ 2947627 w 3041182"/>
              <a:gd name="connsiteY7" fmla="*/ 1078435 h 3109741"/>
              <a:gd name="connsiteX8" fmla="*/ 2686892 w 3041182"/>
              <a:gd name="connsiteY8" fmla="*/ 647160 h 3109741"/>
              <a:gd name="connsiteX9" fmla="*/ 2067076 w 3041182"/>
              <a:gd name="connsiteY9" fmla="*/ 153003 h 3109741"/>
              <a:gd name="connsiteX10" fmla="*/ 1629754 w 3041182"/>
              <a:gd name="connsiteY10" fmla="*/ 33733 h 3109741"/>
              <a:gd name="connsiteX11" fmla="*/ 1318328 w 3041182"/>
              <a:gd name="connsiteY11" fmla="*/ 7229 h 3109741"/>
              <a:gd name="connsiteX12" fmla="*/ 655720 w 3041182"/>
              <a:gd name="connsiteY12" fmla="*/ 146377 h 3109741"/>
              <a:gd name="connsiteX0" fmla="*/ 683078 w 3068540"/>
              <a:gd name="connsiteY0" fmla="*/ 146377 h 3109741"/>
              <a:gd name="connsiteX1" fmla="*/ 27856 w 3068540"/>
              <a:gd name="connsiteY1" fmla="*/ 1451714 h 3109741"/>
              <a:gd name="connsiteX2" fmla="*/ 265470 w 3068540"/>
              <a:gd name="connsiteY2" fmla="*/ 2550075 h 3109741"/>
              <a:gd name="connsiteX3" fmla="*/ 1545645 w 3068540"/>
              <a:gd name="connsiteY3" fmla="*/ 3109741 h 3109741"/>
              <a:gd name="connsiteX4" fmla="*/ 2432364 w 3068540"/>
              <a:gd name="connsiteY4" fmla="*/ 2896817 h 3109741"/>
              <a:gd name="connsiteX5" fmla="*/ 2988956 w 3068540"/>
              <a:gd name="connsiteY5" fmla="*/ 2134203 h 3109741"/>
              <a:gd name="connsiteX6" fmla="*/ 3068469 w 3068540"/>
              <a:gd name="connsiteY6" fmla="*/ 1677003 h 3109741"/>
              <a:gd name="connsiteX7" fmla="*/ 2974985 w 3068540"/>
              <a:gd name="connsiteY7" fmla="*/ 1078435 h 3109741"/>
              <a:gd name="connsiteX8" fmla="*/ 2714250 w 3068540"/>
              <a:gd name="connsiteY8" fmla="*/ 647160 h 3109741"/>
              <a:gd name="connsiteX9" fmla="*/ 2094434 w 3068540"/>
              <a:gd name="connsiteY9" fmla="*/ 153003 h 3109741"/>
              <a:gd name="connsiteX10" fmla="*/ 1657112 w 3068540"/>
              <a:gd name="connsiteY10" fmla="*/ 33733 h 3109741"/>
              <a:gd name="connsiteX11" fmla="*/ 1345686 w 3068540"/>
              <a:gd name="connsiteY11" fmla="*/ 7229 h 3109741"/>
              <a:gd name="connsiteX12" fmla="*/ 683078 w 3068540"/>
              <a:gd name="connsiteY12" fmla="*/ 146377 h 3109741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3148 h 3108956"/>
              <a:gd name="connsiteX1" fmla="*/ 27856 w 3068540"/>
              <a:gd name="connsiteY1" fmla="*/ 1448485 h 3108956"/>
              <a:gd name="connsiteX2" fmla="*/ 265470 w 3068540"/>
              <a:gd name="connsiteY2" fmla="*/ 2546846 h 3108956"/>
              <a:gd name="connsiteX3" fmla="*/ 1545645 w 3068540"/>
              <a:gd name="connsiteY3" fmla="*/ 3106512 h 3108956"/>
              <a:gd name="connsiteX4" fmla="*/ 2432364 w 3068540"/>
              <a:gd name="connsiteY4" fmla="*/ 2893588 h 3108956"/>
              <a:gd name="connsiteX5" fmla="*/ 2988956 w 3068540"/>
              <a:gd name="connsiteY5" fmla="*/ 2130974 h 3108956"/>
              <a:gd name="connsiteX6" fmla="*/ 3068469 w 3068540"/>
              <a:gd name="connsiteY6" fmla="*/ 1673774 h 3108956"/>
              <a:gd name="connsiteX7" fmla="*/ 2974985 w 3068540"/>
              <a:gd name="connsiteY7" fmla="*/ 1075206 h 3108956"/>
              <a:gd name="connsiteX8" fmla="*/ 2714250 w 3068540"/>
              <a:gd name="connsiteY8" fmla="*/ 643931 h 3108956"/>
              <a:gd name="connsiteX9" fmla="*/ 2094434 w 3068540"/>
              <a:gd name="connsiteY9" fmla="*/ 149774 h 3108956"/>
              <a:gd name="connsiteX10" fmla="*/ 1345686 w 3068540"/>
              <a:gd name="connsiteY10" fmla="*/ 4000 h 3108956"/>
              <a:gd name="connsiteX11" fmla="*/ 683078 w 3068540"/>
              <a:gd name="connsiteY11" fmla="*/ 143148 h 3108956"/>
              <a:gd name="connsiteX0" fmla="*/ 683078 w 3082038"/>
              <a:gd name="connsiteY0" fmla="*/ 143148 h 3108956"/>
              <a:gd name="connsiteX1" fmla="*/ 27856 w 3082038"/>
              <a:gd name="connsiteY1" fmla="*/ 1448485 h 3108956"/>
              <a:gd name="connsiteX2" fmla="*/ 265470 w 3082038"/>
              <a:gd name="connsiteY2" fmla="*/ 2546846 h 3108956"/>
              <a:gd name="connsiteX3" fmla="*/ 1545645 w 3082038"/>
              <a:gd name="connsiteY3" fmla="*/ 3106512 h 3108956"/>
              <a:gd name="connsiteX4" fmla="*/ 2432364 w 3082038"/>
              <a:gd name="connsiteY4" fmla="*/ 2893588 h 3108956"/>
              <a:gd name="connsiteX5" fmla="*/ 2988956 w 3082038"/>
              <a:gd name="connsiteY5" fmla="*/ 2130974 h 3108956"/>
              <a:gd name="connsiteX6" fmla="*/ 3068469 w 3082038"/>
              <a:gd name="connsiteY6" fmla="*/ 1673774 h 3108956"/>
              <a:gd name="connsiteX7" fmla="*/ 2974985 w 3082038"/>
              <a:gd name="connsiteY7" fmla="*/ 1075206 h 3108956"/>
              <a:gd name="connsiteX8" fmla="*/ 2094434 w 3082038"/>
              <a:gd name="connsiteY8" fmla="*/ 149774 h 3108956"/>
              <a:gd name="connsiteX9" fmla="*/ 1345686 w 3082038"/>
              <a:gd name="connsiteY9" fmla="*/ 4000 h 3108956"/>
              <a:gd name="connsiteX10" fmla="*/ 683078 w 3082038"/>
              <a:gd name="connsiteY10" fmla="*/ 143148 h 3108956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2988956 w 3082038"/>
              <a:gd name="connsiteY5" fmla="*/ 2125306 h 3103288"/>
              <a:gd name="connsiteX6" fmla="*/ 3068469 w 3082038"/>
              <a:gd name="connsiteY6" fmla="*/ 1668106 h 3103288"/>
              <a:gd name="connsiteX7" fmla="*/ 2974985 w 3082038"/>
              <a:gd name="connsiteY7" fmla="*/ 1069538 h 3103288"/>
              <a:gd name="connsiteX8" fmla="*/ 2094434 w 3082038"/>
              <a:gd name="connsiteY8" fmla="*/ 144106 h 3103288"/>
              <a:gd name="connsiteX9" fmla="*/ 683078 w 3082038"/>
              <a:gd name="connsiteY9" fmla="*/ 137480 h 3103288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3068469 w 3082038"/>
              <a:gd name="connsiteY5" fmla="*/ 1668106 h 3103288"/>
              <a:gd name="connsiteX6" fmla="*/ 2974985 w 3082038"/>
              <a:gd name="connsiteY6" fmla="*/ 1069538 h 3103288"/>
              <a:gd name="connsiteX7" fmla="*/ 2094434 w 3082038"/>
              <a:gd name="connsiteY7" fmla="*/ 144106 h 3103288"/>
              <a:gd name="connsiteX8" fmla="*/ 683078 w 3082038"/>
              <a:gd name="connsiteY8" fmla="*/ 137480 h 3103288"/>
              <a:gd name="connsiteX0" fmla="*/ 683078 w 2980867"/>
              <a:gd name="connsiteY0" fmla="*/ 137480 h 3121480"/>
              <a:gd name="connsiteX1" fmla="*/ 27856 w 2980867"/>
              <a:gd name="connsiteY1" fmla="*/ 1442817 h 3121480"/>
              <a:gd name="connsiteX2" fmla="*/ 265470 w 2980867"/>
              <a:gd name="connsiteY2" fmla="*/ 2541178 h 3121480"/>
              <a:gd name="connsiteX3" fmla="*/ 1545645 w 2980867"/>
              <a:gd name="connsiteY3" fmla="*/ 3100844 h 3121480"/>
              <a:gd name="connsiteX4" fmla="*/ 2432364 w 2980867"/>
              <a:gd name="connsiteY4" fmla="*/ 2887920 h 3121480"/>
              <a:gd name="connsiteX5" fmla="*/ 2974985 w 2980867"/>
              <a:gd name="connsiteY5" fmla="*/ 1069538 h 3121480"/>
              <a:gd name="connsiteX6" fmla="*/ 2094434 w 2980867"/>
              <a:gd name="connsiteY6" fmla="*/ 144106 h 3121480"/>
              <a:gd name="connsiteX7" fmla="*/ 683078 w 2980867"/>
              <a:gd name="connsiteY7" fmla="*/ 137480 h 3121480"/>
              <a:gd name="connsiteX0" fmla="*/ 683078 w 2992555"/>
              <a:gd name="connsiteY0" fmla="*/ 137480 h 3103288"/>
              <a:gd name="connsiteX1" fmla="*/ 27856 w 2992555"/>
              <a:gd name="connsiteY1" fmla="*/ 1442817 h 3103288"/>
              <a:gd name="connsiteX2" fmla="*/ 265470 w 2992555"/>
              <a:gd name="connsiteY2" fmla="*/ 2541178 h 3103288"/>
              <a:gd name="connsiteX3" fmla="*/ 1545645 w 2992555"/>
              <a:gd name="connsiteY3" fmla="*/ 3100844 h 3103288"/>
              <a:gd name="connsiteX4" fmla="*/ 2593572 w 2992555"/>
              <a:gd name="connsiteY4" fmla="*/ 2617316 h 3103288"/>
              <a:gd name="connsiteX5" fmla="*/ 2974985 w 2992555"/>
              <a:gd name="connsiteY5" fmla="*/ 1069538 h 3103288"/>
              <a:gd name="connsiteX6" fmla="*/ 2094434 w 2992555"/>
              <a:gd name="connsiteY6" fmla="*/ 144106 h 3103288"/>
              <a:gd name="connsiteX7" fmla="*/ 683078 w 2992555"/>
              <a:gd name="connsiteY7" fmla="*/ 137480 h 3103288"/>
              <a:gd name="connsiteX0" fmla="*/ 663919 w 2973396"/>
              <a:gd name="connsiteY0" fmla="*/ 130849 h 3096776"/>
              <a:gd name="connsiteX1" fmla="*/ 31428 w 2973396"/>
              <a:gd name="connsiteY1" fmla="*/ 1337983 h 3096776"/>
              <a:gd name="connsiteX2" fmla="*/ 246311 w 2973396"/>
              <a:gd name="connsiteY2" fmla="*/ 2534547 h 3096776"/>
              <a:gd name="connsiteX3" fmla="*/ 1526486 w 2973396"/>
              <a:gd name="connsiteY3" fmla="*/ 3094213 h 3096776"/>
              <a:gd name="connsiteX4" fmla="*/ 2574413 w 2973396"/>
              <a:gd name="connsiteY4" fmla="*/ 2610685 h 3096776"/>
              <a:gd name="connsiteX5" fmla="*/ 2955826 w 2973396"/>
              <a:gd name="connsiteY5" fmla="*/ 1062907 h 3096776"/>
              <a:gd name="connsiteX6" fmla="*/ 2075275 w 2973396"/>
              <a:gd name="connsiteY6" fmla="*/ 137475 h 3096776"/>
              <a:gd name="connsiteX7" fmla="*/ 663919 w 2973396"/>
              <a:gd name="connsiteY7" fmla="*/ 130849 h 3096776"/>
              <a:gd name="connsiteX0" fmla="*/ 458657 w 2768134"/>
              <a:gd name="connsiteY0" fmla="*/ 130849 h 3096776"/>
              <a:gd name="connsiteX1" fmla="*/ 41049 w 2768134"/>
              <a:gd name="connsiteY1" fmla="*/ 2534547 h 3096776"/>
              <a:gd name="connsiteX2" fmla="*/ 1321224 w 2768134"/>
              <a:gd name="connsiteY2" fmla="*/ 3094213 h 3096776"/>
              <a:gd name="connsiteX3" fmla="*/ 2369151 w 2768134"/>
              <a:gd name="connsiteY3" fmla="*/ 2610685 h 3096776"/>
              <a:gd name="connsiteX4" fmla="*/ 2750564 w 2768134"/>
              <a:gd name="connsiteY4" fmla="*/ 1062907 h 3096776"/>
              <a:gd name="connsiteX5" fmla="*/ 1870013 w 2768134"/>
              <a:gd name="connsiteY5" fmla="*/ 137475 h 3096776"/>
              <a:gd name="connsiteX6" fmla="*/ 458657 w 2768134"/>
              <a:gd name="connsiteY6" fmla="*/ 130849 h 3096776"/>
              <a:gd name="connsiteX0" fmla="*/ 675582 w 2985059"/>
              <a:gd name="connsiteY0" fmla="*/ 181114 h 3145530"/>
              <a:gd name="connsiteX1" fmla="*/ 27575 w 2985059"/>
              <a:gd name="connsiteY1" fmla="*/ 2111874 h 3145530"/>
              <a:gd name="connsiteX2" fmla="*/ 1538149 w 2985059"/>
              <a:gd name="connsiteY2" fmla="*/ 3144478 h 3145530"/>
              <a:gd name="connsiteX3" fmla="*/ 2586076 w 2985059"/>
              <a:gd name="connsiteY3" fmla="*/ 2660950 h 3145530"/>
              <a:gd name="connsiteX4" fmla="*/ 2967489 w 2985059"/>
              <a:gd name="connsiteY4" fmla="*/ 1113172 h 3145530"/>
              <a:gd name="connsiteX5" fmla="*/ 2086938 w 2985059"/>
              <a:gd name="connsiteY5" fmla="*/ 187740 h 3145530"/>
              <a:gd name="connsiteX6" fmla="*/ 675582 w 2985059"/>
              <a:gd name="connsiteY6" fmla="*/ 181114 h 3145530"/>
              <a:gd name="connsiteX0" fmla="*/ 675582 w 2967491"/>
              <a:gd name="connsiteY0" fmla="*/ 181114 h 3145530"/>
              <a:gd name="connsiteX1" fmla="*/ 27575 w 2967491"/>
              <a:gd name="connsiteY1" fmla="*/ 2111874 h 3145530"/>
              <a:gd name="connsiteX2" fmla="*/ 1538149 w 2967491"/>
              <a:gd name="connsiteY2" fmla="*/ 3144478 h 3145530"/>
              <a:gd name="connsiteX3" fmla="*/ 2967489 w 2967491"/>
              <a:gd name="connsiteY3" fmla="*/ 1113172 h 3145530"/>
              <a:gd name="connsiteX4" fmla="*/ 2086938 w 2967491"/>
              <a:gd name="connsiteY4" fmla="*/ 187740 h 3145530"/>
              <a:gd name="connsiteX5" fmla="*/ 675582 w 2967491"/>
              <a:gd name="connsiteY5" fmla="*/ 181114 h 3145530"/>
              <a:gd name="connsiteX0" fmla="*/ 675582 w 2947582"/>
              <a:gd name="connsiteY0" fmla="*/ 181114 h 3145530"/>
              <a:gd name="connsiteX1" fmla="*/ 27575 w 2947582"/>
              <a:gd name="connsiteY1" fmla="*/ 2111874 h 3145530"/>
              <a:gd name="connsiteX2" fmla="*/ 1538149 w 2947582"/>
              <a:gd name="connsiteY2" fmla="*/ 3144478 h 3145530"/>
              <a:gd name="connsiteX3" fmla="*/ 2947579 w 2947582"/>
              <a:gd name="connsiteY3" fmla="*/ 1549533 h 3145530"/>
              <a:gd name="connsiteX4" fmla="*/ 2086938 w 2947582"/>
              <a:gd name="connsiteY4" fmla="*/ 187740 h 3145530"/>
              <a:gd name="connsiteX5" fmla="*/ 675582 w 2947582"/>
              <a:gd name="connsiteY5" fmla="*/ 181114 h 3145530"/>
              <a:gd name="connsiteX0" fmla="*/ 462543 w 2984386"/>
              <a:gd name="connsiteY0" fmla="*/ 451202 h 3006857"/>
              <a:gd name="connsiteX1" fmla="*/ 64384 w 2984386"/>
              <a:gd name="connsiteY1" fmla="*/ 1972992 h 3006857"/>
              <a:gd name="connsiteX2" fmla="*/ 1574958 w 2984386"/>
              <a:gd name="connsiteY2" fmla="*/ 3005596 h 3006857"/>
              <a:gd name="connsiteX3" fmla="*/ 2984388 w 2984386"/>
              <a:gd name="connsiteY3" fmla="*/ 1410651 h 3006857"/>
              <a:gd name="connsiteX4" fmla="*/ 2123747 w 2984386"/>
              <a:gd name="connsiteY4" fmla="*/ 48858 h 3006857"/>
              <a:gd name="connsiteX5" fmla="*/ 462543 w 2984386"/>
              <a:gd name="connsiteY5" fmla="*/ 451202 h 3006857"/>
              <a:gd name="connsiteX0" fmla="*/ 462543 w 3030594"/>
              <a:gd name="connsiteY0" fmla="*/ 451202 h 3006857"/>
              <a:gd name="connsiteX1" fmla="*/ 64384 w 3030594"/>
              <a:gd name="connsiteY1" fmla="*/ 1972992 h 3006857"/>
              <a:gd name="connsiteX2" fmla="*/ 1574958 w 3030594"/>
              <a:gd name="connsiteY2" fmla="*/ 3005596 h 3006857"/>
              <a:gd name="connsiteX3" fmla="*/ 3030593 w 3030594"/>
              <a:gd name="connsiteY3" fmla="*/ 1598935 h 3006857"/>
              <a:gd name="connsiteX4" fmla="*/ 2123747 w 3030594"/>
              <a:gd name="connsiteY4" fmla="*/ 48858 h 3006857"/>
              <a:gd name="connsiteX5" fmla="*/ 462543 w 3030594"/>
              <a:gd name="connsiteY5" fmla="*/ 451202 h 3006857"/>
              <a:gd name="connsiteX0" fmla="*/ 462543 w 3031074"/>
              <a:gd name="connsiteY0" fmla="*/ 451202 h 3006857"/>
              <a:gd name="connsiteX1" fmla="*/ 64384 w 3031074"/>
              <a:gd name="connsiteY1" fmla="*/ 1972992 h 3006857"/>
              <a:gd name="connsiteX2" fmla="*/ 1574958 w 3031074"/>
              <a:gd name="connsiteY2" fmla="*/ 3005596 h 3006857"/>
              <a:gd name="connsiteX3" fmla="*/ 3030593 w 3031074"/>
              <a:gd name="connsiteY3" fmla="*/ 1598935 h 3006857"/>
              <a:gd name="connsiteX4" fmla="*/ 2123747 w 3031074"/>
              <a:gd name="connsiteY4" fmla="*/ 48858 h 3006857"/>
              <a:gd name="connsiteX5" fmla="*/ 462543 w 3031074"/>
              <a:gd name="connsiteY5" fmla="*/ 451202 h 300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1074" h="3006857">
                <a:moveTo>
                  <a:pt x="462543" y="451202"/>
                </a:moveTo>
                <a:cubicBezTo>
                  <a:pt x="119316" y="771891"/>
                  <a:pt x="-121018" y="1547260"/>
                  <a:pt x="64384" y="1972992"/>
                </a:cubicBezTo>
                <a:cubicBezTo>
                  <a:pt x="249786" y="2398724"/>
                  <a:pt x="939518" y="3039079"/>
                  <a:pt x="1574958" y="3005596"/>
                </a:cubicBezTo>
                <a:cubicBezTo>
                  <a:pt x="2064944" y="2839146"/>
                  <a:pt x="2939128" y="2091725"/>
                  <a:pt x="3030593" y="1598935"/>
                </a:cubicBezTo>
                <a:cubicBezTo>
                  <a:pt x="3051333" y="958659"/>
                  <a:pt x="2395297" y="227392"/>
                  <a:pt x="2123747" y="48858"/>
                </a:cubicBezTo>
                <a:cubicBezTo>
                  <a:pt x="1741762" y="-106485"/>
                  <a:pt x="805770" y="130513"/>
                  <a:pt x="462543" y="45120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3B7A7F-047E-CE1B-F285-C1E2827A9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9515" y="3438627"/>
            <a:ext cx="1784721" cy="1888725"/>
            <a:chOff x="247501" y="3192554"/>
            <a:chExt cx="1784721" cy="1888725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C79E94-CF6A-65B4-61DC-EABCC7E1A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69679">
              <a:off x="247501" y="3192554"/>
              <a:ext cx="1784721" cy="1888725"/>
            </a:xfrm>
            <a:custGeom>
              <a:avLst/>
              <a:gdLst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3003582 w 5421466"/>
                <a:gd name="connsiteY39" fmla="*/ 5026451 h 7017706"/>
                <a:gd name="connsiteX40" fmla="*/ 2315426 w 5421466"/>
                <a:gd name="connsiteY40" fmla="*/ 5092438 h 7017706"/>
                <a:gd name="connsiteX41" fmla="*/ 1495294 w 5421466"/>
                <a:gd name="connsiteY41" fmla="*/ 4922756 h 7017706"/>
                <a:gd name="connsiteX42" fmla="*/ 760003 w 5421466"/>
                <a:gd name="connsiteY42" fmla="*/ 4187465 h 7017706"/>
                <a:gd name="connsiteX43" fmla="*/ 260382 w 5421466"/>
                <a:gd name="connsiteY43" fmla="*/ 3291919 h 7017706"/>
                <a:gd name="connsiteX44" fmla="*/ 5859 w 5421466"/>
                <a:gd name="connsiteY44" fmla="*/ 2924273 h 7017706"/>
                <a:gd name="connsiteX45" fmla="*/ 109554 w 5421466"/>
                <a:gd name="connsiteY45" fmla="*/ 3518162 h 7017706"/>
                <a:gd name="connsiteX46" fmla="*/ 420638 w 5421466"/>
                <a:gd name="connsiteY46" fmla="*/ 4922756 h 7017706"/>
                <a:gd name="connsiteX47" fmla="*/ 910832 w 5421466"/>
                <a:gd name="connsiteY47" fmla="*/ 5544925 h 7017706"/>
                <a:gd name="connsiteX48" fmla="*/ 1523574 w 5421466"/>
                <a:gd name="connsiteY48" fmla="*/ 5761741 h 7017706"/>
                <a:gd name="connsiteX49" fmla="*/ 2287145 w 5421466"/>
                <a:gd name="connsiteY49" fmla="*/ 5724034 h 7017706"/>
                <a:gd name="connsiteX50" fmla="*/ 3720020 w 5421466"/>
                <a:gd name="connsiteY50" fmla="*/ 5516644 h 7017706"/>
                <a:gd name="connsiteX51" fmla="*/ 3701166 w 5421466"/>
                <a:gd name="connsiteY51" fmla="*/ 5563778 h 7017706"/>
                <a:gd name="connsiteX52" fmla="*/ 3503203 w 5421466"/>
                <a:gd name="connsiteY52" fmla="*/ 6129387 h 7017706"/>
                <a:gd name="connsiteX53" fmla="*/ 3456069 w 5421466"/>
                <a:gd name="connsiteY53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609909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6148240"/>
                <a:gd name="connsiteX1" fmla="*/ 4455310 w 5421466"/>
                <a:gd name="connsiteY1" fmla="*/ 6044545 h 6148240"/>
                <a:gd name="connsiteX2" fmla="*/ 4455310 w 5421466"/>
                <a:gd name="connsiteY2" fmla="*/ 6035119 h 6148240"/>
                <a:gd name="connsiteX3" fmla="*/ 4172506 w 5421466"/>
                <a:gd name="connsiteY3" fmla="*/ 5431803 h 6148240"/>
                <a:gd name="connsiteX4" fmla="*/ 4181933 w 5421466"/>
                <a:gd name="connsiteY4" fmla="*/ 5337535 h 6148240"/>
                <a:gd name="connsiteX5" fmla="*/ 4596712 w 5421466"/>
                <a:gd name="connsiteY5" fmla="*/ 4932183 h 6148240"/>
                <a:gd name="connsiteX6" fmla="*/ 5058626 w 5421466"/>
                <a:gd name="connsiteY6" fmla="*/ 3800966 h 6148240"/>
                <a:gd name="connsiteX7" fmla="*/ 5416844 w 5421466"/>
                <a:gd name="connsiteY7" fmla="*/ 2735737 h 6148240"/>
                <a:gd name="connsiteX8" fmla="*/ 5209455 w 5421466"/>
                <a:gd name="connsiteY8" fmla="*/ 2801725 h 6148240"/>
                <a:gd name="connsiteX9" fmla="*/ 4493017 w 5421466"/>
                <a:gd name="connsiteY9" fmla="*/ 3169370 h 6148240"/>
                <a:gd name="connsiteX10" fmla="*/ 3691739 w 5421466"/>
                <a:gd name="connsiteY10" fmla="*/ 4074343 h 6148240"/>
                <a:gd name="connsiteX11" fmla="*/ 3757727 w 5421466"/>
                <a:gd name="connsiteY11" fmla="*/ 3546442 h 6148240"/>
                <a:gd name="connsiteX12" fmla="*/ 4087665 w 5421466"/>
                <a:gd name="connsiteY12" fmla="*/ 2009873 h 6148240"/>
                <a:gd name="connsiteX13" fmla="*/ 4285628 w 5421466"/>
                <a:gd name="connsiteY13" fmla="*/ 1302863 h 6148240"/>
                <a:gd name="connsiteX14" fmla="*/ 4313908 w 5421466"/>
                <a:gd name="connsiteY14" fmla="*/ 963498 h 6148240"/>
                <a:gd name="connsiteX15" fmla="*/ 4049958 w 5421466"/>
                <a:gd name="connsiteY15" fmla="*/ 1199168 h 6148240"/>
                <a:gd name="connsiteX16" fmla="*/ 3569191 w 5421466"/>
                <a:gd name="connsiteY16" fmla="*/ 1840191 h 6148240"/>
                <a:gd name="connsiteX17" fmla="*/ 3408935 w 5421466"/>
                <a:gd name="connsiteY17" fmla="*/ 2349238 h 6148240"/>
                <a:gd name="connsiteX18" fmla="*/ 3324094 w 5421466"/>
                <a:gd name="connsiteY18" fmla="*/ 3518162 h 6148240"/>
                <a:gd name="connsiteX19" fmla="*/ 3267533 w 5421466"/>
                <a:gd name="connsiteY19" fmla="*/ 4093197 h 6148240"/>
                <a:gd name="connsiteX20" fmla="*/ 3267533 w 5421466"/>
                <a:gd name="connsiteY20" fmla="*/ 3885807 h 6148240"/>
                <a:gd name="connsiteX21" fmla="*/ 3069570 w 5421466"/>
                <a:gd name="connsiteY21" fmla="*/ 3188224 h 6148240"/>
                <a:gd name="connsiteX22" fmla="*/ 2428547 w 5421466"/>
                <a:gd name="connsiteY22" fmla="*/ 1604521 h 6148240"/>
                <a:gd name="connsiteX23" fmla="*/ 2042048 w 5421466"/>
                <a:gd name="connsiteY23" fmla="*/ 680694 h 6148240"/>
                <a:gd name="connsiteX24" fmla="*/ 1976061 w 5421466"/>
                <a:gd name="connsiteY24" fmla="*/ 237634 h 6148240"/>
                <a:gd name="connsiteX25" fmla="*/ 1853512 w 5421466"/>
                <a:gd name="connsiteY25" fmla="*/ 1964 h 6148240"/>
                <a:gd name="connsiteX26" fmla="*/ 1674403 w 5421466"/>
                <a:gd name="connsiteY26" fmla="*/ 360183 h 6148240"/>
                <a:gd name="connsiteX27" fmla="*/ 1504721 w 5421466"/>
                <a:gd name="connsiteY27" fmla="*/ 1415985 h 6148240"/>
                <a:gd name="connsiteX28" fmla="*/ 1919500 w 5421466"/>
                <a:gd name="connsiteY28" fmla="*/ 2745164 h 6148240"/>
                <a:gd name="connsiteX29" fmla="*/ 2503962 w 5421466"/>
                <a:gd name="connsiteY29" fmla="*/ 3885807 h 6148240"/>
                <a:gd name="connsiteX30" fmla="*/ 2343706 w 5421466"/>
                <a:gd name="connsiteY30" fmla="*/ 3734978 h 6148240"/>
                <a:gd name="connsiteX31" fmla="*/ 1259624 w 5421466"/>
                <a:gd name="connsiteY31" fmla="*/ 2566055 h 6148240"/>
                <a:gd name="connsiteX32" fmla="*/ 760003 w 5421466"/>
                <a:gd name="connsiteY32" fmla="*/ 2019300 h 6148240"/>
                <a:gd name="connsiteX33" fmla="*/ 213248 w 5421466"/>
                <a:gd name="connsiteY33" fmla="*/ 1510253 h 6148240"/>
                <a:gd name="connsiteX34" fmla="*/ 213248 w 5421466"/>
                <a:gd name="connsiteY34" fmla="*/ 1642228 h 6148240"/>
                <a:gd name="connsiteX35" fmla="*/ 694015 w 5421466"/>
                <a:gd name="connsiteY35" fmla="*/ 2980834 h 6148240"/>
                <a:gd name="connsiteX36" fmla="*/ 1287904 w 5421466"/>
                <a:gd name="connsiteY36" fmla="*/ 4102624 h 6148240"/>
                <a:gd name="connsiteX37" fmla="*/ 2042048 w 5421466"/>
                <a:gd name="connsiteY37" fmla="*/ 4715366 h 6148240"/>
                <a:gd name="connsiteX38" fmla="*/ 2984729 w 5421466"/>
                <a:gd name="connsiteY38" fmla="*/ 5026451 h 6148240"/>
                <a:gd name="connsiteX39" fmla="*/ 2315426 w 5421466"/>
                <a:gd name="connsiteY39" fmla="*/ 5092438 h 6148240"/>
                <a:gd name="connsiteX40" fmla="*/ 1495294 w 5421466"/>
                <a:gd name="connsiteY40" fmla="*/ 4922756 h 6148240"/>
                <a:gd name="connsiteX41" fmla="*/ 760003 w 5421466"/>
                <a:gd name="connsiteY41" fmla="*/ 4187465 h 6148240"/>
                <a:gd name="connsiteX42" fmla="*/ 260382 w 5421466"/>
                <a:gd name="connsiteY42" fmla="*/ 3291919 h 6148240"/>
                <a:gd name="connsiteX43" fmla="*/ 5859 w 5421466"/>
                <a:gd name="connsiteY43" fmla="*/ 2924273 h 6148240"/>
                <a:gd name="connsiteX44" fmla="*/ 109554 w 5421466"/>
                <a:gd name="connsiteY44" fmla="*/ 3518162 h 6148240"/>
                <a:gd name="connsiteX45" fmla="*/ 420638 w 5421466"/>
                <a:gd name="connsiteY45" fmla="*/ 4922756 h 6148240"/>
                <a:gd name="connsiteX46" fmla="*/ 910832 w 5421466"/>
                <a:gd name="connsiteY46" fmla="*/ 5544925 h 6148240"/>
                <a:gd name="connsiteX47" fmla="*/ 1523574 w 5421466"/>
                <a:gd name="connsiteY47" fmla="*/ 5761741 h 6148240"/>
                <a:gd name="connsiteX48" fmla="*/ 2287145 w 5421466"/>
                <a:gd name="connsiteY48" fmla="*/ 5724034 h 6148240"/>
                <a:gd name="connsiteX49" fmla="*/ 3609909 w 5421466"/>
                <a:gd name="connsiteY49" fmla="*/ 5516644 h 6148240"/>
                <a:gd name="connsiteX50" fmla="*/ 3701166 w 5421466"/>
                <a:gd name="connsiteY50" fmla="*/ 5563778 h 6148240"/>
                <a:gd name="connsiteX51" fmla="*/ 3503203 w 5421466"/>
                <a:gd name="connsiteY51" fmla="*/ 6129387 h 6148240"/>
                <a:gd name="connsiteX0" fmla="*/ 4455310 w 5421466"/>
                <a:gd name="connsiteY0" fmla="*/ 6044545 h 6129387"/>
                <a:gd name="connsiteX1" fmla="*/ 4455310 w 5421466"/>
                <a:gd name="connsiteY1" fmla="*/ 6035119 h 6129387"/>
                <a:gd name="connsiteX2" fmla="*/ 4172506 w 5421466"/>
                <a:gd name="connsiteY2" fmla="*/ 5431803 h 6129387"/>
                <a:gd name="connsiteX3" fmla="*/ 4181933 w 5421466"/>
                <a:gd name="connsiteY3" fmla="*/ 5337535 h 6129387"/>
                <a:gd name="connsiteX4" fmla="*/ 4596712 w 5421466"/>
                <a:gd name="connsiteY4" fmla="*/ 4932183 h 6129387"/>
                <a:gd name="connsiteX5" fmla="*/ 5058626 w 5421466"/>
                <a:gd name="connsiteY5" fmla="*/ 3800966 h 6129387"/>
                <a:gd name="connsiteX6" fmla="*/ 5416844 w 5421466"/>
                <a:gd name="connsiteY6" fmla="*/ 2735737 h 6129387"/>
                <a:gd name="connsiteX7" fmla="*/ 5209455 w 5421466"/>
                <a:gd name="connsiteY7" fmla="*/ 2801725 h 6129387"/>
                <a:gd name="connsiteX8" fmla="*/ 4493017 w 5421466"/>
                <a:gd name="connsiteY8" fmla="*/ 3169370 h 6129387"/>
                <a:gd name="connsiteX9" fmla="*/ 3691739 w 5421466"/>
                <a:gd name="connsiteY9" fmla="*/ 4074343 h 6129387"/>
                <a:gd name="connsiteX10" fmla="*/ 3757727 w 5421466"/>
                <a:gd name="connsiteY10" fmla="*/ 3546442 h 6129387"/>
                <a:gd name="connsiteX11" fmla="*/ 4087665 w 5421466"/>
                <a:gd name="connsiteY11" fmla="*/ 2009873 h 6129387"/>
                <a:gd name="connsiteX12" fmla="*/ 4285628 w 5421466"/>
                <a:gd name="connsiteY12" fmla="*/ 1302863 h 6129387"/>
                <a:gd name="connsiteX13" fmla="*/ 4313908 w 5421466"/>
                <a:gd name="connsiteY13" fmla="*/ 963498 h 6129387"/>
                <a:gd name="connsiteX14" fmla="*/ 4049958 w 5421466"/>
                <a:gd name="connsiteY14" fmla="*/ 1199168 h 6129387"/>
                <a:gd name="connsiteX15" fmla="*/ 3569191 w 5421466"/>
                <a:gd name="connsiteY15" fmla="*/ 1840191 h 6129387"/>
                <a:gd name="connsiteX16" fmla="*/ 3408935 w 5421466"/>
                <a:gd name="connsiteY16" fmla="*/ 2349238 h 6129387"/>
                <a:gd name="connsiteX17" fmla="*/ 3324094 w 5421466"/>
                <a:gd name="connsiteY17" fmla="*/ 3518162 h 6129387"/>
                <a:gd name="connsiteX18" fmla="*/ 3267533 w 5421466"/>
                <a:gd name="connsiteY18" fmla="*/ 4093197 h 6129387"/>
                <a:gd name="connsiteX19" fmla="*/ 3267533 w 5421466"/>
                <a:gd name="connsiteY19" fmla="*/ 3885807 h 6129387"/>
                <a:gd name="connsiteX20" fmla="*/ 3069570 w 5421466"/>
                <a:gd name="connsiteY20" fmla="*/ 3188224 h 6129387"/>
                <a:gd name="connsiteX21" fmla="*/ 2428547 w 5421466"/>
                <a:gd name="connsiteY21" fmla="*/ 1604521 h 6129387"/>
                <a:gd name="connsiteX22" fmla="*/ 2042048 w 5421466"/>
                <a:gd name="connsiteY22" fmla="*/ 680694 h 6129387"/>
                <a:gd name="connsiteX23" fmla="*/ 1976061 w 5421466"/>
                <a:gd name="connsiteY23" fmla="*/ 237634 h 6129387"/>
                <a:gd name="connsiteX24" fmla="*/ 1853512 w 5421466"/>
                <a:gd name="connsiteY24" fmla="*/ 1964 h 6129387"/>
                <a:gd name="connsiteX25" fmla="*/ 1674403 w 5421466"/>
                <a:gd name="connsiteY25" fmla="*/ 360183 h 6129387"/>
                <a:gd name="connsiteX26" fmla="*/ 1504721 w 5421466"/>
                <a:gd name="connsiteY26" fmla="*/ 1415985 h 6129387"/>
                <a:gd name="connsiteX27" fmla="*/ 1919500 w 5421466"/>
                <a:gd name="connsiteY27" fmla="*/ 2745164 h 6129387"/>
                <a:gd name="connsiteX28" fmla="*/ 2503962 w 5421466"/>
                <a:gd name="connsiteY28" fmla="*/ 3885807 h 6129387"/>
                <a:gd name="connsiteX29" fmla="*/ 2343706 w 5421466"/>
                <a:gd name="connsiteY29" fmla="*/ 3734978 h 6129387"/>
                <a:gd name="connsiteX30" fmla="*/ 1259624 w 5421466"/>
                <a:gd name="connsiteY30" fmla="*/ 2566055 h 6129387"/>
                <a:gd name="connsiteX31" fmla="*/ 760003 w 5421466"/>
                <a:gd name="connsiteY31" fmla="*/ 2019300 h 6129387"/>
                <a:gd name="connsiteX32" fmla="*/ 213248 w 5421466"/>
                <a:gd name="connsiteY32" fmla="*/ 1510253 h 6129387"/>
                <a:gd name="connsiteX33" fmla="*/ 213248 w 5421466"/>
                <a:gd name="connsiteY33" fmla="*/ 1642228 h 6129387"/>
                <a:gd name="connsiteX34" fmla="*/ 694015 w 5421466"/>
                <a:gd name="connsiteY34" fmla="*/ 2980834 h 6129387"/>
                <a:gd name="connsiteX35" fmla="*/ 1287904 w 5421466"/>
                <a:gd name="connsiteY35" fmla="*/ 4102624 h 6129387"/>
                <a:gd name="connsiteX36" fmla="*/ 2042048 w 5421466"/>
                <a:gd name="connsiteY36" fmla="*/ 4715366 h 6129387"/>
                <a:gd name="connsiteX37" fmla="*/ 2984729 w 5421466"/>
                <a:gd name="connsiteY37" fmla="*/ 5026451 h 6129387"/>
                <a:gd name="connsiteX38" fmla="*/ 2315426 w 5421466"/>
                <a:gd name="connsiteY38" fmla="*/ 5092438 h 6129387"/>
                <a:gd name="connsiteX39" fmla="*/ 1495294 w 5421466"/>
                <a:gd name="connsiteY39" fmla="*/ 4922756 h 6129387"/>
                <a:gd name="connsiteX40" fmla="*/ 760003 w 5421466"/>
                <a:gd name="connsiteY40" fmla="*/ 4187465 h 6129387"/>
                <a:gd name="connsiteX41" fmla="*/ 260382 w 5421466"/>
                <a:gd name="connsiteY41" fmla="*/ 3291919 h 6129387"/>
                <a:gd name="connsiteX42" fmla="*/ 5859 w 5421466"/>
                <a:gd name="connsiteY42" fmla="*/ 2924273 h 6129387"/>
                <a:gd name="connsiteX43" fmla="*/ 109554 w 5421466"/>
                <a:gd name="connsiteY43" fmla="*/ 3518162 h 6129387"/>
                <a:gd name="connsiteX44" fmla="*/ 420638 w 5421466"/>
                <a:gd name="connsiteY44" fmla="*/ 4922756 h 6129387"/>
                <a:gd name="connsiteX45" fmla="*/ 910832 w 5421466"/>
                <a:gd name="connsiteY45" fmla="*/ 5544925 h 6129387"/>
                <a:gd name="connsiteX46" fmla="*/ 1523574 w 5421466"/>
                <a:gd name="connsiteY46" fmla="*/ 5761741 h 6129387"/>
                <a:gd name="connsiteX47" fmla="*/ 2287145 w 5421466"/>
                <a:gd name="connsiteY47" fmla="*/ 5724034 h 6129387"/>
                <a:gd name="connsiteX48" fmla="*/ 3609909 w 5421466"/>
                <a:gd name="connsiteY48" fmla="*/ 5516644 h 6129387"/>
                <a:gd name="connsiteX49" fmla="*/ 3701166 w 5421466"/>
                <a:gd name="connsiteY49" fmla="*/ 5563778 h 6129387"/>
                <a:gd name="connsiteX50" fmla="*/ 3503203 w 5421466"/>
                <a:gd name="connsiteY50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181933 w 5421466"/>
                <a:gd name="connsiteY2" fmla="*/ 5337535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04096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362"/>
                <a:gd name="connsiteY0" fmla="*/ 6067991 h 6199726"/>
                <a:gd name="connsiteX1" fmla="*/ 4204745 w 5421362"/>
                <a:gd name="connsiteY1" fmla="*/ 5516795 h 6199726"/>
                <a:gd name="connsiteX2" fmla="*/ 4281733 w 5421362"/>
                <a:gd name="connsiteY2" fmla="*/ 5237444 h 6199726"/>
                <a:gd name="connsiteX3" fmla="*/ 4631881 w 5421362"/>
                <a:gd name="connsiteY3" fmla="*/ 4847191 h 6199726"/>
                <a:gd name="connsiteX4" fmla="*/ 5058626 w 5421362"/>
                <a:gd name="connsiteY4" fmla="*/ 3800966 h 6199726"/>
                <a:gd name="connsiteX5" fmla="*/ 5416844 w 5421362"/>
                <a:gd name="connsiteY5" fmla="*/ 2735737 h 6199726"/>
                <a:gd name="connsiteX6" fmla="*/ 5209455 w 5421362"/>
                <a:gd name="connsiteY6" fmla="*/ 2801725 h 6199726"/>
                <a:gd name="connsiteX7" fmla="*/ 4508837 w 5421362"/>
                <a:gd name="connsiteY7" fmla="*/ 3248470 h 6199726"/>
                <a:gd name="connsiteX8" fmla="*/ 3722857 w 5421362"/>
                <a:gd name="connsiteY8" fmla="*/ 4079130 h 6199726"/>
                <a:gd name="connsiteX9" fmla="*/ 3757727 w 5421362"/>
                <a:gd name="connsiteY9" fmla="*/ 3546442 h 6199726"/>
                <a:gd name="connsiteX10" fmla="*/ 4087665 w 5421362"/>
                <a:gd name="connsiteY10" fmla="*/ 2009873 h 6199726"/>
                <a:gd name="connsiteX11" fmla="*/ 4285628 w 5421362"/>
                <a:gd name="connsiteY11" fmla="*/ 1302863 h 6199726"/>
                <a:gd name="connsiteX12" fmla="*/ 4313908 w 5421362"/>
                <a:gd name="connsiteY12" fmla="*/ 963498 h 6199726"/>
                <a:gd name="connsiteX13" fmla="*/ 4049958 w 5421362"/>
                <a:gd name="connsiteY13" fmla="*/ 1199168 h 6199726"/>
                <a:gd name="connsiteX14" fmla="*/ 3569191 w 5421362"/>
                <a:gd name="connsiteY14" fmla="*/ 1840191 h 6199726"/>
                <a:gd name="connsiteX15" fmla="*/ 3408935 w 5421362"/>
                <a:gd name="connsiteY15" fmla="*/ 2349238 h 6199726"/>
                <a:gd name="connsiteX16" fmla="*/ 3324094 w 5421362"/>
                <a:gd name="connsiteY16" fmla="*/ 3518162 h 6199726"/>
                <a:gd name="connsiteX17" fmla="*/ 3267533 w 5421362"/>
                <a:gd name="connsiteY17" fmla="*/ 4093197 h 6199726"/>
                <a:gd name="connsiteX18" fmla="*/ 3224446 w 5421362"/>
                <a:gd name="connsiteY18" fmla="*/ 3852295 h 6199726"/>
                <a:gd name="connsiteX19" fmla="*/ 3069570 w 5421362"/>
                <a:gd name="connsiteY19" fmla="*/ 3188224 h 6199726"/>
                <a:gd name="connsiteX20" fmla="*/ 2428547 w 5421362"/>
                <a:gd name="connsiteY20" fmla="*/ 1604521 h 6199726"/>
                <a:gd name="connsiteX21" fmla="*/ 2042048 w 5421362"/>
                <a:gd name="connsiteY21" fmla="*/ 680694 h 6199726"/>
                <a:gd name="connsiteX22" fmla="*/ 1976061 w 5421362"/>
                <a:gd name="connsiteY22" fmla="*/ 237634 h 6199726"/>
                <a:gd name="connsiteX23" fmla="*/ 1853512 w 5421362"/>
                <a:gd name="connsiteY23" fmla="*/ 1964 h 6199726"/>
                <a:gd name="connsiteX24" fmla="*/ 1674403 w 5421362"/>
                <a:gd name="connsiteY24" fmla="*/ 360183 h 6199726"/>
                <a:gd name="connsiteX25" fmla="*/ 1504721 w 5421362"/>
                <a:gd name="connsiteY25" fmla="*/ 1415985 h 6199726"/>
                <a:gd name="connsiteX26" fmla="*/ 1919500 w 5421362"/>
                <a:gd name="connsiteY26" fmla="*/ 2745164 h 6199726"/>
                <a:gd name="connsiteX27" fmla="*/ 2525505 w 5421362"/>
                <a:gd name="connsiteY27" fmla="*/ 3885807 h 6199726"/>
                <a:gd name="connsiteX28" fmla="*/ 2343706 w 5421362"/>
                <a:gd name="connsiteY28" fmla="*/ 3734978 h 6199726"/>
                <a:gd name="connsiteX29" fmla="*/ 1259624 w 5421362"/>
                <a:gd name="connsiteY29" fmla="*/ 2566055 h 6199726"/>
                <a:gd name="connsiteX30" fmla="*/ 760003 w 5421362"/>
                <a:gd name="connsiteY30" fmla="*/ 2019300 h 6199726"/>
                <a:gd name="connsiteX31" fmla="*/ 213248 w 5421362"/>
                <a:gd name="connsiteY31" fmla="*/ 1510253 h 6199726"/>
                <a:gd name="connsiteX32" fmla="*/ 213248 w 5421362"/>
                <a:gd name="connsiteY32" fmla="*/ 1642228 h 6199726"/>
                <a:gd name="connsiteX33" fmla="*/ 694015 w 5421362"/>
                <a:gd name="connsiteY33" fmla="*/ 2980834 h 6199726"/>
                <a:gd name="connsiteX34" fmla="*/ 1287904 w 5421362"/>
                <a:gd name="connsiteY34" fmla="*/ 4102624 h 6199726"/>
                <a:gd name="connsiteX35" fmla="*/ 2042048 w 5421362"/>
                <a:gd name="connsiteY35" fmla="*/ 4715366 h 6199726"/>
                <a:gd name="connsiteX36" fmla="*/ 2771689 w 5421362"/>
                <a:gd name="connsiteY36" fmla="*/ 5012089 h 6199726"/>
                <a:gd name="connsiteX37" fmla="*/ 2315426 w 5421362"/>
                <a:gd name="connsiteY37" fmla="*/ 5092438 h 6199726"/>
                <a:gd name="connsiteX38" fmla="*/ 1495294 w 5421362"/>
                <a:gd name="connsiteY38" fmla="*/ 4922756 h 6199726"/>
                <a:gd name="connsiteX39" fmla="*/ 760003 w 5421362"/>
                <a:gd name="connsiteY39" fmla="*/ 4187465 h 6199726"/>
                <a:gd name="connsiteX40" fmla="*/ 260382 w 5421362"/>
                <a:gd name="connsiteY40" fmla="*/ 3291919 h 6199726"/>
                <a:gd name="connsiteX41" fmla="*/ 5859 w 5421362"/>
                <a:gd name="connsiteY41" fmla="*/ 2924273 h 6199726"/>
                <a:gd name="connsiteX42" fmla="*/ 109554 w 5421362"/>
                <a:gd name="connsiteY42" fmla="*/ 3518162 h 6199726"/>
                <a:gd name="connsiteX43" fmla="*/ 420638 w 5421362"/>
                <a:gd name="connsiteY43" fmla="*/ 4922756 h 6199726"/>
                <a:gd name="connsiteX44" fmla="*/ 910832 w 5421362"/>
                <a:gd name="connsiteY44" fmla="*/ 5544925 h 6199726"/>
                <a:gd name="connsiteX45" fmla="*/ 1523574 w 5421362"/>
                <a:gd name="connsiteY45" fmla="*/ 5761741 h 6199726"/>
                <a:gd name="connsiteX46" fmla="*/ 2336968 w 5421362"/>
                <a:gd name="connsiteY46" fmla="*/ 5729895 h 6199726"/>
                <a:gd name="connsiteX47" fmla="*/ 3483886 w 5421362"/>
                <a:gd name="connsiteY47" fmla="*/ 5540090 h 6199726"/>
                <a:gd name="connsiteX48" fmla="*/ 3704096 w 5421362"/>
                <a:gd name="connsiteY48" fmla="*/ 5581363 h 6199726"/>
                <a:gd name="connsiteX49" fmla="*/ 3506134 w 5421362"/>
                <a:gd name="connsiteY49" fmla="*/ 6199726 h 6199726"/>
                <a:gd name="connsiteX0" fmla="*/ 4469964 w 5421094"/>
                <a:gd name="connsiteY0" fmla="*/ 6067991 h 6199726"/>
                <a:gd name="connsiteX1" fmla="*/ 4204745 w 5421094"/>
                <a:gd name="connsiteY1" fmla="*/ 5516795 h 6199726"/>
                <a:gd name="connsiteX2" fmla="*/ 4281733 w 5421094"/>
                <a:gd name="connsiteY2" fmla="*/ 5237444 h 6199726"/>
                <a:gd name="connsiteX3" fmla="*/ 4631881 w 5421094"/>
                <a:gd name="connsiteY3" fmla="*/ 4847191 h 6199726"/>
                <a:gd name="connsiteX4" fmla="*/ 5058626 w 5421094"/>
                <a:gd name="connsiteY4" fmla="*/ 3800966 h 6199726"/>
                <a:gd name="connsiteX5" fmla="*/ 5416844 w 5421094"/>
                <a:gd name="connsiteY5" fmla="*/ 2735737 h 6199726"/>
                <a:gd name="connsiteX6" fmla="*/ 5209455 w 5421094"/>
                <a:gd name="connsiteY6" fmla="*/ 2801725 h 6199726"/>
                <a:gd name="connsiteX7" fmla="*/ 4553133 w 5421094"/>
                <a:gd name="connsiteY7" fmla="*/ 3267454 h 6199726"/>
                <a:gd name="connsiteX8" fmla="*/ 3722857 w 5421094"/>
                <a:gd name="connsiteY8" fmla="*/ 4079130 h 6199726"/>
                <a:gd name="connsiteX9" fmla="*/ 3757727 w 5421094"/>
                <a:gd name="connsiteY9" fmla="*/ 3546442 h 6199726"/>
                <a:gd name="connsiteX10" fmla="*/ 4087665 w 5421094"/>
                <a:gd name="connsiteY10" fmla="*/ 2009873 h 6199726"/>
                <a:gd name="connsiteX11" fmla="*/ 4285628 w 5421094"/>
                <a:gd name="connsiteY11" fmla="*/ 1302863 h 6199726"/>
                <a:gd name="connsiteX12" fmla="*/ 4313908 w 5421094"/>
                <a:gd name="connsiteY12" fmla="*/ 963498 h 6199726"/>
                <a:gd name="connsiteX13" fmla="*/ 4049958 w 5421094"/>
                <a:gd name="connsiteY13" fmla="*/ 1199168 h 6199726"/>
                <a:gd name="connsiteX14" fmla="*/ 3569191 w 5421094"/>
                <a:gd name="connsiteY14" fmla="*/ 1840191 h 6199726"/>
                <a:gd name="connsiteX15" fmla="*/ 3408935 w 5421094"/>
                <a:gd name="connsiteY15" fmla="*/ 2349238 h 6199726"/>
                <a:gd name="connsiteX16" fmla="*/ 3324094 w 5421094"/>
                <a:gd name="connsiteY16" fmla="*/ 3518162 h 6199726"/>
                <a:gd name="connsiteX17" fmla="*/ 3267533 w 5421094"/>
                <a:gd name="connsiteY17" fmla="*/ 4093197 h 6199726"/>
                <a:gd name="connsiteX18" fmla="*/ 3224446 w 5421094"/>
                <a:gd name="connsiteY18" fmla="*/ 3852295 h 6199726"/>
                <a:gd name="connsiteX19" fmla="*/ 3069570 w 5421094"/>
                <a:gd name="connsiteY19" fmla="*/ 3188224 h 6199726"/>
                <a:gd name="connsiteX20" fmla="*/ 2428547 w 5421094"/>
                <a:gd name="connsiteY20" fmla="*/ 1604521 h 6199726"/>
                <a:gd name="connsiteX21" fmla="*/ 2042048 w 5421094"/>
                <a:gd name="connsiteY21" fmla="*/ 680694 h 6199726"/>
                <a:gd name="connsiteX22" fmla="*/ 1976061 w 5421094"/>
                <a:gd name="connsiteY22" fmla="*/ 237634 h 6199726"/>
                <a:gd name="connsiteX23" fmla="*/ 1853512 w 5421094"/>
                <a:gd name="connsiteY23" fmla="*/ 1964 h 6199726"/>
                <a:gd name="connsiteX24" fmla="*/ 1674403 w 5421094"/>
                <a:gd name="connsiteY24" fmla="*/ 360183 h 6199726"/>
                <a:gd name="connsiteX25" fmla="*/ 1504721 w 5421094"/>
                <a:gd name="connsiteY25" fmla="*/ 1415985 h 6199726"/>
                <a:gd name="connsiteX26" fmla="*/ 1919500 w 5421094"/>
                <a:gd name="connsiteY26" fmla="*/ 2745164 h 6199726"/>
                <a:gd name="connsiteX27" fmla="*/ 2525505 w 5421094"/>
                <a:gd name="connsiteY27" fmla="*/ 3885807 h 6199726"/>
                <a:gd name="connsiteX28" fmla="*/ 2343706 w 5421094"/>
                <a:gd name="connsiteY28" fmla="*/ 3734978 h 6199726"/>
                <a:gd name="connsiteX29" fmla="*/ 1259624 w 5421094"/>
                <a:gd name="connsiteY29" fmla="*/ 2566055 h 6199726"/>
                <a:gd name="connsiteX30" fmla="*/ 760003 w 5421094"/>
                <a:gd name="connsiteY30" fmla="*/ 2019300 h 6199726"/>
                <a:gd name="connsiteX31" fmla="*/ 213248 w 5421094"/>
                <a:gd name="connsiteY31" fmla="*/ 1510253 h 6199726"/>
                <a:gd name="connsiteX32" fmla="*/ 213248 w 5421094"/>
                <a:gd name="connsiteY32" fmla="*/ 1642228 h 6199726"/>
                <a:gd name="connsiteX33" fmla="*/ 694015 w 5421094"/>
                <a:gd name="connsiteY33" fmla="*/ 2980834 h 6199726"/>
                <a:gd name="connsiteX34" fmla="*/ 1287904 w 5421094"/>
                <a:gd name="connsiteY34" fmla="*/ 4102624 h 6199726"/>
                <a:gd name="connsiteX35" fmla="*/ 2042048 w 5421094"/>
                <a:gd name="connsiteY35" fmla="*/ 4715366 h 6199726"/>
                <a:gd name="connsiteX36" fmla="*/ 2771689 w 5421094"/>
                <a:gd name="connsiteY36" fmla="*/ 5012089 h 6199726"/>
                <a:gd name="connsiteX37" fmla="*/ 2315426 w 5421094"/>
                <a:gd name="connsiteY37" fmla="*/ 5092438 h 6199726"/>
                <a:gd name="connsiteX38" fmla="*/ 1495294 w 5421094"/>
                <a:gd name="connsiteY38" fmla="*/ 4922756 h 6199726"/>
                <a:gd name="connsiteX39" fmla="*/ 760003 w 5421094"/>
                <a:gd name="connsiteY39" fmla="*/ 4187465 h 6199726"/>
                <a:gd name="connsiteX40" fmla="*/ 260382 w 5421094"/>
                <a:gd name="connsiteY40" fmla="*/ 3291919 h 6199726"/>
                <a:gd name="connsiteX41" fmla="*/ 5859 w 5421094"/>
                <a:gd name="connsiteY41" fmla="*/ 2924273 h 6199726"/>
                <a:gd name="connsiteX42" fmla="*/ 109554 w 5421094"/>
                <a:gd name="connsiteY42" fmla="*/ 3518162 h 6199726"/>
                <a:gd name="connsiteX43" fmla="*/ 420638 w 5421094"/>
                <a:gd name="connsiteY43" fmla="*/ 4922756 h 6199726"/>
                <a:gd name="connsiteX44" fmla="*/ 910832 w 5421094"/>
                <a:gd name="connsiteY44" fmla="*/ 5544925 h 6199726"/>
                <a:gd name="connsiteX45" fmla="*/ 1523574 w 5421094"/>
                <a:gd name="connsiteY45" fmla="*/ 5761741 h 6199726"/>
                <a:gd name="connsiteX46" fmla="*/ 2336968 w 5421094"/>
                <a:gd name="connsiteY46" fmla="*/ 5729895 h 6199726"/>
                <a:gd name="connsiteX47" fmla="*/ 3483886 w 5421094"/>
                <a:gd name="connsiteY47" fmla="*/ 5540090 h 6199726"/>
                <a:gd name="connsiteX48" fmla="*/ 3704096 w 5421094"/>
                <a:gd name="connsiteY48" fmla="*/ 5581363 h 6199726"/>
                <a:gd name="connsiteX49" fmla="*/ 3506134 w 5421094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24094 w 5426208"/>
                <a:gd name="connsiteY16" fmla="*/ 3518162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15002 w 5426208"/>
                <a:gd name="connsiteY27" fmla="*/ 377764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286298 w 5426208"/>
                <a:gd name="connsiteY27" fmla="*/ 3820319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425170 w 5426208"/>
                <a:gd name="connsiteY27" fmla="*/ 397992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41484 w 5426208"/>
                <a:gd name="connsiteY27" fmla="*/ 406631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416873 w 5426208"/>
                <a:gd name="connsiteY11" fmla="*/ 1383755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391566 w 5426208"/>
                <a:gd name="connsiteY19" fmla="*/ 1651870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8369 h 6200104"/>
                <a:gd name="connsiteX1" fmla="*/ 4282215 w 5426208"/>
                <a:gd name="connsiteY1" fmla="*/ 5520614 h 6200104"/>
                <a:gd name="connsiteX2" fmla="*/ 4330110 w 5426208"/>
                <a:gd name="connsiteY2" fmla="*/ 5252555 h 6200104"/>
                <a:gd name="connsiteX3" fmla="*/ 4631881 w 5426208"/>
                <a:gd name="connsiteY3" fmla="*/ 4847569 h 6200104"/>
                <a:gd name="connsiteX4" fmla="*/ 5058626 w 5426208"/>
                <a:gd name="connsiteY4" fmla="*/ 3801344 h 6200104"/>
                <a:gd name="connsiteX5" fmla="*/ 5416844 w 5426208"/>
                <a:gd name="connsiteY5" fmla="*/ 2736115 h 6200104"/>
                <a:gd name="connsiteX6" fmla="*/ 5253752 w 5426208"/>
                <a:gd name="connsiteY6" fmla="*/ 2748315 h 6200104"/>
                <a:gd name="connsiteX7" fmla="*/ 4553133 w 5426208"/>
                <a:gd name="connsiteY7" fmla="*/ 3267832 h 6200104"/>
                <a:gd name="connsiteX8" fmla="*/ 3980892 w 5426208"/>
                <a:gd name="connsiteY8" fmla="*/ 4210985 h 6200104"/>
                <a:gd name="connsiteX9" fmla="*/ 4002122 w 5426208"/>
                <a:gd name="connsiteY9" fmla="*/ 3520887 h 6200104"/>
                <a:gd name="connsiteX10" fmla="*/ 4261463 w 5426208"/>
                <a:gd name="connsiteY10" fmla="*/ 1983673 h 6200104"/>
                <a:gd name="connsiteX11" fmla="*/ 4416873 w 5426208"/>
                <a:gd name="connsiteY11" fmla="*/ 1384133 h 6200104"/>
                <a:gd name="connsiteX12" fmla="*/ 4596120 w 5426208"/>
                <a:gd name="connsiteY12" fmla="*/ 925679 h 6200104"/>
                <a:gd name="connsiteX13" fmla="*/ 4049958 w 5426208"/>
                <a:gd name="connsiteY13" fmla="*/ 1199546 h 6200104"/>
                <a:gd name="connsiteX14" fmla="*/ 3488008 w 5426208"/>
                <a:gd name="connsiteY14" fmla="*/ 2315967 h 6200104"/>
                <a:gd name="connsiteX15" fmla="*/ 3287203 w 5426208"/>
                <a:gd name="connsiteY15" fmla="*/ 3409640 h 6200104"/>
                <a:gd name="connsiteX16" fmla="*/ 3292845 w 5426208"/>
                <a:gd name="connsiteY16" fmla="*/ 4093575 h 6200104"/>
                <a:gd name="connsiteX17" fmla="*/ 3192806 w 5426208"/>
                <a:gd name="connsiteY17" fmla="*/ 3843181 h 6200104"/>
                <a:gd name="connsiteX18" fmla="*/ 3006290 w 5426208"/>
                <a:gd name="connsiteY18" fmla="*/ 2973449 h 6200104"/>
                <a:gd name="connsiteX19" fmla="*/ 2437902 w 5426208"/>
                <a:gd name="connsiteY19" fmla="*/ 1629218 h 6200104"/>
                <a:gd name="connsiteX20" fmla="*/ 2116465 w 5426208"/>
                <a:gd name="connsiteY20" fmla="*/ 842913 h 6200104"/>
                <a:gd name="connsiteX21" fmla="*/ 1976061 w 5426208"/>
                <a:gd name="connsiteY21" fmla="*/ 238012 h 6200104"/>
                <a:gd name="connsiteX22" fmla="*/ 1853512 w 5426208"/>
                <a:gd name="connsiteY22" fmla="*/ 2342 h 6200104"/>
                <a:gd name="connsiteX23" fmla="*/ 1674403 w 5426208"/>
                <a:gd name="connsiteY23" fmla="*/ 360561 h 6200104"/>
                <a:gd name="connsiteX24" fmla="*/ 1504721 w 5426208"/>
                <a:gd name="connsiteY24" fmla="*/ 1416363 h 6200104"/>
                <a:gd name="connsiteX25" fmla="*/ 1919500 w 5426208"/>
                <a:gd name="connsiteY25" fmla="*/ 2745542 h 6200104"/>
                <a:gd name="connsiteX26" fmla="*/ 2511779 w 5426208"/>
                <a:gd name="connsiteY26" fmla="*/ 3913253 h 6200104"/>
                <a:gd name="connsiteX27" fmla="*/ 2507282 w 5426208"/>
                <a:gd name="connsiteY27" fmla="*/ 4079404 h 6200104"/>
                <a:gd name="connsiteX28" fmla="*/ 1259624 w 5426208"/>
                <a:gd name="connsiteY28" fmla="*/ 2566433 h 6200104"/>
                <a:gd name="connsiteX29" fmla="*/ 760003 w 5426208"/>
                <a:gd name="connsiteY29" fmla="*/ 2019678 h 6200104"/>
                <a:gd name="connsiteX30" fmla="*/ 213248 w 5426208"/>
                <a:gd name="connsiteY30" fmla="*/ 1510631 h 6200104"/>
                <a:gd name="connsiteX31" fmla="*/ 213248 w 5426208"/>
                <a:gd name="connsiteY31" fmla="*/ 1642606 h 6200104"/>
                <a:gd name="connsiteX32" fmla="*/ 694015 w 5426208"/>
                <a:gd name="connsiteY32" fmla="*/ 2981212 h 6200104"/>
                <a:gd name="connsiteX33" fmla="*/ 1253280 w 5426208"/>
                <a:gd name="connsiteY33" fmla="*/ 4011172 h 6200104"/>
                <a:gd name="connsiteX34" fmla="*/ 2015715 w 5426208"/>
                <a:gd name="connsiteY34" fmla="*/ 4652474 h 6200104"/>
                <a:gd name="connsiteX35" fmla="*/ 2631307 w 5426208"/>
                <a:gd name="connsiteY35" fmla="*/ 4974927 h 6200104"/>
                <a:gd name="connsiteX36" fmla="*/ 2175214 w 5426208"/>
                <a:gd name="connsiteY36" fmla="*/ 5005730 h 6200104"/>
                <a:gd name="connsiteX37" fmla="*/ 1502268 w 5426208"/>
                <a:gd name="connsiteY37" fmla="*/ 4791697 h 6200104"/>
                <a:gd name="connsiteX38" fmla="*/ 760003 w 5426208"/>
                <a:gd name="connsiteY38" fmla="*/ 4187843 h 6200104"/>
                <a:gd name="connsiteX39" fmla="*/ 260382 w 5426208"/>
                <a:gd name="connsiteY39" fmla="*/ 3292297 h 6200104"/>
                <a:gd name="connsiteX40" fmla="*/ 5859 w 5426208"/>
                <a:gd name="connsiteY40" fmla="*/ 2924651 h 6200104"/>
                <a:gd name="connsiteX41" fmla="*/ 109554 w 5426208"/>
                <a:gd name="connsiteY41" fmla="*/ 3518540 h 6200104"/>
                <a:gd name="connsiteX42" fmla="*/ 420638 w 5426208"/>
                <a:gd name="connsiteY42" fmla="*/ 4923134 h 6200104"/>
                <a:gd name="connsiteX43" fmla="*/ 967661 w 5426208"/>
                <a:gd name="connsiteY43" fmla="*/ 5506585 h 6200104"/>
                <a:gd name="connsiteX44" fmla="*/ 1523574 w 5426208"/>
                <a:gd name="connsiteY44" fmla="*/ 5762119 h 6200104"/>
                <a:gd name="connsiteX45" fmla="*/ 2471273 w 5426208"/>
                <a:gd name="connsiteY45" fmla="*/ 5842271 h 6200104"/>
                <a:gd name="connsiteX46" fmla="*/ 3384948 w 5426208"/>
                <a:gd name="connsiteY46" fmla="*/ 5645745 h 6200104"/>
                <a:gd name="connsiteX47" fmla="*/ 3500869 w 5426208"/>
                <a:gd name="connsiteY47" fmla="*/ 5718886 h 6200104"/>
                <a:gd name="connsiteX48" fmla="*/ 3506134 w 5426208"/>
                <a:gd name="connsiteY48" fmla="*/ 6200104 h 6200104"/>
                <a:gd name="connsiteX0" fmla="*/ 4469964 w 5426208"/>
                <a:gd name="connsiteY0" fmla="*/ 6083203 h 6214938"/>
                <a:gd name="connsiteX1" fmla="*/ 4282215 w 5426208"/>
                <a:gd name="connsiteY1" fmla="*/ 5535448 h 6214938"/>
                <a:gd name="connsiteX2" fmla="*/ 4330110 w 5426208"/>
                <a:gd name="connsiteY2" fmla="*/ 5267389 h 6214938"/>
                <a:gd name="connsiteX3" fmla="*/ 4631881 w 5426208"/>
                <a:gd name="connsiteY3" fmla="*/ 4862403 h 6214938"/>
                <a:gd name="connsiteX4" fmla="*/ 5058626 w 5426208"/>
                <a:gd name="connsiteY4" fmla="*/ 3816178 h 6214938"/>
                <a:gd name="connsiteX5" fmla="*/ 5416844 w 5426208"/>
                <a:gd name="connsiteY5" fmla="*/ 2750949 h 6214938"/>
                <a:gd name="connsiteX6" fmla="*/ 5253752 w 5426208"/>
                <a:gd name="connsiteY6" fmla="*/ 2763149 h 6214938"/>
                <a:gd name="connsiteX7" fmla="*/ 4553133 w 5426208"/>
                <a:gd name="connsiteY7" fmla="*/ 3282666 h 6214938"/>
                <a:gd name="connsiteX8" fmla="*/ 3980892 w 5426208"/>
                <a:gd name="connsiteY8" fmla="*/ 4225819 h 6214938"/>
                <a:gd name="connsiteX9" fmla="*/ 4002122 w 5426208"/>
                <a:gd name="connsiteY9" fmla="*/ 3535721 h 6214938"/>
                <a:gd name="connsiteX10" fmla="*/ 4261463 w 5426208"/>
                <a:gd name="connsiteY10" fmla="*/ 1998507 h 6214938"/>
                <a:gd name="connsiteX11" fmla="*/ 4416873 w 5426208"/>
                <a:gd name="connsiteY11" fmla="*/ 1398967 h 6214938"/>
                <a:gd name="connsiteX12" fmla="*/ 4596120 w 5426208"/>
                <a:gd name="connsiteY12" fmla="*/ 940513 h 6214938"/>
                <a:gd name="connsiteX13" fmla="*/ 4049958 w 5426208"/>
                <a:gd name="connsiteY13" fmla="*/ 1214380 h 6214938"/>
                <a:gd name="connsiteX14" fmla="*/ 3488008 w 5426208"/>
                <a:gd name="connsiteY14" fmla="*/ 2330801 h 6214938"/>
                <a:gd name="connsiteX15" fmla="*/ 3287203 w 5426208"/>
                <a:gd name="connsiteY15" fmla="*/ 3424474 h 6214938"/>
                <a:gd name="connsiteX16" fmla="*/ 3292845 w 5426208"/>
                <a:gd name="connsiteY16" fmla="*/ 4108409 h 6214938"/>
                <a:gd name="connsiteX17" fmla="*/ 3192806 w 5426208"/>
                <a:gd name="connsiteY17" fmla="*/ 3858015 h 6214938"/>
                <a:gd name="connsiteX18" fmla="*/ 3006290 w 5426208"/>
                <a:gd name="connsiteY18" fmla="*/ 2988283 h 6214938"/>
                <a:gd name="connsiteX19" fmla="*/ 2437902 w 5426208"/>
                <a:gd name="connsiteY19" fmla="*/ 1644052 h 6214938"/>
                <a:gd name="connsiteX20" fmla="*/ 2116465 w 5426208"/>
                <a:gd name="connsiteY20" fmla="*/ 857747 h 6214938"/>
                <a:gd name="connsiteX21" fmla="*/ 1976061 w 5426208"/>
                <a:gd name="connsiteY21" fmla="*/ 252846 h 6214938"/>
                <a:gd name="connsiteX22" fmla="*/ 1853512 w 5426208"/>
                <a:gd name="connsiteY22" fmla="*/ 17176 h 6214938"/>
                <a:gd name="connsiteX23" fmla="*/ 1612673 w 5426208"/>
                <a:gd name="connsiteY23" fmla="*/ 683202 h 6214938"/>
                <a:gd name="connsiteX24" fmla="*/ 1504721 w 5426208"/>
                <a:gd name="connsiteY24" fmla="*/ 1431197 h 6214938"/>
                <a:gd name="connsiteX25" fmla="*/ 1919500 w 5426208"/>
                <a:gd name="connsiteY25" fmla="*/ 2760376 h 6214938"/>
                <a:gd name="connsiteX26" fmla="*/ 2511779 w 5426208"/>
                <a:gd name="connsiteY26" fmla="*/ 3928087 h 6214938"/>
                <a:gd name="connsiteX27" fmla="*/ 2507282 w 5426208"/>
                <a:gd name="connsiteY27" fmla="*/ 4094238 h 6214938"/>
                <a:gd name="connsiteX28" fmla="*/ 1259624 w 5426208"/>
                <a:gd name="connsiteY28" fmla="*/ 2581267 h 6214938"/>
                <a:gd name="connsiteX29" fmla="*/ 760003 w 5426208"/>
                <a:gd name="connsiteY29" fmla="*/ 2034512 h 6214938"/>
                <a:gd name="connsiteX30" fmla="*/ 213248 w 5426208"/>
                <a:gd name="connsiteY30" fmla="*/ 1525465 h 6214938"/>
                <a:gd name="connsiteX31" fmla="*/ 213248 w 5426208"/>
                <a:gd name="connsiteY31" fmla="*/ 1657440 h 6214938"/>
                <a:gd name="connsiteX32" fmla="*/ 694015 w 5426208"/>
                <a:gd name="connsiteY32" fmla="*/ 2996046 h 6214938"/>
                <a:gd name="connsiteX33" fmla="*/ 1253280 w 5426208"/>
                <a:gd name="connsiteY33" fmla="*/ 4026006 h 6214938"/>
                <a:gd name="connsiteX34" fmla="*/ 2015715 w 5426208"/>
                <a:gd name="connsiteY34" fmla="*/ 4667308 h 6214938"/>
                <a:gd name="connsiteX35" fmla="*/ 2631307 w 5426208"/>
                <a:gd name="connsiteY35" fmla="*/ 4989761 h 6214938"/>
                <a:gd name="connsiteX36" fmla="*/ 2175214 w 5426208"/>
                <a:gd name="connsiteY36" fmla="*/ 5020564 h 6214938"/>
                <a:gd name="connsiteX37" fmla="*/ 1502268 w 5426208"/>
                <a:gd name="connsiteY37" fmla="*/ 4806531 h 6214938"/>
                <a:gd name="connsiteX38" fmla="*/ 760003 w 5426208"/>
                <a:gd name="connsiteY38" fmla="*/ 4202677 h 6214938"/>
                <a:gd name="connsiteX39" fmla="*/ 260382 w 5426208"/>
                <a:gd name="connsiteY39" fmla="*/ 3307131 h 6214938"/>
                <a:gd name="connsiteX40" fmla="*/ 5859 w 5426208"/>
                <a:gd name="connsiteY40" fmla="*/ 2939485 h 6214938"/>
                <a:gd name="connsiteX41" fmla="*/ 109554 w 5426208"/>
                <a:gd name="connsiteY41" fmla="*/ 3533374 h 6214938"/>
                <a:gd name="connsiteX42" fmla="*/ 420638 w 5426208"/>
                <a:gd name="connsiteY42" fmla="*/ 4937968 h 6214938"/>
                <a:gd name="connsiteX43" fmla="*/ 967661 w 5426208"/>
                <a:gd name="connsiteY43" fmla="*/ 5521419 h 6214938"/>
                <a:gd name="connsiteX44" fmla="*/ 1523574 w 5426208"/>
                <a:gd name="connsiteY44" fmla="*/ 5776953 h 6214938"/>
                <a:gd name="connsiteX45" fmla="*/ 2471273 w 5426208"/>
                <a:gd name="connsiteY45" fmla="*/ 5857105 h 6214938"/>
                <a:gd name="connsiteX46" fmla="*/ 3384948 w 5426208"/>
                <a:gd name="connsiteY46" fmla="*/ 5660579 h 6214938"/>
                <a:gd name="connsiteX47" fmla="*/ 3500869 w 5426208"/>
                <a:gd name="connsiteY47" fmla="*/ 5733720 h 6214938"/>
                <a:gd name="connsiteX48" fmla="*/ 3506134 w 5426208"/>
                <a:gd name="connsiteY48" fmla="*/ 6214938 h 6214938"/>
                <a:gd name="connsiteX0" fmla="*/ 4469964 w 5426208"/>
                <a:gd name="connsiteY0" fmla="*/ 6068032 h 6199767"/>
                <a:gd name="connsiteX1" fmla="*/ 4282215 w 5426208"/>
                <a:gd name="connsiteY1" fmla="*/ 5520277 h 6199767"/>
                <a:gd name="connsiteX2" fmla="*/ 4330110 w 5426208"/>
                <a:gd name="connsiteY2" fmla="*/ 5252218 h 6199767"/>
                <a:gd name="connsiteX3" fmla="*/ 4631881 w 5426208"/>
                <a:gd name="connsiteY3" fmla="*/ 4847232 h 6199767"/>
                <a:gd name="connsiteX4" fmla="*/ 5058626 w 5426208"/>
                <a:gd name="connsiteY4" fmla="*/ 3801007 h 6199767"/>
                <a:gd name="connsiteX5" fmla="*/ 5416844 w 5426208"/>
                <a:gd name="connsiteY5" fmla="*/ 2735778 h 6199767"/>
                <a:gd name="connsiteX6" fmla="*/ 5253752 w 5426208"/>
                <a:gd name="connsiteY6" fmla="*/ 2747978 h 6199767"/>
                <a:gd name="connsiteX7" fmla="*/ 4553133 w 5426208"/>
                <a:gd name="connsiteY7" fmla="*/ 3267495 h 6199767"/>
                <a:gd name="connsiteX8" fmla="*/ 3980892 w 5426208"/>
                <a:gd name="connsiteY8" fmla="*/ 4210648 h 6199767"/>
                <a:gd name="connsiteX9" fmla="*/ 4002122 w 5426208"/>
                <a:gd name="connsiteY9" fmla="*/ 3520550 h 6199767"/>
                <a:gd name="connsiteX10" fmla="*/ 4261463 w 5426208"/>
                <a:gd name="connsiteY10" fmla="*/ 1983336 h 6199767"/>
                <a:gd name="connsiteX11" fmla="*/ 4416873 w 5426208"/>
                <a:gd name="connsiteY11" fmla="*/ 1383796 h 6199767"/>
                <a:gd name="connsiteX12" fmla="*/ 4596120 w 5426208"/>
                <a:gd name="connsiteY12" fmla="*/ 925342 h 6199767"/>
                <a:gd name="connsiteX13" fmla="*/ 4049958 w 5426208"/>
                <a:gd name="connsiteY13" fmla="*/ 1199209 h 6199767"/>
                <a:gd name="connsiteX14" fmla="*/ 3488008 w 5426208"/>
                <a:gd name="connsiteY14" fmla="*/ 2315630 h 6199767"/>
                <a:gd name="connsiteX15" fmla="*/ 3287203 w 5426208"/>
                <a:gd name="connsiteY15" fmla="*/ 3409303 h 6199767"/>
                <a:gd name="connsiteX16" fmla="*/ 3292845 w 5426208"/>
                <a:gd name="connsiteY16" fmla="*/ 4093238 h 6199767"/>
                <a:gd name="connsiteX17" fmla="*/ 3192806 w 5426208"/>
                <a:gd name="connsiteY17" fmla="*/ 3842844 h 6199767"/>
                <a:gd name="connsiteX18" fmla="*/ 3006290 w 5426208"/>
                <a:gd name="connsiteY18" fmla="*/ 2973112 h 6199767"/>
                <a:gd name="connsiteX19" fmla="*/ 2437902 w 5426208"/>
                <a:gd name="connsiteY19" fmla="*/ 1628881 h 6199767"/>
                <a:gd name="connsiteX20" fmla="*/ 2116465 w 5426208"/>
                <a:gd name="connsiteY20" fmla="*/ 842576 h 6199767"/>
                <a:gd name="connsiteX21" fmla="*/ 1945144 w 5426208"/>
                <a:gd name="connsiteY21" fmla="*/ 474671 h 6199767"/>
                <a:gd name="connsiteX22" fmla="*/ 1853512 w 5426208"/>
                <a:gd name="connsiteY22" fmla="*/ 2005 h 6199767"/>
                <a:gd name="connsiteX23" fmla="*/ 1612673 w 5426208"/>
                <a:gd name="connsiteY23" fmla="*/ 668031 h 6199767"/>
                <a:gd name="connsiteX24" fmla="*/ 1504721 w 5426208"/>
                <a:gd name="connsiteY24" fmla="*/ 1416026 h 6199767"/>
                <a:gd name="connsiteX25" fmla="*/ 1919500 w 5426208"/>
                <a:gd name="connsiteY25" fmla="*/ 2745205 h 6199767"/>
                <a:gd name="connsiteX26" fmla="*/ 2511779 w 5426208"/>
                <a:gd name="connsiteY26" fmla="*/ 3912916 h 6199767"/>
                <a:gd name="connsiteX27" fmla="*/ 2507282 w 5426208"/>
                <a:gd name="connsiteY27" fmla="*/ 4079067 h 6199767"/>
                <a:gd name="connsiteX28" fmla="*/ 1259624 w 5426208"/>
                <a:gd name="connsiteY28" fmla="*/ 2566096 h 6199767"/>
                <a:gd name="connsiteX29" fmla="*/ 760003 w 5426208"/>
                <a:gd name="connsiteY29" fmla="*/ 2019341 h 6199767"/>
                <a:gd name="connsiteX30" fmla="*/ 213248 w 5426208"/>
                <a:gd name="connsiteY30" fmla="*/ 1510294 h 6199767"/>
                <a:gd name="connsiteX31" fmla="*/ 213248 w 5426208"/>
                <a:gd name="connsiteY31" fmla="*/ 1642269 h 6199767"/>
                <a:gd name="connsiteX32" fmla="*/ 694015 w 5426208"/>
                <a:gd name="connsiteY32" fmla="*/ 2980875 h 6199767"/>
                <a:gd name="connsiteX33" fmla="*/ 1253280 w 5426208"/>
                <a:gd name="connsiteY33" fmla="*/ 4010835 h 6199767"/>
                <a:gd name="connsiteX34" fmla="*/ 2015715 w 5426208"/>
                <a:gd name="connsiteY34" fmla="*/ 4652137 h 6199767"/>
                <a:gd name="connsiteX35" fmla="*/ 2631307 w 5426208"/>
                <a:gd name="connsiteY35" fmla="*/ 4974590 h 6199767"/>
                <a:gd name="connsiteX36" fmla="*/ 2175214 w 5426208"/>
                <a:gd name="connsiteY36" fmla="*/ 5005393 h 6199767"/>
                <a:gd name="connsiteX37" fmla="*/ 1502268 w 5426208"/>
                <a:gd name="connsiteY37" fmla="*/ 4791360 h 6199767"/>
                <a:gd name="connsiteX38" fmla="*/ 760003 w 5426208"/>
                <a:gd name="connsiteY38" fmla="*/ 4187506 h 6199767"/>
                <a:gd name="connsiteX39" fmla="*/ 260382 w 5426208"/>
                <a:gd name="connsiteY39" fmla="*/ 3291960 h 6199767"/>
                <a:gd name="connsiteX40" fmla="*/ 5859 w 5426208"/>
                <a:gd name="connsiteY40" fmla="*/ 2924314 h 6199767"/>
                <a:gd name="connsiteX41" fmla="*/ 109554 w 5426208"/>
                <a:gd name="connsiteY41" fmla="*/ 3518203 h 6199767"/>
                <a:gd name="connsiteX42" fmla="*/ 420638 w 5426208"/>
                <a:gd name="connsiteY42" fmla="*/ 4922797 h 6199767"/>
                <a:gd name="connsiteX43" fmla="*/ 967661 w 5426208"/>
                <a:gd name="connsiteY43" fmla="*/ 5506248 h 6199767"/>
                <a:gd name="connsiteX44" fmla="*/ 1523574 w 5426208"/>
                <a:gd name="connsiteY44" fmla="*/ 5761782 h 6199767"/>
                <a:gd name="connsiteX45" fmla="*/ 2471273 w 5426208"/>
                <a:gd name="connsiteY45" fmla="*/ 5841934 h 6199767"/>
                <a:gd name="connsiteX46" fmla="*/ 3384948 w 5426208"/>
                <a:gd name="connsiteY46" fmla="*/ 5645408 h 6199767"/>
                <a:gd name="connsiteX47" fmla="*/ 3500869 w 5426208"/>
                <a:gd name="connsiteY47" fmla="*/ 5718549 h 6199767"/>
                <a:gd name="connsiteX48" fmla="*/ 3506134 w 5426208"/>
                <a:gd name="connsiteY48" fmla="*/ 6199767 h 6199767"/>
                <a:gd name="connsiteX0" fmla="*/ 4469964 w 5426208"/>
                <a:gd name="connsiteY0" fmla="*/ 5783028 h 5914763"/>
                <a:gd name="connsiteX1" fmla="*/ 4282215 w 5426208"/>
                <a:gd name="connsiteY1" fmla="*/ 5235273 h 5914763"/>
                <a:gd name="connsiteX2" fmla="*/ 4330110 w 5426208"/>
                <a:gd name="connsiteY2" fmla="*/ 4967214 h 5914763"/>
                <a:gd name="connsiteX3" fmla="*/ 4631881 w 5426208"/>
                <a:gd name="connsiteY3" fmla="*/ 4562228 h 5914763"/>
                <a:gd name="connsiteX4" fmla="*/ 5058626 w 5426208"/>
                <a:gd name="connsiteY4" fmla="*/ 3516003 h 5914763"/>
                <a:gd name="connsiteX5" fmla="*/ 5416844 w 5426208"/>
                <a:gd name="connsiteY5" fmla="*/ 2450774 h 5914763"/>
                <a:gd name="connsiteX6" fmla="*/ 5253752 w 5426208"/>
                <a:gd name="connsiteY6" fmla="*/ 2462974 h 5914763"/>
                <a:gd name="connsiteX7" fmla="*/ 4553133 w 5426208"/>
                <a:gd name="connsiteY7" fmla="*/ 2982491 h 5914763"/>
                <a:gd name="connsiteX8" fmla="*/ 3980892 w 5426208"/>
                <a:gd name="connsiteY8" fmla="*/ 3925644 h 5914763"/>
                <a:gd name="connsiteX9" fmla="*/ 4002122 w 5426208"/>
                <a:gd name="connsiteY9" fmla="*/ 3235546 h 5914763"/>
                <a:gd name="connsiteX10" fmla="*/ 4261463 w 5426208"/>
                <a:gd name="connsiteY10" fmla="*/ 1698332 h 5914763"/>
                <a:gd name="connsiteX11" fmla="*/ 4416873 w 5426208"/>
                <a:gd name="connsiteY11" fmla="*/ 1098792 h 5914763"/>
                <a:gd name="connsiteX12" fmla="*/ 4596120 w 5426208"/>
                <a:gd name="connsiteY12" fmla="*/ 640338 h 5914763"/>
                <a:gd name="connsiteX13" fmla="*/ 4049958 w 5426208"/>
                <a:gd name="connsiteY13" fmla="*/ 914205 h 5914763"/>
                <a:gd name="connsiteX14" fmla="*/ 3488008 w 5426208"/>
                <a:gd name="connsiteY14" fmla="*/ 2030626 h 5914763"/>
                <a:gd name="connsiteX15" fmla="*/ 3287203 w 5426208"/>
                <a:gd name="connsiteY15" fmla="*/ 3124299 h 5914763"/>
                <a:gd name="connsiteX16" fmla="*/ 3292845 w 5426208"/>
                <a:gd name="connsiteY16" fmla="*/ 3808234 h 5914763"/>
                <a:gd name="connsiteX17" fmla="*/ 3192806 w 5426208"/>
                <a:gd name="connsiteY17" fmla="*/ 3557840 h 5914763"/>
                <a:gd name="connsiteX18" fmla="*/ 3006290 w 5426208"/>
                <a:gd name="connsiteY18" fmla="*/ 2688108 h 5914763"/>
                <a:gd name="connsiteX19" fmla="*/ 2437902 w 5426208"/>
                <a:gd name="connsiteY19" fmla="*/ 1343877 h 5914763"/>
                <a:gd name="connsiteX20" fmla="*/ 2116465 w 5426208"/>
                <a:gd name="connsiteY20" fmla="*/ 557572 h 5914763"/>
                <a:gd name="connsiteX21" fmla="*/ 1945144 w 5426208"/>
                <a:gd name="connsiteY21" fmla="*/ 189667 h 5914763"/>
                <a:gd name="connsiteX22" fmla="*/ 1791527 w 5426208"/>
                <a:gd name="connsiteY22" fmla="*/ 5193 h 5914763"/>
                <a:gd name="connsiteX23" fmla="*/ 1612673 w 5426208"/>
                <a:gd name="connsiteY23" fmla="*/ 383027 h 5914763"/>
                <a:gd name="connsiteX24" fmla="*/ 1504721 w 5426208"/>
                <a:gd name="connsiteY24" fmla="*/ 1131022 h 5914763"/>
                <a:gd name="connsiteX25" fmla="*/ 1919500 w 5426208"/>
                <a:gd name="connsiteY25" fmla="*/ 2460201 h 5914763"/>
                <a:gd name="connsiteX26" fmla="*/ 2511779 w 5426208"/>
                <a:gd name="connsiteY26" fmla="*/ 3627912 h 5914763"/>
                <a:gd name="connsiteX27" fmla="*/ 2507282 w 5426208"/>
                <a:gd name="connsiteY27" fmla="*/ 3794063 h 5914763"/>
                <a:gd name="connsiteX28" fmla="*/ 1259624 w 5426208"/>
                <a:gd name="connsiteY28" fmla="*/ 2281092 h 5914763"/>
                <a:gd name="connsiteX29" fmla="*/ 760003 w 5426208"/>
                <a:gd name="connsiteY29" fmla="*/ 1734337 h 5914763"/>
                <a:gd name="connsiteX30" fmla="*/ 213248 w 5426208"/>
                <a:gd name="connsiteY30" fmla="*/ 1225290 h 5914763"/>
                <a:gd name="connsiteX31" fmla="*/ 213248 w 5426208"/>
                <a:gd name="connsiteY31" fmla="*/ 1357265 h 5914763"/>
                <a:gd name="connsiteX32" fmla="*/ 694015 w 5426208"/>
                <a:gd name="connsiteY32" fmla="*/ 2695871 h 5914763"/>
                <a:gd name="connsiteX33" fmla="*/ 1253280 w 5426208"/>
                <a:gd name="connsiteY33" fmla="*/ 3725831 h 5914763"/>
                <a:gd name="connsiteX34" fmla="*/ 2015715 w 5426208"/>
                <a:gd name="connsiteY34" fmla="*/ 4367133 h 5914763"/>
                <a:gd name="connsiteX35" fmla="*/ 2631307 w 5426208"/>
                <a:gd name="connsiteY35" fmla="*/ 4689586 h 5914763"/>
                <a:gd name="connsiteX36" fmla="*/ 2175214 w 5426208"/>
                <a:gd name="connsiteY36" fmla="*/ 4720389 h 5914763"/>
                <a:gd name="connsiteX37" fmla="*/ 1502268 w 5426208"/>
                <a:gd name="connsiteY37" fmla="*/ 4506356 h 5914763"/>
                <a:gd name="connsiteX38" fmla="*/ 760003 w 5426208"/>
                <a:gd name="connsiteY38" fmla="*/ 3902502 h 5914763"/>
                <a:gd name="connsiteX39" fmla="*/ 260382 w 5426208"/>
                <a:gd name="connsiteY39" fmla="*/ 3006956 h 5914763"/>
                <a:gd name="connsiteX40" fmla="*/ 5859 w 5426208"/>
                <a:gd name="connsiteY40" fmla="*/ 2639310 h 5914763"/>
                <a:gd name="connsiteX41" fmla="*/ 109554 w 5426208"/>
                <a:gd name="connsiteY41" fmla="*/ 3233199 h 5914763"/>
                <a:gd name="connsiteX42" fmla="*/ 420638 w 5426208"/>
                <a:gd name="connsiteY42" fmla="*/ 4637793 h 5914763"/>
                <a:gd name="connsiteX43" fmla="*/ 967661 w 5426208"/>
                <a:gd name="connsiteY43" fmla="*/ 5221244 h 5914763"/>
                <a:gd name="connsiteX44" fmla="*/ 1523574 w 5426208"/>
                <a:gd name="connsiteY44" fmla="*/ 5476778 h 5914763"/>
                <a:gd name="connsiteX45" fmla="*/ 2471273 w 5426208"/>
                <a:gd name="connsiteY45" fmla="*/ 5556930 h 5914763"/>
                <a:gd name="connsiteX46" fmla="*/ 3384948 w 5426208"/>
                <a:gd name="connsiteY46" fmla="*/ 5360404 h 5914763"/>
                <a:gd name="connsiteX47" fmla="*/ 3500869 w 5426208"/>
                <a:gd name="connsiteY47" fmla="*/ 5433545 h 5914763"/>
                <a:gd name="connsiteX48" fmla="*/ 3506134 w 5426208"/>
                <a:gd name="connsiteY48" fmla="*/ 5914763 h 5914763"/>
                <a:gd name="connsiteX0" fmla="*/ 4469964 w 5426208"/>
                <a:gd name="connsiteY0" fmla="*/ 5781273 h 5913008"/>
                <a:gd name="connsiteX1" fmla="*/ 4282215 w 5426208"/>
                <a:gd name="connsiteY1" fmla="*/ 5233518 h 5913008"/>
                <a:gd name="connsiteX2" fmla="*/ 4330110 w 5426208"/>
                <a:gd name="connsiteY2" fmla="*/ 4965459 h 5913008"/>
                <a:gd name="connsiteX3" fmla="*/ 4631881 w 5426208"/>
                <a:gd name="connsiteY3" fmla="*/ 4560473 h 5913008"/>
                <a:gd name="connsiteX4" fmla="*/ 5058626 w 5426208"/>
                <a:gd name="connsiteY4" fmla="*/ 3514248 h 5913008"/>
                <a:gd name="connsiteX5" fmla="*/ 5416844 w 5426208"/>
                <a:gd name="connsiteY5" fmla="*/ 2449019 h 5913008"/>
                <a:gd name="connsiteX6" fmla="*/ 5253752 w 5426208"/>
                <a:gd name="connsiteY6" fmla="*/ 2461219 h 5913008"/>
                <a:gd name="connsiteX7" fmla="*/ 4553133 w 5426208"/>
                <a:gd name="connsiteY7" fmla="*/ 2980736 h 5913008"/>
                <a:gd name="connsiteX8" fmla="*/ 3980892 w 5426208"/>
                <a:gd name="connsiteY8" fmla="*/ 3923889 h 5913008"/>
                <a:gd name="connsiteX9" fmla="*/ 4002122 w 5426208"/>
                <a:gd name="connsiteY9" fmla="*/ 3233791 h 5913008"/>
                <a:gd name="connsiteX10" fmla="*/ 4261463 w 5426208"/>
                <a:gd name="connsiteY10" fmla="*/ 1696577 h 5913008"/>
                <a:gd name="connsiteX11" fmla="*/ 4416873 w 5426208"/>
                <a:gd name="connsiteY11" fmla="*/ 1097037 h 5913008"/>
                <a:gd name="connsiteX12" fmla="*/ 4596120 w 5426208"/>
                <a:gd name="connsiteY12" fmla="*/ 638583 h 5913008"/>
                <a:gd name="connsiteX13" fmla="*/ 4049958 w 5426208"/>
                <a:gd name="connsiteY13" fmla="*/ 912450 h 5913008"/>
                <a:gd name="connsiteX14" fmla="*/ 3488008 w 5426208"/>
                <a:gd name="connsiteY14" fmla="*/ 2028871 h 5913008"/>
                <a:gd name="connsiteX15" fmla="*/ 3287203 w 5426208"/>
                <a:gd name="connsiteY15" fmla="*/ 3122544 h 5913008"/>
                <a:gd name="connsiteX16" fmla="*/ 3292845 w 5426208"/>
                <a:gd name="connsiteY16" fmla="*/ 3806479 h 5913008"/>
                <a:gd name="connsiteX17" fmla="*/ 3192806 w 5426208"/>
                <a:gd name="connsiteY17" fmla="*/ 3556085 h 5913008"/>
                <a:gd name="connsiteX18" fmla="*/ 3006290 w 5426208"/>
                <a:gd name="connsiteY18" fmla="*/ 2686353 h 5913008"/>
                <a:gd name="connsiteX19" fmla="*/ 2437902 w 5426208"/>
                <a:gd name="connsiteY19" fmla="*/ 1342122 h 5913008"/>
                <a:gd name="connsiteX20" fmla="*/ 2116465 w 5426208"/>
                <a:gd name="connsiteY20" fmla="*/ 555817 h 5913008"/>
                <a:gd name="connsiteX21" fmla="*/ 1934158 w 5426208"/>
                <a:gd name="connsiteY21" fmla="*/ 214606 h 5913008"/>
                <a:gd name="connsiteX22" fmla="*/ 1791527 w 5426208"/>
                <a:gd name="connsiteY22" fmla="*/ 3438 h 5913008"/>
                <a:gd name="connsiteX23" fmla="*/ 1612673 w 5426208"/>
                <a:gd name="connsiteY23" fmla="*/ 381272 h 5913008"/>
                <a:gd name="connsiteX24" fmla="*/ 1504721 w 5426208"/>
                <a:gd name="connsiteY24" fmla="*/ 1129267 h 5913008"/>
                <a:gd name="connsiteX25" fmla="*/ 1919500 w 5426208"/>
                <a:gd name="connsiteY25" fmla="*/ 2458446 h 5913008"/>
                <a:gd name="connsiteX26" fmla="*/ 2511779 w 5426208"/>
                <a:gd name="connsiteY26" fmla="*/ 3626157 h 5913008"/>
                <a:gd name="connsiteX27" fmla="*/ 2507282 w 5426208"/>
                <a:gd name="connsiteY27" fmla="*/ 3792308 h 5913008"/>
                <a:gd name="connsiteX28" fmla="*/ 1259624 w 5426208"/>
                <a:gd name="connsiteY28" fmla="*/ 2279337 h 5913008"/>
                <a:gd name="connsiteX29" fmla="*/ 760003 w 5426208"/>
                <a:gd name="connsiteY29" fmla="*/ 1732582 h 5913008"/>
                <a:gd name="connsiteX30" fmla="*/ 213248 w 5426208"/>
                <a:gd name="connsiteY30" fmla="*/ 1223535 h 5913008"/>
                <a:gd name="connsiteX31" fmla="*/ 213248 w 5426208"/>
                <a:gd name="connsiteY31" fmla="*/ 1355510 h 5913008"/>
                <a:gd name="connsiteX32" fmla="*/ 694015 w 5426208"/>
                <a:gd name="connsiteY32" fmla="*/ 2694116 h 5913008"/>
                <a:gd name="connsiteX33" fmla="*/ 1253280 w 5426208"/>
                <a:gd name="connsiteY33" fmla="*/ 3724076 h 5913008"/>
                <a:gd name="connsiteX34" fmla="*/ 2015715 w 5426208"/>
                <a:gd name="connsiteY34" fmla="*/ 4365378 h 5913008"/>
                <a:gd name="connsiteX35" fmla="*/ 2631307 w 5426208"/>
                <a:gd name="connsiteY35" fmla="*/ 4687831 h 5913008"/>
                <a:gd name="connsiteX36" fmla="*/ 2175214 w 5426208"/>
                <a:gd name="connsiteY36" fmla="*/ 4718634 h 5913008"/>
                <a:gd name="connsiteX37" fmla="*/ 1502268 w 5426208"/>
                <a:gd name="connsiteY37" fmla="*/ 4504601 h 5913008"/>
                <a:gd name="connsiteX38" fmla="*/ 760003 w 5426208"/>
                <a:gd name="connsiteY38" fmla="*/ 3900747 h 5913008"/>
                <a:gd name="connsiteX39" fmla="*/ 260382 w 5426208"/>
                <a:gd name="connsiteY39" fmla="*/ 3005201 h 5913008"/>
                <a:gd name="connsiteX40" fmla="*/ 5859 w 5426208"/>
                <a:gd name="connsiteY40" fmla="*/ 2637555 h 5913008"/>
                <a:gd name="connsiteX41" fmla="*/ 109554 w 5426208"/>
                <a:gd name="connsiteY41" fmla="*/ 3231444 h 5913008"/>
                <a:gd name="connsiteX42" fmla="*/ 420638 w 5426208"/>
                <a:gd name="connsiteY42" fmla="*/ 4636038 h 5913008"/>
                <a:gd name="connsiteX43" fmla="*/ 967661 w 5426208"/>
                <a:gd name="connsiteY43" fmla="*/ 5219489 h 5913008"/>
                <a:gd name="connsiteX44" fmla="*/ 1523574 w 5426208"/>
                <a:gd name="connsiteY44" fmla="*/ 5475023 h 5913008"/>
                <a:gd name="connsiteX45" fmla="*/ 2471273 w 5426208"/>
                <a:gd name="connsiteY45" fmla="*/ 5555175 h 5913008"/>
                <a:gd name="connsiteX46" fmla="*/ 3384948 w 5426208"/>
                <a:gd name="connsiteY46" fmla="*/ 5358649 h 5913008"/>
                <a:gd name="connsiteX47" fmla="*/ 3500869 w 5426208"/>
                <a:gd name="connsiteY47" fmla="*/ 5431790 h 5913008"/>
                <a:gd name="connsiteX48" fmla="*/ 3506134 w 5426208"/>
                <a:gd name="connsiteY48" fmla="*/ 5913008 h 5913008"/>
                <a:gd name="connsiteX0" fmla="*/ 4469964 w 5426208"/>
                <a:gd name="connsiteY0" fmla="*/ 5823370 h 5955105"/>
                <a:gd name="connsiteX1" fmla="*/ 4282215 w 5426208"/>
                <a:gd name="connsiteY1" fmla="*/ 5275615 h 5955105"/>
                <a:gd name="connsiteX2" fmla="*/ 4330110 w 5426208"/>
                <a:gd name="connsiteY2" fmla="*/ 5007556 h 5955105"/>
                <a:gd name="connsiteX3" fmla="*/ 4631881 w 5426208"/>
                <a:gd name="connsiteY3" fmla="*/ 4602570 h 5955105"/>
                <a:gd name="connsiteX4" fmla="*/ 5058626 w 5426208"/>
                <a:gd name="connsiteY4" fmla="*/ 3556345 h 5955105"/>
                <a:gd name="connsiteX5" fmla="*/ 5416844 w 5426208"/>
                <a:gd name="connsiteY5" fmla="*/ 2491116 h 5955105"/>
                <a:gd name="connsiteX6" fmla="*/ 5253752 w 5426208"/>
                <a:gd name="connsiteY6" fmla="*/ 2503316 h 5955105"/>
                <a:gd name="connsiteX7" fmla="*/ 4553133 w 5426208"/>
                <a:gd name="connsiteY7" fmla="*/ 3022833 h 5955105"/>
                <a:gd name="connsiteX8" fmla="*/ 3980892 w 5426208"/>
                <a:gd name="connsiteY8" fmla="*/ 3965986 h 5955105"/>
                <a:gd name="connsiteX9" fmla="*/ 4002122 w 5426208"/>
                <a:gd name="connsiteY9" fmla="*/ 3275888 h 5955105"/>
                <a:gd name="connsiteX10" fmla="*/ 4261463 w 5426208"/>
                <a:gd name="connsiteY10" fmla="*/ 1738674 h 5955105"/>
                <a:gd name="connsiteX11" fmla="*/ 4416873 w 5426208"/>
                <a:gd name="connsiteY11" fmla="*/ 1139134 h 5955105"/>
                <a:gd name="connsiteX12" fmla="*/ 4596120 w 5426208"/>
                <a:gd name="connsiteY12" fmla="*/ 680680 h 5955105"/>
                <a:gd name="connsiteX13" fmla="*/ 4049958 w 5426208"/>
                <a:gd name="connsiteY13" fmla="*/ 954547 h 5955105"/>
                <a:gd name="connsiteX14" fmla="*/ 3488008 w 5426208"/>
                <a:gd name="connsiteY14" fmla="*/ 2070968 h 5955105"/>
                <a:gd name="connsiteX15" fmla="*/ 3287203 w 5426208"/>
                <a:gd name="connsiteY15" fmla="*/ 3164641 h 5955105"/>
                <a:gd name="connsiteX16" fmla="*/ 3292845 w 5426208"/>
                <a:gd name="connsiteY16" fmla="*/ 3848576 h 5955105"/>
                <a:gd name="connsiteX17" fmla="*/ 3192806 w 5426208"/>
                <a:gd name="connsiteY17" fmla="*/ 3598182 h 5955105"/>
                <a:gd name="connsiteX18" fmla="*/ 3006290 w 5426208"/>
                <a:gd name="connsiteY18" fmla="*/ 2728450 h 5955105"/>
                <a:gd name="connsiteX19" fmla="*/ 2437902 w 5426208"/>
                <a:gd name="connsiteY19" fmla="*/ 1384219 h 5955105"/>
                <a:gd name="connsiteX20" fmla="*/ 2116465 w 5426208"/>
                <a:gd name="connsiteY20" fmla="*/ 597914 h 5955105"/>
                <a:gd name="connsiteX21" fmla="*/ 1934158 w 5426208"/>
                <a:gd name="connsiteY21" fmla="*/ 256703 h 5955105"/>
                <a:gd name="connsiteX22" fmla="*/ 1791527 w 5426208"/>
                <a:gd name="connsiteY22" fmla="*/ 45535 h 5955105"/>
                <a:gd name="connsiteX23" fmla="*/ 1504721 w 5426208"/>
                <a:gd name="connsiteY23" fmla="*/ 1171364 h 5955105"/>
                <a:gd name="connsiteX24" fmla="*/ 1919500 w 5426208"/>
                <a:gd name="connsiteY24" fmla="*/ 2500543 h 5955105"/>
                <a:gd name="connsiteX25" fmla="*/ 2511779 w 5426208"/>
                <a:gd name="connsiteY25" fmla="*/ 3668254 h 5955105"/>
                <a:gd name="connsiteX26" fmla="*/ 2507282 w 5426208"/>
                <a:gd name="connsiteY26" fmla="*/ 3834405 h 5955105"/>
                <a:gd name="connsiteX27" fmla="*/ 1259624 w 5426208"/>
                <a:gd name="connsiteY27" fmla="*/ 2321434 h 5955105"/>
                <a:gd name="connsiteX28" fmla="*/ 760003 w 5426208"/>
                <a:gd name="connsiteY28" fmla="*/ 1774679 h 5955105"/>
                <a:gd name="connsiteX29" fmla="*/ 213248 w 5426208"/>
                <a:gd name="connsiteY29" fmla="*/ 1265632 h 5955105"/>
                <a:gd name="connsiteX30" fmla="*/ 213248 w 5426208"/>
                <a:gd name="connsiteY30" fmla="*/ 1397607 h 5955105"/>
                <a:gd name="connsiteX31" fmla="*/ 694015 w 5426208"/>
                <a:gd name="connsiteY31" fmla="*/ 2736213 h 5955105"/>
                <a:gd name="connsiteX32" fmla="*/ 1253280 w 5426208"/>
                <a:gd name="connsiteY32" fmla="*/ 3766173 h 5955105"/>
                <a:gd name="connsiteX33" fmla="*/ 2015715 w 5426208"/>
                <a:gd name="connsiteY33" fmla="*/ 4407475 h 5955105"/>
                <a:gd name="connsiteX34" fmla="*/ 2631307 w 5426208"/>
                <a:gd name="connsiteY34" fmla="*/ 4729928 h 5955105"/>
                <a:gd name="connsiteX35" fmla="*/ 2175214 w 5426208"/>
                <a:gd name="connsiteY35" fmla="*/ 4760731 h 5955105"/>
                <a:gd name="connsiteX36" fmla="*/ 1502268 w 5426208"/>
                <a:gd name="connsiteY36" fmla="*/ 4546698 h 5955105"/>
                <a:gd name="connsiteX37" fmla="*/ 760003 w 5426208"/>
                <a:gd name="connsiteY37" fmla="*/ 3942844 h 5955105"/>
                <a:gd name="connsiteX38" fmla="*/ 260382 w 5426208"/>
                <a:gd name="connsiteY38" fmla="*/ 3047298 h 5955105"/>
                <a:gd name="connsiteX39" fmla="*/ 5859 w 5426208"/>
                <a:gd name="connsiteY39" fmla="*/ 2679652 h 5955105"/>
                <a:gd name="connsiteX40" fmla="*/ 109554 w 5426208"/>
                <a:gd name="connsiteY40" fmla="*/ 3273541 h 5955105"/>
                <a:gd name="connsiteX41" fmla="*/ 420638 w 5426208"/>
                <a:gd name="connsiteY41" fmla="*/ 4678135 h 5955105"/>
                <a:gd name="connsiteX42" fmla="*/ 967661 w 5426208"/>
                <a:gd name="connsiteY42" fmla="*/ 5261586 h 5955105"/>
                <a:gd name="connsiteX43" fmla="*/ 1523574 w 5426208"/>
                <a:gd name="connsiteY43" fmla="*/ 5517120 h 5955105"/>
                <a:gd name="connsiteX44" fmla="*/ 2471273 w 5426208"/>
                <a:gd name="connsiteY44" fmla="*/ 5597272 h 5955105"/>
                <a:gd name="connsiteX45" fmla="*/ 3384948 w 5426208"/>
                <a:gd name="connsiteY45" fmla="*/ 5400746 h 5955105"/>
                <a:gd name="connsiteX46" fmla="*/ 3500869 w 5426208"/>
                <a:gd name="connsiteY46" fmla="*/ 5473887 h 5955105"/>
                <a:gd name="connsiteX47" fmla="*/ 3506134 w 5426208"/>
                <a:gd name="connsiteY47" fmla="*/ 5955105 h 5955105"/>
                <a:gd name="connsiteX0" fmla="*/ 4469964 w 5426208"/>
                <a:gd name="connsiteY0" fmla="*/ 5830286 h 5962021"/>
                <a:gd name="connsiteX1" fmla="*/ 4282215 w 5426208"/>
                <a:gd name="connsiteY1" fmla="*/ 5282531 h 5962021"/>
                <a:gd name="connsiteX2" fmla="*/ 4330110 w 5426208"/>
                <a:gd name="connsiteY2" fmla="*/ 5014472 h 5962021"/>
                <a:gd name="connsiteX3" fmla="*/ 4631881 w 5426208"/>
                <a:gd name="connsiteY3" fmla="*/ 4609486 h 5962021"/>
                <a:gd name="connsiteX4" fmla="*/ 5058626 w 5426208"/>
                <a:gd name="connsiteY4" fmla="*/ 3563261 h 5962021"/>
                <a:gd name="connsiteX5" fmla="*/ 5416844 w 5426208"/>
                <a:gd name="connsiteY5" fmla="*/ 2498032 h 5962021"/>
                <a:gd name="connsiteX6" fmla="*/ 5253752 w 5426208"/>
                <a:gd name="connsiteY6" fmla="*/ 2510232 h 5962021"/>
                <a:gd name="connsiteX7" fmla="*/ 4553133 w 5426208"/>
                <a:gd name="connsiteY7" fmla="*/ 3029749 h 5962021"/>
                <a:gd name="connsiteX8" fmla="*/ 3980892 w 5426208"/>
                <a:gd name="connsiteY8" fmla="*/ 3972902 h 5962021"/>
                <a:gd name="connsiteX9" fmla="*/ 4002122 w 5426208"/>
                <a:gd name="connsiteY9" fmla="*/ 3282804 h 5962021"/>
                <a:gd name="connsiteX10" fmla="*/ 4261463 w 5426208"/>
                <a:gd name="connsiteY10" fmla="*/ 1745590 h 5962021"/>
                <a:gd name="connsiteX11" fmla="*/ 4416873 w 5426208"/>
                <a:gd name="connsiteY11" fmla="*/ 1146050 h 5962021"/>
                <a:gd name="connsiteX12" fmla="*/ 4596120 w 5426208"/>
                <a:gd name="connsiteY12" fmla="*/ 687596 h 5962021"/>
                <a:gd name="connsiteX13" fmla="*/ 4049958 w 5426208"/>
                <a:gd name="connsiteY13" fmla="*/ 961463 h 5962021"/>
                <a:gd name="connsiteX14" fmla="*/ 3488008 w 5426208"/>
                <a:gd name="connsiteY14" fmla="*/ 2077884 h 5962021"/>
                <a:gd name="connsiteX15" fmla="*/ 3287203 w 5426208"/>
                <a:gd name="connsiteY15" fmla="*/ 3171557 h 5962021"/>
                <a:gd name="connsiteX16" fmla="*/ 3292845 w 5426208"/>
                <a:gd name="connsiteY16" fmla="*/ 3855492 h 5962021"/>
                <a:gd name="connsiteX17" fmla="*/ 3192806 w 5426208"/>
                <a:gd name="connsiteY17" fmla="*/ 3605098 h 5962021"/>
                <a:gd name="connsiteX18" fmla="*/ 3006290 w 5426208"/>
                <a:gd name="connsiteY18" fmla="*/ 2735366 h 5962021"/>
                <a:gd name="connsiteX19" fmla="*/ 2437902 w 5426208"/>
                <a:gd name="connsiteY19" fmla="*/ 1391135 h 5962021"/>
                <a:gd name="connsiteX20" fmla="*/ 2116465 w 5426208"/>
                <a:gd name="connsiteY20" fmla="*/ 604830 h 5962021"/>
                <a:gd name="connsiteX21" fmla="*/ 1934158 w 5426208"/>
                <a:gd name="connsiteY21" fmla="*/ 263619 h 5962021"/>
                <a:gd name="connsiteX22" fmla="*/ 1759700 w 5426208"/>
                <a:gd name="connsiteY22" fmla="*/ 44801 h 5962021"/>
                <a:gd name="connsiteX23" fmla="*/ 1504721 w 5426208"/>
                <a:gd name="connsiteY23" fmla="*/ 1178280 h 5962021"/>
                <a:gd name="connsiteX24" fmla="*/ 1919500 w 5426208"/>
                <a:gd name="connsiteY24" fmla="*/ 2507459 h 5962021"/>
                <a:gd name="connsiteX25" fmla="*/ 2511779 w 5426208"/>
                <a:gd name="connsiteY25" fmla="*/ 3675170 h 5962021"/>
                <a:gd name="connsiteX26" fmla="*/ 2507282 w 5426208"/>
                <a:gd name="connsiteY26" fmla="*/ 3841321 h 5962021"/>
                <a:gd name="connsiteX27" fmla="*/ 1259624 w 5426208"/>
                <a:gd name="connsiteY27" fmla="*/ 2328350 h 5962021"/>
                <a:gd name="connsiteX28" fmla="*/ 760003 w 5426208"/>
                <a:gd name="connsiteY28" fmla="*/ 1781595 h 5962021"/>
                <a:gd name="connsiteX29" fmla="*/ 213248 w 5426208"/>
                <a:gd name="connsiteY29" fmla="*/ 1272548 h 5962021"/>
                <a:gd name="connsiteX30" fmla="*/ 213248 w 5426208"/>
                <a:gd name="connsiteY30" fmla="*/ 1404523 h 5962021"/>
                <a:gd name="connsiteX31" fmla="*/ 694015 w 5426208"/>
                <a:gd name="connsiteY31" fmla="*/ 2743129 h 5962021"/>
                <a:gd name="connsiteX32" fmla="*/ 1253280 w 5426208"/>
                <a:gd name="connsiteY32" fmla="*/ 3773089 h 5962021"/>
                <a:gd name="connsiteX33" fmla="*/ 2015715 w 5426208"/>
                <a:gd name="connsiteY33" fmla="*/ 4414391 h 5962021"/>
                <a:gd name="connsiteX34" fmla="*/ 2631307 w 5426208"/>
                <a:gd name="connsiteY34" fmla="*/ 4736844 h 5962021"/>
                <a:gd name="connsiteX35" fmla="*/ 2175214 w 5426208"/>
                <a:gd name="connsiteY35" fmla="*/ 4767647 h 5962021"/>
                <a:gd name="connsiteX36" fmla="*/ 1502268 w 5426208"/>
                <a:gd name="connsiteY36" fmla="*/ 4553614 h 5962021"/>
                <a:gd name="connsiteX37" fmla="*/ 760003 w 5426208"/>
                <a:gd name="connsiteY37" fmla="*/ 3949760 h 5962021"/>
                <a:gd name="connsiteX38" fmla="*/ 260382 w 5426208"/>
                <a:gd name="connsiteY38" fmla="*/ 3054214 h 5962021"/>
                <a:gd name="connsiteX39" fmla="*/ 5859 w 5426208"/>
                <a:gd name="connsiteY39" fmla="*/ 2686568 h 5962021"/>
                <a:gd name="connsiteX40" fmla="*/ 109554 w 5426208"/>
                <a:gd name="connsiteY40" fmla="*/ 3280457 h 5962021"/>
                <a:gd name="connsiteX41" fmla="*/ 420638 w 5426208"/>
                <a:gd name="connsiteY41" fmla="*/ 4685051 h 5962021"/>
                <a:gd name="connsiteX42" fmla="*/ 967661 w 5426208"/>
                <a:gd name="connsiteY42" fmla="*/ 5268502 h 5962021"/>
                <a:gd name="connsiteX43" fmla="*/ 1523574 w 5426208"/>
                <a:gd name="connsiteY43" fmla="*/ 5524036 h 5962021"/>
                <a:gd name="connsiteX44" fmla="*/ 2471273 w 5426208"/>
                <a:gd name="connsiteY44" fmla="*/ 5604188 h 5962021"/>
                <a:gd name="connsiteX45" fmla="*/ 3384948 w 5426208"/>
                <a:gd name="connsiteY45" fmla="*/ 5407662 h 5962021"/>
                <a:gd name="connsiteX46" fmla="*/ 3500869 w 5426208"/>
                <a:gd name="connsiteY46" fmla="*/ 5480803 h 5962021"/>
                <a:gd name="connsiteX47" fmla="*/ 3506134 w 5426208"/>
                <a:gd name="connsiteY47" fmla="*/ 5962021 h 5962021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3006290 w 5426208"/>
                <a:gd name="connsiteY18" fmla="*/ 2753102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64295 w 5426208"/>
                <a:gd name="connsiteY18" fmla="*/ 2747898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32473 w 5426208"/>
                <a:gd name="connsiteY18" fmla="*/ 2740246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36 h 5979771"/>
                <a:gd name="connsiteX1" fmla="*/ 4282215 w 5426208"/>
                <a:gd name="connsiteY1" fmla="*/ 5300281 h 5979771"/>
                <a:gd name="connsiteX2" fmla="*/ 4330110 w 5426208"/>
                <a:gd name="connsiteY2" fmla="*/ 5032222 h 5979771"/>
                <a:gd name="connsiteX3" fmla="*/ 4631881 w 5426208"/>
                <a:gd name="connsiteY3" fmla="*/ 4627236 h 5979771"/>
                <a:gd name="connsiteX4" fmla="*/ 5058626 w 5426208"/>
                <a:gd name="connsiteY4" fmla="*/ 3581011 h 5979771"/>
                <a:gd name="connsiteX5" fmla="*/ 5416844 w 5426208"/>
                <a:gd name="connsiteY5" fmla="*/ 2515782 h 5979771"/>
                <a:gd name="connsiteX6" fmla="*/ 5253752 w 5426208"/>
                <a:gd name="connsiteY6" fmla="*/ 2527982 h 5979771"/>
                <a:gd name="connsiteX7" fmla="*/ 4553133 w 5426208"/>
                <a:gd name="connsiteY7" fmla="*/ 3047499 h 5979771"/>
                <a:gd name="connsiteX8" fmla="*/ 3980892 w 5426208"/>
                <a:gd name="connsiteY8" fmla="*/ 3990652 h 5979771"/>
                <a:gd name="connsiteX9" fmla="*/ 4002122 w 5426208"/>
                <a:gd name="connsiteY9" fmla="*/ 3300554 h 5979771"/>
                <a:gd name="connsiteX10" fmla="*/ 4261463 w 5426208"/>
                <a:gd name="connsiteY10" fmla="*/ 1763340 h 5979771"/>
                <a:gd name="connsiteX11" fmla="*/ 4416873 w 5426208"/>
                <a:gd name="connsiteY11" fmla="*/ 1163800 h 5979771"/>
                <a:gd name="connsiteX12" fmla="*/ 4596120 w 5426208"/>
                <a:gd name="connsiteY12" fmla="*/ 705346 h 5979771"/>
                <a:gd name="connsiteX13" fmla="*/ 4049958 w 5426208"/>
                <a:gd name="connsiteY13" fmla="*/ 979213 h 5979771"/>
                <a:gd name="connsiteX14" fmla="*/ 3488008 w 5426208"/>
                <a:gd name="connsiteY14" fmla="*/ 2095634 h 5979771"/>
                <a:gd name="connsiteX15" fmla="*/ 3287203 w 5426208"/>
                <a:gd name="connsiteY15" fmla="*/ 3189307 h 5979771"/>
                <a:gd name="connsiteX16" fmla="*/ 3292845 w 5426208"/>
                <a:gd name="connsiteY16" fmla="*/ 3873242 h 5979771"/>
                <a:gd name="connsiteX17" fmla="*/ 3192806 w 5426208"/>
                <a:gd name="connsiteY17" fmla="*/ 3622848 h 5979771"/>
                <a:gd name="connsiteX18" fmla="*/ 2932473 w 5426208"/>
                <a:gd name="connsiteY18" fmla="*/ 2740260 h 5979771"/>
                <a:gd name="connsiteX19" fmla="*/ 2399382 w 5426208"/>
                <a:gd name="connsiteY19" fmla="*/ 1409403 h 5979771"/>
                <a:gd name="connsiteX20" fmla="*/ 1934158 w 5426208"/>
                <a:gd name="connsiteY20" fmla="*/ 281369 h 5979771"/>
                <a:gd name="connsiteX21" fmla="*/ 1759700 w 5426208"/>
                <a:gd name="connsiteY21" fmla="*/ 62551 h 5979771"/>
                <a:gd name="connsiteX22" fmla="*/ 1504721 w 5426208"/>
                <a:gd name="connsiteY22" fmla="*/ 1196030 h 5979771"/>
                <a:gd name="connsiteX23" fmla="*/ 1919500 w 5426208"/>
                <a:gd name="connsiteY23" fmla="*/ 2525209 h 5979771"/>
                <a:gd name="connsiteX24" fmla="*/ 2511779 w 5426208"/>
                <a:gd name="connsiteY24" fmla="*/ 3692920 h 5979771"/>
                <a:gd name="connsiteX25" fmla="*/ 2507282 w 5426208"/>
                <a:gd name="connsiteY25" fmla="*/ 3859071 h 5979771"/>
                <a:gd name="connsiteX26" fmla="*/ 1259624 w 5426208"/>
                <a:gd name="connsiteY26" fmla="*/ 2346100 h 5979771"/>
                <a:gd name="connsiteX27" fmla="*/ 760003 w 5426208"/>
                <a:gd name="connsiteY27" fmla="*/ 1799345 h 5979771"/>
                <a:gd name="connsiteX28" fmla="*/ 213248 w 5426208"/>
                <a:gd name="connsiteY28" fmla="*/ 1290298 h 5979771"/>
                <a:gd name="connsiteX29" fmla="*/ 213248 w 5426208"/>
                <a:gd name="connsiteY29" fmla="*/ 1422273 h 5979771"/>
                <a:gd name="connsiteX30" fmla="*/ 694015 w 5426208"/>
                <a:gd name="connsiteY30" fmla="*/ 2760879 h 5979771"/>
                <a:gd name="connsiteX31" fmla="*/ 1253280 w 5426208"/>
                <a:gd name="connsiteY31" fmla="*/ 3790839 h 5979771"/>
                <a:gd name="connsiteX32" fmla="*/ 2015715 w 5426208"/>
                <a:gd name="connsiteY32" fmla="*/ 4432141 h 5979771"/>
                <a:gd name="connsiteX33" fmla="*/ 2631307 w 5426208"/>
                <a:gd name="connsiteY33" fmla="*/ 4754594 h 5979771"/>
                <a:gd name="connsiteX34" fmla="*/ 2175214 w 5426208"/>
                <a:gd name="connsiteY34" fmla="*/ 4785397 h 5979771"/>
                <a:gd name="connsiteX35" fmla="*/ 1502268 w 5426208"/>
                <a:gd name="connsiteY35" fmla="*/ 4571364 h 5979771"/>
                <a:gd name="connsiteX36" fmla="*/ 760003 w 5426208"/>
                <a:gd name="connsiteY36" fmla="*/ 3967510 h 5979771"/>
                <a:gd name="connsiteX37" fmla="*/ 260382 w 5426208"/>
                <a:gd name="connsiteY37" fmla="*/ 3071964 h 5979771"/>
                <a:gd name="connsiteX38" fmla="*/ 5859 w 5426208"/>
                <a:gd name="connsiteY38" fmla="*/ 2704318 h 5979771"/>
                <a:gd name="connsiteX39" fmla="*/ 109554 w 5426208"/>
                <a:gd name="connsiteY39" fmla="*/ 3298207 h 5979771"/>
                <a:gd name="connsiteX40" fmla="*/ 420638 w 5426208"/>
                <a:gd name="connsiteY40" fmla="*/ 4702801 h 5979771"/>
                <a:gd name="connsiteX41" fmla="*/ 967661 w 5426208"/>
                <a:gd name="connsiteY41" fmla="*/ 5286252 h 5979771"/>
                <a:gd name="connsiteX42" fmla="*/ 1523574 w 5426208"/>
                <a:gd name="connsiteY42" fmla="*/ 5541786 h 5979771"/>
                <a:gd name="connsiteX43" fmla="*/ 2471273 w 5426208"/>
                <a:gd name="connsiteY43" fmla="*/ 5621938 h 5979771"/>
                <a:gd name="connsiteX44" fmla="*/ 3384948 w 5426208"/>
                <a:gd name="connsiteY44" fmla="*/ 5425412 h 5979771"/>
                <a:gd name="connsiteX45" fmla="*/ 3500869 w 5426208"/>
                <a:gd name="connsiteY45" fmla="*/ 5498553 h 5979771"/>
                <a:gd name="connsiteX46" fmla="*/ 3506134 w 5426208"/>
                <a:gd name="connsiteY46" fmla="*/ 5979771 h 5979771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596120 w 5426208"/>
                <a:gd name="connsiteY12" fmla="*/ 689122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40105 w 5426208"/>
                <a:gd name="connsiteY9" fmla="*/ 3319391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384948 w 5426043"/>
                <a:gd name="connsiteY44" fmla="*/ 5409188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394077 w 5426043"/>
                <a:gd name="connsiteY45" fmla="*/ 5495193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40194 w 5426043"/>
                <a:gd name="connsiteY2" fmla="*/ 4947008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85780 w 5426043"/>
                <a:gd name="connsiteY2" fmla="*/ 4979973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0534 w 5426043"/>
                <a:gd name="connsiteY8" fmla="*/ 4135949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311855 w 5426043"/>
                <a:gd name="connsiteY16" fmla="*/ 3851780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967843 w 5426225"/>
                <a:gd name="connsiteY41" fmla="*/ 5270028 h 5820250"/>
                <a:gd name="connsiteX42" fmla="*/ 1523756 w 5426225"/>
                <a:gd name="connsiteY42" fmla="*/ 5525562 h 5820250"/>
                <a:gd name="connsiteX43" fmla="*/ 2471455 w 5426225"/>
                <a:gd name="connsiteY43" fmla="*/ 5605714 h 5820250"/>
                <a:gd name="connsiteX44" fmla="*/ 3243083 w 5426225"/>
                <a:gd name="connsiteY44" fmla="*/ 5427626 h 5820250"/>
                <a:gd name="connsiteX45" fmla="*/ 3410128 w 5426225"/>
                <a:gd name="connsiteY45" fmla="*/ 5523928 h 5820250"/>
                <a:gd name="connsiteX46" fmla="*/ 3455644 w 5426225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1523756 w 5426225"/>
                <a:gd name="connsiteY41" fmla="*/ 5525562 h 5820250"/>
                <a:gd name="connsiteX42" fmla="*/ 2471455 w 5426225"/>
                <a:gd name="connsiteY42" fmla="*/ 5605714 h 5820250"/>
                <a:gd name="connsiteX43" fmla="*/ 3243083 w 5426225"/>
                <a:gd name="connsiteY43" fmla="*/ 5427626 h 5820250"/>
                <a:gd name="connsiteX44" fmla="*/ 3410128 w 5426225"/>
                <a:gd name="connsiteY44" fmla="*/ 5523928 h 5820250"/>
                <a:gd name="connsiteX45" fmla="*/ 3455644 w 5426225"/>
                <a:gd name="connsiteY45" fmla="*/ 5820249 h 582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426225" h="5820250">
                  <a:moveTo>
                    <a:pt x="4361486" y="5609304"/>
                  </a:moveTo>
                  <a:cubicBezTo>
                    <a:pt x="4290845" y="5425964"/>
                    <a:pt x="4218872" y="5332208"/>
                    <a:pt x="4231313" y="5215361"/>
                  </a:cubicBezTo>
                  <a:cubicBezTo>
                    <a:pt x="4243754" y="5098514"/>
                    <a:pt x="4344731" y="5028828"/>
                    <a:pt x="4436133" y="4908219"/>
                  </a:cubicBezTo>
                  <a:cubicBezTo>
                    <a:pt x="4527536" y="4787610"/>
                    <a:pt x="4675949" y="4715614"/>
                    <a:pt x="4779728" y="4491709"/>
                  </a:cubicBezTo>
                  <a:cubicBezTo>
                    <a:pt x="4883507" y="4267804"/>
                    <a:pt x="4952592" y="3896812"/>
                    <a:pt x="5058808" y="3564787"/>
                  </a:cubicBezTo>
                  <a:cubicBezTo>
                    <a:pt x="5165024" y="3232762"/>
                    <a:pt x="5384505" y="2675063"/>
                    <a:pt x="5417026" y="2499558"/>
                  </a:cubicBezTo>
                  <a:cubicBezTo>
                    <a:pt x="5449547" y="2324053"/>
                    <a:pt x="5395991" y="2416073"/>
                    <a:pt x="5253934" y="2511758"/>
                  </a:cubicBezTo>
                  <a:cubicBezTo>
                    <a:pt x="5111877" y="2607443"/>
                    <a:pt x="4765963" y="2804601"/>
                    <a:pt x="4564682" y="3073666"/>
                  </a:cubicBezTo>
                  <a:cubicBezTo>
                    <a:pt x="4363402" y="3342731"/>
                    <a:pt x="4123683" y="4088628"/>
                    <a:pt x="4046251" y="4126147"/>
                  </a:cubicBezTo>
                  <a:cubicBezTo>
                    <a:pt x="3968819" y="4163666"/>
                    <a:pt x="4060805" y="3677596"/>
                    <a:pt x="4100087" y="3298781"/>
                  </a:cubicBezTo>
                  <a:cubicBezTo>
                    <a:pt x="4139369" y="2919967"/>
                    <a:pt x="4229114" y="2211794"/>
                    <a:pt x="4281942" y="1853260"/>
                  </a:cubicBezTo>
                  <a:cubicBezTo>
                    <a:pt x="4334770" y="1494726"/>
                    <a:pt x="4383260" y="1347511"/>
                    <a:pt x="4417055" y="1147576"/>
                  </a:cubicBezTo>
                  <a:cubicBezTo>
                    <a:pt x="4450850" y="947641"/>
                    <a:pt x="4543629" y="676062"/>
                    <a:pt x="4484715" y="653647"/>
                  </a:cubicBezTo>
                  <a:cubicBezTo>
                    <a:pt x="4425801" y="631232"/>
                    <a:pt x="4229660" y="775460"/>
                    <a:pt x="4063573" y="1013087"/>
                  </a:cubicBezTo>
                  <a:cubicBezTo>
                    <a:pt x="3897486" y="1250714"/>
                    <a:pt x="3617555" y="1719411"/>
                    <a:pt x="3488190" y="2079410"/>
                  </a:cubicBezTo>
                  <a:cubicBezTo>
                    <a:pt x="3358825" y="2439409"/>
                    <a:pt x="3316744" y="2877688"/>
                    <a:pt x="3287385" y="3173083"/>
                  </a:cubicBezTo>
                  <a:cubicBezTo>
                    <a:pt x="3258026" y="3468478"/>
                    <a:pt x="3327770" y="3779523"/>
                    <a:pt x="3312037" y="3851780"/>
                  </a:cubicBezTo>
                  <a:cubicBezTo>
                    <a:pt x="3296304" y="3924037"/>
                    <a:pt x="3256218" y="3794581"/>
                    <a:pt x="3192988" y="3606624"/>
                  </a:cubicBezTo>
                  <a:cubicBezTo>
                    <a:pt x="3129758" y="3418667"/>
                    <a:pt x="3064892" y="3092943"/>
                    <a:pt x="2932655" y="2724036"/>
                  </a:cubicBezTo>
                  <a:cubicBezTo>
                    <a:pt x="2800418" y="2355129"/>
                    <a:pt x="2568633" y="1791418"/>
                    <a:pt x="2399564" y="1393179"/>
                  </a:cubicBezTo>
                  <a:cubicBezTo>
                    <a:pt x="2230495" y="994941"/>
                    <a:pt x="2024857" y="559080"/>
                    <a:pt x="1918243" y="334605"/>
                  </a:cubicBezTo>
                  <a:cubicBezTo>
                    <a:pt x="1811629" y="110130"/>
                    <a:pt x="1828772" y="-94540"/>
                    <a:pt x="1759882" y="46327"/>
                  </a:cubicBezTo>
                  <a:cubicBezTo>
                    <a:pt x="1690992" y="187194"/>
                    <a:pt x="1478270" y="769363"/>
                    <a:pt x="1504903" y="1179806"/>
                  </a:cubicBezTo>
                  <a:cubicBezTo>
                    <a:pt x="1531536" y="1590249"/>
                    <a:pt x="1751839" y="2092837"/>
                    <a:pt x="1919682" y="2508985"/>
                  </a:cubicBezTo>
                  <a:cubicBezTo>
                    <a:pt x="2087525" y="2925133"/>
                    <a:pt x="2413997" y="3454386"/>
                    <a:pt x="2511961" y="3676696"/>
                  </a:cubicBezTo>
                  <a:cubicBezTo>
                    <a:pt x="2609925" y="3899006"/>
                    <a:pt x="2640198" y="3976933"/>
                    <a:pt x="2507464" y="3842847"/>
                  </a:cubicBezTo>
                  <a:cubicBezTo>
                    <a:pt x="2374730" y="3708761"/>
                    <a:pt x="1551019" y="2673164"/>
                    <a:pt x="1259806" y="2329876"/>
                  </a:cubicBezTo>
                  <a:cubicBezTo>
                    <a:pt x="968593" y="1986588"/>
                    <a:pt x="934581" y="1959088"/>
                    <a:pt x="760185" y="1783121"/>
                  </a:cubicBezTo>
                  <a:cubicBezTo>
                    <a:pt x="585789" y="1607154"/>
                    <a:pt x="304556" y="1336919"/>
                    <a:pt x="213430" y="1274074"/>
                  </a:cubicBezTo>
                  <a:cubicBezTo>
                    <a:pt x="122304" y="1211229"/>
                    <a:pt x="133302" y="1160952"/>
                    <a:pt x="213430" y="1406049"/>
                  </a:cubicBezTo>
                  <a:cubicBezTo>
                    <a:pt x="293558" y="1651146"/>
                    <a:pt x="520858" y="2349894"/>
                    <a:pt x="694197" y="2744655"/>
                  </a:cubicBezTo>
                  <a:cubicBezTo>
                    <a:pt x="867536" y="3139416"/>
                    <a:pt x="1033179" y="3496071"/>
                    <a:pt x="1253462" y="3774615"/>
                  </a:cubicBezTo>
                  <a:cubicBezTo>
                    <a:pt x="1473745" y="4053159"/>
                    <a:pt x="1786226" y="4255291"/>
                    <a:pt x="2015897" y="4415917"/>
                  </a:cubicBezTo>
                  <a:cubicBezTo>
                    <a:pt x="2245568" y="4576543"/>
                    <a:pt x="2599073" y="4704664"/>
                    <a:pt x="2631489" y="4738370"/>
                  </a:cubicBezTo>
                  <a:cubicBezTo>
                    <a:pt x="2663905" y="4772076"/>
                    <a:pt x="2363569" y="4799711"/>
                    <a:pt x="2175396" y="4769173"/>
                  </a:cubicBezTo>
                  <a:cubicBezTo>
                    <a:pt x="1987223" y="4738635"/>
                    <a:pt x="1738318" y="4691454"/>
                    <a:pt x="1502450" y="4555140"/>
                  </a:cubicBezTo>
                  <a:cubicBezTo>
                    <a:pt x="1266582" y="4418826"/>
                    <a:pt x="967166" y="4201186"/>
                    <a:pt x="760185" y="3951286"/>
                  </a:cubicBezTo>
                  <a:cubicBezTo>
                    <a:pt x="553204" y="3701386"/>
                    <a:pt x="386255" y="3266272"/>
                    <a:pt x="260564" y="3055740"/>
                  </a:cubicBezTo>
                  <a:cubicBezTo>
                    <a:pt x="134873" y="2845208"/>
                    <a:pt x="31179" y="2650387"/>
                    <a:pt x="6041" y="2688094"/>
                  </a:cubicBezTo>
                  <a:cubicBezTo>
                    <a:pt x="-19097" y="2725801"/>
                    <a:pt x="37824" y="2968981"/>
                    <a:pt x="109736" y="3281983"/>
                  </a:cubicBezTo>
                  <a:cubicBezTo>
                    <a:pt x="181648" y="3594985"/>
                    <a:pt x="201844" y="4192176"/>
                    <a:pt x="437514" y="4566106"/>
                  </a:cubicBezTo>
                  <a:cubicBezTo>
                    <a:pt x="673184" y="4940036"/>
                    <a:pt x="1184766" y="5352294"/>
                    <a:pt x="1523756" y="5525562"/>
                  </a:cubicBezTo>
                  <a:cubicBezTo>
                    <a:pt x="1862746" y="5698830"/>
                    <a:pt x="2184900" y="5622037"/>
                    <a:pt x="2471455" y="5605714"/>
                  </a:cubicBezTo>
                  <a:cubicBezTo>
                    <a:pt x="2758010" y="5589391"/>
                    <a:pt x="3144000" y="5442008"/>
                    <a:pt x="3243083" y="5427626"/>
                  </a:cubicBezTo>
                  <a:cubicBezTo>
                    <a:pt x="3342166" y="5413244"/>
                    <a:pt x="3406420" y="5413989"/>
                    <a:pt x="3410128" y="5523928"/>
                  </a:cubicBezTo>
                  <a:cubicBezTo>
                    <a:pt x="3413836" y="5633867"/>
                    <a:pt x="3448772" y="5675021"/>
                    <a:pt x="3455644" y="5820249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CBC3084-2856-DE33-73C4-C834F70AE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69679">
              <a:off x="247501" y="3192554"/>
              <a:ext cx="1784721" cy="1888725"/>
            </a:xfrm>
            <a:custGeom>
              <a:avLst/>
              <a:gdLst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3003582 w 5421466"/>
                <a:gd name="connsiteY39" fmla="*/ 5026451 h 7017706"/>
                <a:gd name="connsiteX40" fmla="*/ 2315426 w 5421466"/>
                <a:gd name="connsiteY40" fmla="*/ 5092438 h 7017706"/>
                <a:gd name="connsiteX41" fmla="*/ 1495294 w 5421466"/>
                <a:gd name="connsiteY41" fmla="*/ 4922756 h 7017706"/>
                <a:gd name="connsiteX42" fmla="*/ 760003 w 5421466"/>
                <a:gd name="connsiteY42" fmla="*/ 4187465 h 7017706"/>
                <a:gd name="connsiteX43" fmla="*/ 260382 w 5421466"/>
                <a:gd name="connsiteY43" fmla="*/ 3291919 h 7017706"/>
                <a:gd name="connsiteX44" fmla="*/ 5859 w 5421466"/>
                <a:gd name="connsiteY44" fmla="*/ 2924273 h 7017706"/>
                <a:gd name="connsiteX45" fmla="*/ 109554 w 5421466"/>
                <a:gd name="connsiteY45" fmla="*/ 3518162 h 7017706"/>
                <a:gd name="connsiteX46" fmla="*/ 420638 w 5421466"/>
                <a:gd name="connsiteY46" fmla="*/ 4922756 h 7017706"/>
                <a:gd name="connsiteX47" fmla="*/ 910832 w 5421466"/>
                <a:gd name="connsiteY47" fmla="*/ 5544925 h 7017706"/>
                <a:gd name="connsiteX48" fmla="*/ 1523574 w 5421466"/>
                <a:gd name="connsiteY48" fmla="*/ 5761741 h 7017706"/>
                <a:gd name="connsiteX49" fmla="*/ 2287145 w 5421466"/>
                <a:gd name="connsiteY49" fmla="*/ 5724034 h 7017706"/>
                <a:gd name="connsiteX50" fmla="*/ 3720020 w 5421466"/>
                <a:gd name="connsiteY50" fmla="*/ 5516644 h 7017706"/>
                <a:gd name="connsiteX51" fmla="*/ 3701166 w 5421466"/>
                <a:gd name="connsiteY51" fmla="*/ 5563778 h 7017706"/>
                <a:gd name="connsiteX52" fmla="*/ 3503203 w 5421466"/>
                <a:gd name="connsiteY52" fmla="*/ 6129387 h 7017706"/>
                <a:gd name="connsiteX53" fmla="*/ 3456069 w 5421466"/>
                <a:gd name="connsiteY53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609909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6148240"/>
                <a:gd name="connsiteX1" fmla="*/ 4455310 w 5421466"/>
                <a:gd name="connsiteY1" fmla="*/ 6044545 h 6148240"/>
                <a:gd name="connsiteX2" fmla="*/ 4455310 w 5421466"/>
                <a:gd name="connsiteY2" fmla="*/ 6035119 h 6148240"/>
                <a:gd name="connsiteX3" fmla="*/ 4172506 w 5421466"/>
                <a:gd name="connsiteY3" fmla="*/ 5431803 h 6148240"/>
                <a:gd name="connsiteX4" fmla="*/ 4181933 w 5421466"/>
                <a:gd name="connsiteY4" fmla="*/ 5337535 h 6148240"/>
                <a:gd name="connsiteX5" fmla="*/ 4596712 w 5421466"/>
                <a:gd name="connsiteY5" fmla="*/ 4932183 h 6148240"/>
                <a:gd name="connsiteX6" fmla="*/ 5058626 w 5421466"/>
                <a:gd name="connsiteY6" fmla="*/ 3800966 h 6148240"/>
                <a:gd name="connsiteX7" fmla="*/ 5416844 w 5421466"/>
                <a:gd name="connsiteY7" fmla="*/ 2735737 h 6148240"/>
                <a:gd name="connsiteX8" fmla="*/ 5209455 w 5421466"/>
                <a:gd name="connsiteY8" fmla="*/ 2801725 h 6148240"/>
                <a:gd name="connsiteX9" fmla="*/ 4493017 w 5421466"/>
                <a:gd name="connsiteY9" fmla="*/ 3169370 h 6148240"/>
                <a:gd name="connsiteX10" fmla="*/ 3691739 w 5421466"/>
                <a:gd name="connsiteY10" fmla="*/ 4074343 h 6148240"/>
                <a:gd name="connsiteX11" fmla="*/ 3757727 w 5421466"/>
                <a:gd name="connsiteY11" fmla="*/ 3546442 h 6148240"/>
                <a:gd name="connsiteX12" fmla="*/ 4087665 w 5421466"/>
                <a:gd name="connsiteY12" fmla="*/ 2009873 h 6148240"/>
                <a:gd name="connsiteX13" fmla="*/ 4285628 w 5421466"/>
                <a:gd name="connsiteY13" fmla="*/ 1302863 h 6148240"/>
                <a:gd name="connsiteX14" fmla="*/ 4313908 w 5421466"/>
                <a:gd name="connsiteY14" fmla="*/ 963498 h 6148240"/>
                <a:gd name="connsiteX15" fmla="*/ 4049958 w 5421466"/>
                <a:gd name="connsiteY15" fmla="*/ 1199168 h 6148240"/>
                <a:gd name="connsiteX16" fmla="*/ 3569191 w 5421466"/>
                <a:gd name="connsiteY16" fmla="*/ 1840191 h 6148240"/>
                <a:gd name="connsiteX17" fmla="*/ 3408935 w 5421466"/>
                <a:gd name="connsiteY17" fmla="*/ 2349238 h 6148240"/>
                <a:gd name="connsiteX18" fmla="*/ 3324094 w 5421466"/>
                <a:gd name="connsiteY18" fmla="*/ 3518162 h 6148240"/>
                <a:gd name="connsiteX19" fmla="*/ 3267533 w 5421466"/>
                <a:gd name="connsiteY19" fmla="*/ 4093197 h 6148240"/>
                <a:gd name="connsiteX20" fmla="*/ 3267533 w 5421466"/>
                <a:gd name="connsiteY20" fmla="*/ 3885807 h 6148240"/>
                <a:gd name="connsiteX21" fmla="*/ 3069570 w 5421466"/>
                <a:gd name="connsiteY21" fmla="*/ 3188224 h 6148240"/>
                <a:gd name="connsiteX22" fmla="*/ 2428547 w 5421466"/>
                <a:gd name="connsiteY22" fmla="*/ 1604521 h 6148240"/>
                <a:gd name="connsiteX23" fmla="*/ 2042048 w 5421466"/>
                <a:gd name="connsiteY23" fmla="*/ 680694 h 6148240"/>
                <a:gd name="connsiteX24" fmla="*/ 1976061 w 5421466"/>
                <a:gd name="connsiteY24" fmla="*/ 237634 h 6148240"/>
                <a:gd name="connsiteX25" fmla="*/ 1853512 w 5421466"/>
                <a:gd name="connsiteY25" fmla="*/ 1964 h 6148240"/>
                <a:gd name="connsiteX26" fmla="*/ 1674403 w 5421466"/>
                <a:gd name="connsiteY26" fmla="*/ 360183 h 6148240"/>
                <a:gd name="connsiteX27" fmla="*/ 1504721 w 5421466"/>
                <a:gd name="connsiteY27" fmla="*/ 1415985 h 6148240"/>
                <a:gd name="connsiteX28" fmla="*/ 1919500 w 5421466"/>
                <a:gd name="connsiteY28" fmla="*/ 2745164 h 6148240"/>
                <a:gd name="connsiteX29" fmla="*/ 2503962 w 5421466"/>
                <a:gd name="connsiteY29" fmla="*/ 3885807 h 6148240"/>
                <a:gd name="connsiteX30" fmla="*/ 2343706 w 5421466"/>
                <a:gd name="connsiteY30" fmla="*/ 3734978 h 6148240"/>
                <a:gd name="connsiteX31" fmla="*/ 1259624 w 5421466"/>
                <a:gd name="connsiteY31" fmla="*/ 2566055 h 6148240"/>
                <a:gd name="connsiteX32" fmla="*/ 760003 w 5421466"/>
                <a:gd name="connsiteY32" fmla="*/ 2019300 h 6148240"/>
                <a:gd name="connsiteX33" fmla="*/ 213248 w 5421466"/>
                <a:gd name="connsiteY33" fmla="*/ 1510253 h 6148240"/>
                <a:gd name="connsiteX34" fmla="*/ 213248 w 5421466"/>
                <a:gd name="connsiteY34" fmla="*/ 1642228 h 6148240"/>
                <a:gd name="connsiteX35" fmla="*/ 694015 w 5421466"/>
                <a:gd name="connsiteY35" fmla="*/ 2980834 h 6148240"/>
                <a:gd name="connsiteX36" fmla="*/ 1287904 w 5421466"/>
                <a:gd name="connsiteY36" fmla="*/ 4102624 h 6148240"/>
                <a:gd name="connsiteX37" fmla="*/ 2042048 w 5421466"/>
                <a:gd name="connsiteY37" fmla="*/ 4715366 h 6148240"/>
                <a:gd name="connsiteX38" fmla="*/ 2984729 w 5421466"/>
                <a:gd name="connsiteY38" fmla="*/ 5026451 h 6148240"/>
                <a:gd name="connsiteX39" fmla="*/ 2315426 w 5421466"/>
                <a:gd name="connsiteY39" fmla="*/ 5092438 h 6148240"/>
                <a:gd name="connsiteX40" fmla="*/ 1495294 w 5421466"/>
                <a:gd name="connsiteY40" fmla="*/ 4922756 h 6148240"/>
                <a:gd name="connsiteX41" fmla="*/ 760003 w 5421466"/>
                <a:gd name="connsiteY41" fmla="*/ 4187465 h 6148240"/>
                <a:gd name="connsiteX42" fmla="*/ 260382 w 5421466"/>
                <a:gd name="connsiteY42" fmla="*/ 3291919 h 6148240"/>
                <a:gd name="connsiteX43" fmla="*/ 5859 w 5421466"/>
                <a:gd name="connsiteY43" fmla="*/ 2924273 h 6148240"/>
                <a:gd name="connsiteX44" fmla="*/ 109554 w 5421466"/>
                <a:gd name="connsiteY44" fmla="*/ 3518162 h 6148240"/>
                <a:gd name="connsiteX45" fmla="*/ 420638 w 5421466"/>
                <a:gd name="connsiteY45" fmla="*/ 4922756 h 6148240"/>
                <a:gd name="connsiteX46" fmla="*/ 910832 w 5421466"/>
                <a:gd name="connsiteY46" fmla="*/ 5544925 h 6148240"/>
                <a:gd name="connsiteX47" fmla="*/ 1523574 w 5421466"/>
                <a:gd name="connsiteY47" fmla="*/ 5761741 h 6148240"/>
                <a:gd name="connsiteX48" fmla="*/ 2287145 w 5421466"/>
                <a:gd name="connsiteY48" fmla="*/ 5724034 h 6148240"/>
                <a:gd name="connsiteX49" fmla="*/ 3609909 w 5421466"/>
                <a:gd name="connsiteY49" fmla="*/ 5516644 h 6148240"/>
                <a:gd name="connsiteX50" fmla="*/ 3701166 w 5421466"/>
                <a:gd name="connsiteY50" fmla="*/ 5563778 h 6148240"/>
                <a:gd name="connsiteX51" fmla="*/ 3503203 w 5421466"/>
                <a:gd name="connsiteY51" fmla="*/ 6129387 h 6148240"/>
                <a:gd name="connsiteX0" fmla="*/ 4455310 w 5421466"/>
                <a:gd name="connsiteY0" fmla="*/ 6044545 h 6129387"/>
                <a:gd name="connsiteX1" fmla="*/ 4455310 w 5421466"/>
                <a:gd name="connsiteY1" fmla="*/ 6035119 h 6129387"/>
                <a:gd name="connsiteX2" fmla="*/ 4172506 w 5421466"/>
                <a:gd name="connsiteY2" fmla="*/ 5431803 h 6129387"/>
                <a:gd name="connsiteX3" fmla="*/ 4181933 w 5421466"/>
                <a:gd name="connsiteY3" fmla="*/ 5337535 h 6129387"/>
                <a:gd name="connsiteX4" fmla="*/ 4596712 w 5421466"/>
                <a:gd name="connsiteY4" fmla="*/ 4932183 h 6129387"/>
                <a:gd name="connsiteX5" fmla="*/ 5058626 w 5421466"/>
                <a:gd name="connsiteY5" fmla="*/ 3800966 h 6129387"/>
                <a:gd name="connsiteX6" fmla="*/ 5416844 w 5421466"/>
                <a:gd name="connsiteY6" fmla="*/ 2735737 h 6129387"/>
                <a:gd name="connsiteX7" fmla="*/ 5209455 w 5421466"/>
                <a:gd name="connsiteY7" fmla="*/ 2801725 h 6129387"/>
                <a:gd name="connsiteX8" fmla="*/ 4493017 w 5421466"/>
                <a:gd name="connsiteY8" fmla="*/ 3169370 h 6129387"/>
                <a:gd name="connsiteX9" fmla="*/ 3691739 w 5421466"/>
                <a:gd name="connsiteY9" fmla="*/ 4074343 h 6129387"/>
                <a:gd name="connsiteX10" fmla="*/ 3757727 w 5421466"/>
                <a:gd name="connsiteY10" fmla="*/ 3546442 h 6129387"/>
                <a:gd name="connsiteX11" fmla="*/ 4087665 w 5421466"/>
                <a:gd name="connsiteY11" fmla="*/ 2009873 h 6129387"/>
                <a:gd name="connsiteX12" fmla="*/ 4285628 w 5421466"/>
                <a:gd name="connsiteY12" fmla="*/ 1302863 h 6129387"/>
                <a:gd name="connsiteX13" fmla="*/ 4313908 w 5421466"/>
                <a:gd name="connsiteY13" fmla="*/ 963498 h 6129387"/>
                <a:gd name="connsiteX14" fmla="*/ 4049958 w 5421466"/>
                <a:gd name="connsiteY14" fmla="*/ 1199168 h 6129387"/>
                <a:gd name="connsiteX15" fmla="*/ 3569191 w 5421466"/>
                <a:gd name="connsiteY15" fmla="*/ 1840191 h 6129387"/>
                <a:gd name="connsiteX16" fmla="*/ 3408935 w 5421466"/>
                <a:gd name="connsiteY16" fmla="*/ 2349238 h 6129387"/>
                <a:gd name="connsiteX17" fmla="*/ 3324094 w 5421466"/>
                <a:gd name="connsiteY17" fmla="*/ 3518162 h 6129387"/>
                <a:gd name="connsiteX18" fmla="*/ 3267533 w 5421466"/>
                <a:gd name="connsiteY18" fmla="*/ 4093197 h 6129387"/>
                <a:gd name="connsiteX19" fmla="*/ 3267533 w 5421466"/>
                <a:gd name="connsiteY19" fmla="*/ 3885807 h 6129387"/>
                <a:gd name="connsiteX20" fmla="*/ 3069570 w 5421466"/>
                <a:gd name="connsiteY20" fmla="*/ 3188224 h 6129387"/>
                <a:gd name="connsiteX21" fmla="*/ 2428547 w 5421466"/>
                <a:gd name="connsiteY21" fmla="*/ 1604521 h 6129387"/>
                <a:gd name="connsiteX22" fmla="*/ 2042048 w 5421466"/>
                <a:gd name="connsiteY22" fmla="*/ 680694 h 6129387"/>
                <a:gd name="connsiteX23" fmla="*/ 1976061 w 5421466"/>
                <a:gd name="connsiteY23" fmla="*/ 237634 h 6129387"/>
                <a:gd name="connsiteX24" fmla="*/ 1853512 w 5421466"/>
                <a:gd name="connsiteY24" fmla="*/ 1964 h 6129387"/>
                <a:gd name="connsiteX25" fmla="*/ 1674403 w 5421466"/>
                <a:gd name="connsiteY25" fmla="*/ 360183 h 6129387"/>
                <a:gd name="connsiteX26" fmla="*/ 1504721 w 5421466"/>
                <a:gd name="connsiteY26" fmla="*/ 1415985 h 6129387"/>
                <a:gd name="connsiteX27" fmla="*/ 1919500 w 5421466"/>
                <a:gd name="connsiteY27" fmla="*/ 2745164 h 6129387"/>
                <a:gd name="connsiteX28" fmla="*/ 2503962 w 5421466"/>
                <a:gd name="connsiteY28" fmla="*/ 3885807 h 6129387"/>
                <a:gd name="connsiteX29" fmla="*/ 2343706 w 5421466"/>
                <a:gd name="connsiteY29" fmla="*/ 3734978 h 6129387"/>
                <a:gd name="connsiteX30" fmla="*/ 1259624 w 5421466"/>
                <a:gd name="connsiteY30" fmla="*/ 2566055 h 6129387"/>
                <a:gd name="connsiteX31" fmla="*/ 760003 w 5421466"/>
                <a:gd name="connsiteY31" fmla="*/ 2019300 h 6129387"/>
                <a:gd name="connsiteX32" fmla="*/ 213248 w 5421466"/>
                <a:gd name="connsiteY32" fmla="*/ 1510253 h 6129387"/>
                <a:gd name="connsiteX33" fmla="*/ 213248 w 5421466"/>
                <a:gd name="connsiteY33" fmla="*/ 1642228 h 6129387"/>
                <a:gd name="connsiteX34" fmla="*/ 694015 w 5421466"/>
                <a:gd name="connsiteY34" fmla="*/ 2980834 h 6129387"/>
                <a:gd name="connsiteX35" fmla="*/ 1287904 w 5421466"/>
                <a:gd name="connsiteY35" fmla="*/ 4102624 h 6129387"/>
                <a:gd name="connsiteX36" fmla="*/ 2042048 w 5421466"/>
                <a:gd name="connsiteY36" fmla="*/ 4715366 h 6129387"/>
                <a:gd name="connsiteX37" fmla="*/ 2984729 w 5421466"/>
                <a:gd name="connsiteY37" fmla="*/ 5026451 h 6129387"/>
                <a:gd name="connsiteX38" fmla="*/ 2315426 w 5421466"/>
                <a:gd name="connsiteY38" fmla="*/ 5092438 h 6129387"/>
                <a:gd name="connsiteX39" fmla="*/ 1495294 w 5421466"/>
                <a:gd name="connsiteY39" fmla="*/ 4922756 h 6129387"/>
                <a:gd name="connsiteX40" fmla="*/ 760003 w 5421466"/>
                <a:gd name="connsiteY40" fmla="*/ 4187465 h 6129387"/>
                <a:gd name="connsiteX41" fmla="*/ 260382 w 5421466"/>
                <a:gd name="connsiteY41" fmla="*/ 3291919 h 6129387"/>
                <a:gd name="connsiteX42" fmla="*/ 5859 w 5421466"/>
                <a:gd name="connsiteY42" fmla="*/ 2924273 h 6129387"/>
                <a:gd name="connsiteX43" fmla="*/ 109554 w 5421466"/>
                <a:gd name="connsiteY43" fmla="*/ 3518162 h 6129387"/>
                <a:gd name="connsiteX44" fmla="*/ 420638 w 5421466"/>
                <a:gd name="connsiteY44" fmla="*/ 4922756 h 6129387"/>
                <a:gd name="connsiteX45" fmla="*/ 910832 w 5421466"/>
                <a:gd name="connsiteY45" fmla="*/ 5544925 h 6129387"/>
                <a:gd name="connsiteX46" fmla="*/ 1523574 w 5421466"/>
                <a:gd name="connsiteY46" fmla="*/ 5761741 h 6129387"/>
                <a:gd name="connsiteX47" fmla="*/ 2287145 w 5421466"/>
                <a:gd name="connsiteY47" fmla="*/ 5724034 h 6129387"/>
                <a:gd name="connsiteX48" fmla="*/ 3609909 w 5421466"/>
                <a:gd name="connsiteY48" fmla="*/ 5516644 h 6129387"/>
                <a:gd name="connsiteX49" fmla="*/ 3701166 w 5421466"/>
                <a:gd name="connsiteY49" fmla="*/ 5563778 h 6129387"/>
                <a:gd name="connsiteX50" fmla="*/ 3503203 w 5421466"/>
                <a:gd name="connsiteY50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181933 w 5421466"/>
                <a:gd name="connsiteY2" fmla="*/ 5337535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04096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362"/>
                <a:gd name="connsiteY0" fmla="*/ 6067991 h 6199726"/>
                <a:gd name="connsiteX1" fmla="*/ 4204745 w 5421362"/>
                <a:gd name="connsiteY1" fmla="*/ 5516795 h 6199726"/>
                <a:gd name="connsiteX2" fmla="*/ 4281733 w 5421362"/>
                <a:gd name="connsiteY2" fmla="*/ 5237444 h 6199726"/>
                <a:gd name="connsiteX3" fmla="*/ 4631881 w 5421362"/>
                <a:gd name="connsiteY3" fmla="*/ 4847191 h 6199726"/>
                <a:gd name="connsiteX4" fmla="*/ 5058626 w 5421362"/>
                <a:gd name="connsiteY4" fmla="*/ 3800966 h 6199726"/>
                <a:gd name="connsiteX5" fmla="*/ 5416844 w 5421362"/>
                <a:gd name="connsiteY5" fmla="*/ 2735737 h 6199726"/>
                <a:gd name="connsiteX6" fmla="*/ 5209455 w 5421362"/>
                <a:gd name="connsiteY6" fmla="*/ 2801725 h 6199726"/>
                <a:gd name="connsiteX7" fmla="*/ 4508837 w 5421362"/>
                <a:gd name="connsiteY7" fmla="*/ 3248470 h 6199726"/>
                <a:gd name="connsiteX8" fmla="*/ 3722857 w 5421362"/>
                <a:gd name="connsiteY8" fmla="*/ 4079130 h 6199726"/>
                <a:gd name="connsiteX9" fmla="*/ 3757727 w 5421362"/>
                <a:gd name="connsiteY9" fmla="*/ 3546442 h 6199726"/>
                <a:gd name="connsiteX10" fmla="*/ 4087665 w 5421362"/>
                <a:gd name="connsiteY10" fmla="*/ 2009873 h 6199726"/>
                <a:gd name="connsiteX11" fmla="*/ 4285628 w 5421362"/>
                <a:gd name="connsiteY11" fmla="*/ 1302863 h 6199726"/>
                <a:gd name="connsiteX12" fmla="*/ 4313908 w 5421362"/>
                <a:gd name="connsiteY12" fmla="*/ 963498 h 6199726"/>
                <a:gd name="connsiteX13" fmla="*/ 4049958 w 5421362"/>
                <a:gd name="connsiteY13" fmla="*/ 1199168 h 6199726"/>
                <a:gd name="connsiteX14" fmla="*/ 3569191 w 5421362"/>
                <a:gd name="connsiteY14" fmla="*/ 1840191 h 6199726"/>
                <a:gd name="connsiteX15" fmla="*/ 3408935 w 5421362"/>
                <a:gd name="connsiteY15" fmla="*/ 2349238 h 6199726"/>
                <a:gd name="connsiteX16" fmla="*/ 3324094 w 5421362"/>
                <a:gd name="connsiteY16" fmla="*/ 3518162 h 6199726"/>
                <a:gd name="connsiteX17" fmla="*/ 3267533 w 5421362"/>
                <a:gd name="connsiteY17" fmla="*/ 4093197 h 6199726"/>
                <a:gd name="connsiteX18" fmla="*/ 3224446 w 5421362"/>
                <a:gd name="connsiteY18" fmla="*/ 3852295 h 6199726"/>
                <a:gd name="connsiteX19" fmla="*/ 3069570 w 5421362"/>
                <a:gd name="connsiteY19" fmla="*/ 3188224 h 6199726"/>
                <a:gd name="connsiteX20" fmla="*/ 2428547 w 5421362"/>
                <a:gd name="connsiteY20" fmla="*/ 1604521 h 6199726"/>
                <a:gd name="connsiteX21" fmla="*/ 2042048 w 5421362"/>
                <a:gd name="connsiteY21" fmla="*/ 680694 h 6199726"/>
                <a:gd name="connsiteX22" fmla="*/ 1976061 w 5421362"/>
                <a:gd name="connsiteY22" fmla="*/ 237634 h 6199726"/>
                <a:gd name="connsiteX23" fmla="*/ 1853512 w 5421362"/>
                <a:gd name="connsiteY23" fmla="*/ 1964 h 6199726"/>
                <a:gd name="connsiteX24" fmla="*/ 1674403 w 5421362"/>
                <a:gd name="connsiteY24" fmla="*/ 360183 h 6199726"/>
                <a:gd name="connsiteX25" fmla="*/ 1504721 w 5421362"/>
                <a:gd name="connsiteY25" fmla="*/ 1415985 h 6199726"/>
                <a:gd name="connsiteX26" fmla="*/ 1919500 w 5421362"/>
                <a:gd name="connsiteY26" fmla="*/ 2745164 h 6199726"/>
                <a:gd name="connsiteX27" fmla="*/ 2525505 w 5421362"/>
                <a:gd name="connsiteY27" fmla="*/ 3885807 h 6199726"/>
                <a:gd name="connsiteX28" fmla="*/ 2343706 w 5421362"/>
                <a:gd name="connsiteY28" fmla="*/ 3734978 h 6199726"/>
                <a:gd name="connsiteX29" fmla="*/ 1259624 w 5421362"/>
                <a:gd name="connsiteY29" fmla="*/ 2566055 h 6199726"/>
                <a:gd name="connsiteX30" fmla="*/ 760003 w 5421362"/>
                <a:gd name="connsiteY30" fmla="*/ 2019300 h 6199726"/>
                <a:gd name="connsiteX31" fmla="*/ 213248 w 5421362"/>
                <a:gd name="connsiteY31" fmla="*/ 1510253 h 6199726"/>
                <a:gd name="connsiteX32" fmla="*/ 213248 w 5421362"/>
                <a:gd name="connsiteY32" fmla="*/ 1642228 h 6199726"/>
                <a:gd name="connsiteX33" fmla="*/ 694015 w 5421362"/>
                <a:gd name="connsiteY33" fmla="*/ 2980834 h 6199726"/>
                <a:gd name="connsiteX34" fmla="*/ 1287904 w 5421362"/>
                <a:gd name="connsiteY34" fmla="*/ 4102624 h 6199726"/>
                <a:gd name="connsiteX35" fmla="*/ 2042048 w 5421362"/>
                <a:gd name="connsiteY35" fmla="*/ 4715366 h 6199726"/>
                <a:gd name="connsiteX36" fmla="*/ 2771689 w 5421362"/>
                <a:gd name="connsiteY36" fmla="*/ 5012089 h 6199726"/>
                <a:gd name="connsiteX37" fmla="*/ 2315426 w 5421362"/>
                <a:gd name="connsiteY37" fmla="*/ 5092438 h 6199726"/>
                <a:gd name="connsiteX38" fmla="*/ 1495294 w 5421362"/>
                <a:gd name="connsiteY38" fmla="*/ 4922756 h 6199726"/>
                <a:gd name="connsiteX39" fmla="*/ 760003 w 5421362"/>
                <a:gd name="connsiteY39" fmla="*/ 4187465 h 6199726"/>
                <a:gd name="connsiteX40" fmla="*/ 260382 w 5421362"/>
                <a:gd name="connsiteY40" fmla="*/ 3291919 h 6199726"/>
                <a:gd name="connsiteX41" fmla="*/ 5859 w 5421362"/>
                <a:gd name="connsiteY41" fmla="*/ 2924273 h 6199726"/>
                <a:gd name="connsiteX42" fmla="*/ 109554 w 5421362"/>
                <a:gd name="connsiteY42" fmla="*/ 3518162 h 6199726"/>
                <a:gd name="connsiteX43" fmla="*/ 420638 w 5421362"/>
                <a:gd name="connsiteY43" fmla="*/ 4922756 h 6199726"/>
                <a:gd name="connsiteX44" fmla="*/ 910832 w 5421362"/>
                <a:gd name="connsiteY44" fmla="*/ 5544925 h 6199726"/>
                <a:gd name="connsiteX45" fmla="*/ 1523574 w 5421362"/>
                <a:gd name="connsiteY45" fmla="*/ 5761741 h 6199726"/>
                <a:gd name="connsiteX46" fmla="*/ 2336968 w 5421362"/>
                <a:gd name="connsiteY46" fmla="*/ 5729895 h 6199726"/>
                <a:gd name="connsiteX47" fmla="*/ 3483886 w 5421362"/>
                <a:gd name="connsiteY47" fmla="*/ 5540090 h 6199726"/>
                <a:gd name="connsiteX48" fmla="*/ 3704096 w 5421362"/>
                <a:gd name="connsiteY48" fmla="*/ 5581363 h 6199726"/>
                <a:gd name="connsiteX49" fmla="*/ 3506134 w 5421362"/>
                <a:gd name="connsiteY49" fmla="*/ 6199726 h 6199726"/>
                <a:gd name="connsiteX0" fmla="*/ 4469964 w 5421094"/>
                <a:gd name="connsiteY0" fmla="*/ 6067991 h 6199726"/>
                <a:gd name="connsiteX1" fmla="*/ 4204745 w 5421094"/>
                <a:gd name="connsiteY1" fmla="*/ 5516795 h 6199726"/>
                <a:gd name="connsiteX2" fmla="*/ 4281733 w 5421094"/>
                <a:gd name="connsiteY2" fmla="*/ 5237444 h 6199726"/>
                <a:gd name="connsiteX3" fmla="*/ 4631881 w 5421094"/>
                <a:gd name="connsiteY3" fmla="*/ 4847191 h 6199726"/>
                <a:gd name="connsiteX4" fmla="*/ 5058626 w 5421094"/>
                <a:gd name="connsiteY4" fmla="*/ 3800966 h 6199726"/>
                <a:gd name="connsiteX5" fmla="*/ 5416844 w 5421094"/>
                <a:gd name="connsiteY5" fmla="*/ 2735737 h 6199726"/>
                <a:gd name="connsiteX6" fmla="*/ 5209455 w 5421094"/>
                <a:gd name="connsiteY6" fmla="*/ 2801725 h 6199726"/>
                <a:gd name="connsiteX7" fmla="*/ 4553133 w 5421094"/>
                <a:gd name="connsiteY7" fmla="*/ 3267454 h 6199726"/>
                <a:gd name="connsiteX8" fmla="*/ 3722857 w 5421094"/>
                <a:gd name="connsiteY8" fmla="*/ 4079130 h 6199726"/>
                <a:gd name="connsiteX9" fmla="*/ 3757727 w 5421094"/>
                <a:gd name="connsiteY9" fmla="*/ 3546442 h 6199726"/>
                <a:gd name="connsiteX10" fmla="*/ 4087665 w 5421094"/>
                <a:gd name="connsiteY10" fmla="*/ 2009873 h 6199726"/>
                <a:gd name="connsiteX11" fmla="*/ 4285628 w 5421094"/>
                <a:gd name="connsiteY11" fmla="*/ 1302863 h 6199726"/>
                <a:gd name="connsiteX12" fmla="*/ 4313908 w 5421094"/>
                <a:gd name="connsiteY12" fmla="*/ 963498 h 6199726"/>
                <a:gd name="connsiteX13" fmla="*/ 4049958 w 5421094"/>
                <a:gd name="connsiteY13" fmla="*/ 1199168 h 6199726"/>
                <a:gd name="connsiteX14" fmla="*/ 3569191 w 5421094"/>
                <a:gd name="connsiteY14" fmla="*/ 1840191 h 6199726"/>
                <a:gd name="connsiteX15" fmla="*/ 3408935 w 5421094"/>
                <a:gd name="connsiteY15" fmla="*/ 2349238 h 6199726"/>
                <a:gd name="connsiteX16" fmla="*/ 3324094 w 5421094"/>
                <a:gd name="connsiteY16" fmla="*/ 3518162 h 6199726"/>
                <a:gd name="connsiteX17" fmla="*/ 3267533 w 5421094"/>
                <a:gd name="connsiteY17" fmla="*/ 4093197 h 6199726"/>
                <a:gd name="connsiteX18" fmla="*/ 3224446 w 5421094"/>
                <a:gd name="connsiteY18" fmla="*/ 3852295 h 6199726"/>
                <a:gd name="connsiteX19" fmla="*/ 3069570 w 5421094"/>
                <a:gd name="connsiteY19" fmla="*/ 3188224 h 6199726"/>
                <a:gd name="connsiteX20" fmla="*/ 2428547 w 5421094"/>
                <a:gd name="connsiteY20" fmla="*/ 1604521 h 6199726"/>
                <a:gd name="connsiteX21" fmla="*/ 2042048 w 5421094"/>
                <a:gd name="connsiteY21" fmla="*/ 680694 h 6199726"/>
                <a:gd name="connsiteX22" fmla="*/ 1976061 w 5421094"/>
                <a:gd name="connsiteY22" fmla="*/ 237634 h 6199726"/>
                <a:gd name="connsiteX23" fmla="*/ 1853512 w 5421094"/>
                <a:gd name="connsiteY23" fmla="*/ 1964 h 6199726"/>
                <a:gd name="connsiteX24" fmla="*/ 1674403 w 5421094"/>
                <a:gd name="connsiteY24" fmla="*/ 360183 h 6199726"/>
                <a:gd name="connsiteX25" fmla="*/ 1504721 w 5421094"/>
                <a:gd name="connsiteY25" fmla="*/ 1415985 h 6199726"/>
                <a:gd name="connsiteX26" fmla="*/ 1919500 w 5421094"/>
                <a:gd name="connsiteY26" fmla="*/ 2745164 h 6199726"/>
                <a:gd name="connsiteX27" fmla="*/ 2525505 w 5421094"/>
                <a:gd name="connsiteY27" fmla="*/ 3885807 h 6199726"/>
                <a:gd name="connsiteX28" fmla="*/ 2343706 w 5421094"/>
                <a:gd name="connsiteY28" fmla="*/ 3734978 h 6199726"/>
                <a:gd name="connsiteX29" fmla="*/ 1259624 w 5421094"/>
                <a:gd name="connsiteY29" fmla="*/ 2566055 h 6199726"/>
                <a:gd name="connsiteX30" fmla="*/ 760003 w 5421094"/>
                <a:gd name="connsiteY30" fmla="*/ 2019300 h 6199726"/>
                <a:gd name="connsiteX31" fmla="*/ 213248 w 5421094"/>
                <a:gd name="connsiteY31" fmla="*/ 1510253 h 6199726"/>
                <a:gd name="connsiteX32" fmla="*/ 213248 w 5421094"/>
                <a:gd name="connsiteY32" fmla="*/ 1642228 h 6199726"/>
                <a:gd name="connsiteX33" fmla="*/ 694015 w 5421094"/>
                <a:gd name="connsiteY33" fmla="*/ 2980834 h 6199726"/>
                <a:gd name="connsiteX34" fmla="*/ 1287904 w 5421094"/>
                <a:gd name="connsiteY34" fmla="*/ 4102624 h 6199726"/>
                <a:gd name="connsiteX35" fmla="*/ 2042048 w 5421094"/>
                <a:gd name="connsiteY35" fmla="*/ 4715366 h 6199726"/>
                <a:gd name="connsiteX36" fmla="*/ 2771689 w 5421094"/>
                <a:gd name="connsiteY36" fmla="*/ 5012089 h 6199726"/>
                <a:gd name="connsiteX37" fmla="*/ 2315426 w 5421094"/>
                <a:gd name="connsiteY37" fmla="*/ 5092438 h 6199726"/>
                <a:gd name="connsiteX38" fmla="*/ 1495294 w 5421094"/>
                <a:gd name="connsiteY38" fmla="*/ 4922756 h 6199726"/>
                <a:gd name="connsiteX39" fmla="*/ 760003 w 5421094"/>
                <a:gd name="connsiteY39" fmla="*/ 4187465 h 6199726"/>
                <a:gd name="connsiteX40" fmla="*/ 260382 w 5421094"/>
                <a:gd name="connsiteY40" fmla="*/ 3291919 h 6199726"/>
                <a:gd name="connsiteX41" fmla="*/ 5859 w 5421094"/>
                <a:gd name="connsiteY41" fmla="*/ 2924273 h 6199726"/>
                <a:gd name="connsiteX42" fmla="*/ 109554 w 5421094"/>
                <a:gd name="connsiteY42" fmla="*/ 3518162 h 6199726"/>
                <a:gd name="connsiteX43" fmla="*/ 420638 w 5421094"/>
                <a:gd name="connsiteY43" fmla="*/ 4922756 h 6199726"/>
                <a:gd name="connsiteX44" fmla="*/ 910832 w 5421094"/>
                <a:gd name="connsiteY44" fmla="*/ 5544925 h 6199726"/>
                <a:gd name="connsiteX45" fmla="*/ 1523574 w 5421094"/>
                <a:gd name="connsiteY45" fmla="*/ 5761741 h 6199726"/>
                <a:gd name="connsiteX46" fmla="*/ 2336968 w 5421094"/>
                <a:gd name="connsiteY46" fmla="*/ 5729895 h 6199726"/>
                <a:gd name="connsiteX47" fmla="*/ 3483886 w 5421094"/>
                <a:gd name="connsiteY47" fmla="*/ 5540090 h 6199726"/>
                <a:gd name="connsiteX48" fmla="*/ 3704096 w 5421094"/>
                <a:gd name="connsiteY48" fmla="*/ 5581363 h 6199726"/>
                <a:gd name="connsiteX49" fmla="*/ 3506134 w 5421094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24094 w 5426208"/>
                <a:gd name="connsiteY16" fmla="*/ 3518162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15002 w 5426208"/>
                <a:gd name="connsiteY27" fmla="*/ 377764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286298 w 5426208"/>
                <a:gd name="connsiteY27" fmla="*/ 3820319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425170 w 5426208"/>
                <a:gd name="connsiteY27" fmla="*/ 397992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41484 w 5426208"/>
                <a:gd name="connsiteY27" fmla="*/ 406631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416873 w 5426208"/>
                <a:gd name="connsiteY11" fmla="*/ 1383755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391566 w 5426208"/>
                <a:gd name="connsiteY19" fmla="*/ 1651870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8369 h 6200104"/>
                <a:gd name="connsiteX1" fmla="*/ 4282215 w 5426208"/>
                <a:gd name="connsiteY1" fmla="*/ 5520614 h 6200104"/>
                <a:gd name="connsiteX2" fmla="*/ 4330110 w 5426208"/>
                <a:gd name="connsiteY2" fmla="*/ 5252555 h 6200104"/>
                <a:gd name="connsiteX3" fmla="*/ 4631881 w 5426208"/>
                <a:gd name="connsiteY3" fmla="*/ 4847569 h 6200104"/>
                <a:gd name="connsiteX4" fmla="*/ 5058626 w 5426208"/>
                <a:gd name="connsiteY4" fmla="*/ 3801344 h 6200104"/>
                <a:gd name="connsiteX5" fmla="*/ 5416844 w 5426208"/>
                <a:gd name="connsiteY5" fmla="*/ 2736115 h 6200104"/>
                <a:gd name="connsiteX6" fmla="*/ 5253752 w 5426208"/>
                <a:gd name="connsiteY6" fmla="*/ 2748315 h 6200104"/>
                <a:gd name="connsiteX7" fmla="*/ 4553133 w 5426208"/>
                <a:gd name="connsiteY7" fmla="*/ 3267832 h 6200104"/>
                <a:gd name="connsiteX8" fmla="*/ 3980892 w 5426208"/>
                <a:gd name="connsiteY8" fmla="*/ 4210985 h 6200104"/>
                <a:gd name="connsiteX9" fmla="*/ 4002122 w 5426208"/>
                <a:gd name="connsiteY9" fmla="*/ 3520887 h 6200104"/>
                <a:gd name="connsiteX10" fmla="*/ 4261463 w 5426208"/>
                <a:gd name="connsiteY10" fmla="*/ 1983673 h 6200104"/>
                <a:gd name="connsiteX11" fmla="*/ 4416873 w 5426208"/>
                <a:gd name="connsiteY11" fmla="*/ 1384133 h 6200104"/>
                <a:gd name="connsiteX12" fmla="*/ 4596120 w 5426208"/>
                <a:gd name="connsiteY12" fmla="*/ 925679 h 6200104"/>
                <a:gd name="connsiteX13" fmla="*/ 4049958 w 5426208"/>
                <a:gd name="connsiteY13" fmla="*/ 1199546 h 6200104"/>
                <a:gd name="connsiteX14" fmla="*/ 3488008 w 5426208"/>
                <a:gd name="connsiteY14" fmla="*/ 2315967 h 6200104"/>
                <a:gd name="connsiteX15" fmla="*/ 3287203 w 5426208"/>
                <a:gd name="connsiteY15" fmla="*/ 3409640 h 6200104"/>
                <a:gd name="connsiteX16" fmla="*/ 3292845 w 5426208"/>
                <a:gd name="connsiteY16" fmla="*/ 4093575 h 6200104"/>
                <a:gd name="connsiteX17" fmla="*/ 3192806 w 5426208"/>
                <a:gd name="connsiteY17" fmla="*/ 3843181 h 6200104"/>
                <a:gd name="connsiteX18" fmla="*/ 3006290 w 5426208"/>
                <a:gd name="connsiteY18" fmla="*/ 2973449 h 6200104"/>
                <a:gd name="connsiteX19" fmla="*/ 2437902 w 5426208"/>
                <a:gd name="connsiteY19" fmla="*/ 1629218 h 6200104"/>
                <a:gd name="connsiteX20" fmla="*/ 2116465 w 5426208"/>
                <a:gd name="connsiteY20" fmla="*/ 842913 h 6200104"/>
                <a:gd name="connsiteX21" fmla="*/ 1976061 w 5426208"/>
                <a:gd name="connsiteY21" fmla="*/ 238012 h 6200104"/>
                <a:gd name="connsiteX22" fmla="*/ 1853512 w 5426208"/>
                <a:gd name="connsiteY22" fmla="*/ 2342 h 6200104"/>
                <a:gd name="connsiteX23" fmla="*/ 1674403 w 5426208"/>
                <a:gd name="connsiteY23" fmla="*/ 360561 h 6200104"/>
                <a:gd name="connsiteX24" fmla="*/ 1504721 w 5426208"/>
                <a:gd name="connsiteY24" fmla="*/ 1416363 h 6200104"/>
                <a:gd name="connsiteX25" fmla="*/ 1919500 w 5426208"/>
                <a:gd name="connsiteY25" fmla="*/ 2745542 h 6200104"/>
                <a:gd name="connsiteX26" fmla="*/ 2511779 w 5426208"/>
                <a:gd name="connsiteY26" fmla="*/ 3913253 h 6200104"/>
                <a:gd name="connsiteX27" fmla="*/ 2507282 w 5426208"/>
                <a:gd name="connsiteY27" fmla="*/ 4079404 h 6200104"/>
                <a:gd name="connsiteX28" fmla="*/ 1259624 w 5426208"/>
                <a:gd name="connsiteY28" fmla="*/ 2566433 h 6200104"/>
                <a:gd name="connsiteX29" fmla="*/ 760003 w 5426208"/>
                <a:gd name="connsiteY29" fmla="*/ 2019678 h 6200104"/>
                <a:gd name="connsiteX30" fmla="*/ 213248 w 5426208"/>
                <a:gd name="connsiteY30" fmla="*/ 1510631 h 6200104"/>
                <a:gd name="connsiteX31" fmla="*/ 213248 w 5426208"/>
                <a:gd name="connsiteY31" fmla="*/ 1642606 h 6200104"/>
                <a:gd name="connsiteX32" fmla="*/ 694015 w 5426208"/>
                <a:gd name="connsiteY32" fmla="*/ 2981212 h 6200104"/>
                <a:gd name="connsiteX33" fmla="*/ 1253280 w 5426208"/>
                <a:gd name="connsiteY33" fmla="*/ 4011172 h 6200104"/>
                <a:gd name="connsiteX34" fmla="*/ 2015715 w 5426208"/>
                <a:gd name="connsiteY34" fmla="*/ 4652474 h 6200104"/>
                <a:gd name="connsiteX35" fmla="*/ 2631307 w 5426208"/>
                <a:gd name="connsiteY35" fmla="*/ 4974927 h 6200104"/>
                <a:gd name="connsiteX36" fmla="*/ 2175214 w 5426208"/>
                <a:gd name="connsiteY36" fmla="*/ 5005730 h 6200104"/>
                <a:gd name="connsiteX37" fmla="*/ 1502268 w 5426208"/>
                <a:gd name="connsiteY37" fmla="*/ 4791697 h 6200104"/>
                <a:gd name="connsiteX38" fmla="*/ 760003 w 5426208"/>
                <a:gd name="connsiteY38" fmla="*/ 4187843 h 6200104"/>
                <a:gd name="connsiteX39" fmla="*/ 260382 w 5426208"/>
                <a:gd name="connsiteY39" fmla="*/ 3292297 h 6200104"/>
                <a:gd name="connsiteX40" fmla="*/ 5859 w 5426208"/>
                <a:gd name="connsiteY40" fmla="*/ 2924651 h 6200104"/>
                <a:gd name="connsiteX41" fmla="*/ 109554 w 5426208"/>
                <a:gd name="connsiteY41" fmla="*/ 3518540 h 6200104"/>
                <a:gd name="connsiteX42" fmla="*/ 420638 w 5426208"/>
                <a:gd name="connsiteY42" fmla="*/ 4923134 h 6200104"/>
                <a:gd name="connsiteX43" fmla="*/ 967661 w 5426208"/>
                <a:gd name="connsiteY43" fmla="*/ 5506585 h 6200104"/>
                <a:gd name="connsiteX44" fmla="*/ 1523574 w 5426208"/>
                <a:gd name="connsiteY44" fmla="*/ 5762119 h 6200104"/>
                <a:gd name="connsiteX45" fmla="*/ 2471273 w 5426208"/>
                <a:gd name="connsiteY45" fmla="*/ 5842271 h 6200104"/>
                <a:gd name="connsiteX46" fmla="*/ 3384948 w 5426208"/>
                <a:gd name="connsiteY46" fmla="*/ 5645745 h 6200104"/>
                <a:gd name="connsiteX47" fmla="*/ 3500869 w 5426208"/>
                <a:gd name="connsiteY47" fmla="*/ 5718886 h 6200104"/>
                <a:gd name="connsiteX48" fmla="*/ 3506134 w 5426208"/>
                <a:gd name="connsiteY48" fmla="*/ 6200104 h 6200104"/>
                <a:gd name="connsiteX0" fmla="*/ 4469964 w 5426208"/>
                <a:gd name="connsiteY0" fmla="*/ 6083203 h 6214938"/>
                <a:gd name="connsiteX1" fmla="*/ 4282215 w 5426208"/>
                <a:gd name="connsiteY1" fmla="*/ 5535448 h 6214938"/>
                <a:gd name="connsiteX2" fmla="*/ 4330110 w 5426208"/>
                <a:gd name="connsiteY2" fmla="*/ 5267389 h 6214938"/>
                <a:gd name="connsiteX3" fmla="*/ 4631881 w 5426208"/>
                <a:gd name="connsiteY3" fmla="*/ 4862403 h 6214938"/>
                <a:gd name="connsiteX4" fmla="*/ 5058626 w 5426208"/>
                <a:gd name="connsiteY4" fmla="*/ 3816178 h 6214938"/>
                <a:gd name="connsiteX5" fmla="*/ 5416844 w 5426208"/>
                <a:gd name="connsiteY5" fmla="*/ 2750949 h 6214938"/>
                <a:gd name="connsiteX6" fmla="*/ 5253752 w 5426208"/>
                <a:gd name="connsiteY6" fmla="*/ 2763149 h 6214938"/>
                <a:gd name="connsiteX7" fmla="*/ 4553133 w 5426208"/>
                <a:gd name="connsiteY7" fmla="*/ 3282666 h 6214938"/>
                <a:gd name="connsiteX8" fmla="*/ 3980892 w 5426208"/>
                <a:gd name="connsiteY8" fmla="*/ 4225819 h 6214938"/>
                <a:gd name="connsiteX9" fmla="*/ 4002122 w 5426208"/>
                <a:gd name="connsiteY9" fmla="*/ 3535721 h 6214938"/>
                <a:gd name="connsiteX10" fmla="*/ 4261463 w 5426208"/>
                <a:gd name="connsiteY10" fmla="*/ 1998507 h 6214938"/>
                <a:gd name="connsiteX11" fmla="*/ 4416873 w 5426208"/>
                <a:gd name="connsiteY11" fmla="*/ 1398967 h 6214938"/>
                <a:gd name="connsiteX12" fmla="*/ 4596120 w 5426208"/>
                <a:gd name="connsiteY12" fmla="*/ 940513 h 6214938"/>
                <a:gd name="connsiteX13" fmla="*/ 4049958 w 5426208"/>
                <a:gd name="connsiteY13" fmla="*/ 1214380 h 6214938"/>
                <a:gd name="connsiteX14" fmla="*/ 3488008 w 5426208"/>
                <a:gd name="connsiteY14" fmla="*/ 2330801 h 6214938"/>
                <a:gd name="connsiteX15" fmla="*/ 3287203 w 5426208"/>
                <a:gd name="connsiteY15" fmla="*/ 3424474 h 6214938"/>
                <a:gd name="connsiteX16" fmla="*/ 3292845 w 5426208"/>
                <a:gd name="connsiteY16" fmla="*/ 4108409 h 6214938"/>
                <a:gd name="connsiteX17" fmla="*/ 3192806 w 5426208"/>
                <a:gd name="connsiteY17" fmla="*/ 3858015 h 6214938"/>
                <a:gd name="connsiteX18" fmla="*/ 3006290 w 5426208"/>
                <a:gd name="connsiteY18" fmla="*/ 2988283 h 6214938"/>
                <a:gd name="connsiteX19" fmla="*/ 2437902 w 5426208"/>
                <a:gd name="connsiteY19" fmla="*/ 1644052 h 6214938"/>
                <a:gd name="connsiteX20" fmla="*/ 2116465 w 5426208"/>
                <a:gd name="connsiteY20" fmla="*/ 857747 h 6214938"/>
                <a:gd name="connsiteX21" fmla="*/ 1976061 w 5426208"/>
                <a:gd name="connsiteY21" fmla="*/ 252846 h 6214938"/>
                <a:gd name="connsiteX22" fmla="*/ 1853512 w 5426208"/>
                <a:gd name="connsiteY22" fmla="*/ 17176 h 6214938"/>
                <a:gd name="connsiteX23" fmla="*/ 1612673 w 5426208"/>
                <a:gd name="connsiteY23" fmla="*/ 683202 h 6214938"/>
                <a:gd name="connsiteX24" fmla="*/ 1504721 w 5426208"/>
                <a:gd name="connsiteY24" fmla="*/ 1431197 h 6214938"/>
                <a:gd name="connsiteX25" fmla="*/ 1919500 w 5426208"/>
                <a:gd name="connsiteY25" fmla="*/ 2760376 h 6214938"/>
                <a:gd name="connsiteX26" fmla="*/ 2511779 w 5426208"/>
                <a:gd name="connsiteY26" fmla="*/ 3928087 h 6214938"/>
                <a:gd name="connsiteX27" fmla="*/ 2507282 w 5426208"/>
                <a:gd name="connsiteY27" fmla="*/ 4094238 h 6214938"/>
                <a:gd name="connsiteX28" fmla="*/ 1259624 w 5426208"/>
                <a:gd name="connsiteY28" fmla="*/ 2581267 h 6214938"/>
                <a:gd name="connsiteX29" fmla="*/ 760003 w 5426208"/>
                <a:gd name="connsiteY29" fmla="*/ 2034512 h 6214938"/>
                <a:gd name="connsiteX30" fmla="*/ 213248 w 5426208"/>
                <a:gd name="connsiteY30" fmla="*/ 1525465 h 6214938"/>
                <a:gd name="connsiteX31" fmla="*/ 213248 w 5426208"/>
                <a:gd name="connsiteY31" fmla="*/ 1657440 h 6214938"/>
                <a:gd name="connsiteX32" fmla="*/ 694015 w 5426208"/>
                <a:gd name="connsiteY32" fmla="*/ 2996046 h 6214938"/>
                <a:gd name="connsiteX33" fmla="*/ 1253280 w 5426208"/>
                <a:gd name="connsiteY33" fmla="*/ 4026006 h 6214938"/>
                <a:gd name="connsiteX34" fmla="*/ 2015715 w 5426208"/>
                <a:gd name="connsiteY34" fmla="*/ 4667308 h 6214938"/>
                <a:gd name="connsiteX35" fmla="*/ 2631307 w 5426208"/>
                <a:gd name="connsiteY35" fmla="*/ 4989761 h 6214938"/>
                <a:gd name="connsiteX36" fmla="*/ 2175214 w 5426208"/>
                <a:gd name="connsiteY36" fmla="*/ 5020564 h 6214938"/>
                <a:gd name="connsiteX37" fmla="*/ 1502268 w 5426208"/>
                <a:gd name="connsiteY37" fmla="*/ 4806531 h 6214938"/>
                <a:gd name="connsiteX38" fmla="*/ 760003 w 5426208"/>
                <a:gd name="connsiteY38" fmla="*/ 4202677 h 6214938"/>
                <a:gd name="connsiteX39" fmla="*/ 260382 w 5426208"/>
                <a:gd name="connsiteY39" fmla="*/ 3307131 h 6214938"/>
                <a:gd name="connsiteX40" fmla="*/ 5859 w 5426208"/>
                <a:gd name="connsiteY40" fmla="*/ 2939485 h 6214938"/>
                <a:gd name="connsiteX41" fmla="*/ 109554 w 5426208"/>
                <a:gd name="connsiteY41" fmla="*/ 3533374 h 6214938"/>
                <a:gd name="connsiteX42" fmla="*/ 420638 w 5426208"/>
                <a:gd name="connsiteY42" fmla="*/ 4937968 h 6214938"/>
                <a:gd name="connsiteX43" fmla="*/ 967661 w 5426208"/>
                <a:gd name="connsiteY43" fmla="*/ 5521419 h 6214938"/>
                <a:gd name="connsiteX44" fmla="*/ 1523574 w 5426208"/>
                <a:gd name="connsiteY44" fmla="*/ 5776953 h 6214938"/>
                <a:gd name="connsiteX45" fmla="*/ 2471273 w 5426208"/>
                <a:gd name="connsiteY45" fmla="*/ 5857105 h 6214938"/>
                <a:gd name="connsiteX46" fmla="*/ 3384948 w 5426208"/>
                <a:gd name="connsiteY46" fmla="*/ 5660579 h 6214938"/>
                <a:gd name="connsiteX47" fmla="*/ 3500869 w 5426208"/>
                <a:gd name="connsiteY47" fmla="*/ 5733720 h 6214938"/>
                <a:gd name="connsiteX48" fmla="*/ 3506134 w 5426208"/>
                <a:gd name="connsiteY48" fmla="*/ 6214938 h 6214938"/>
                <a:gd name="connsiteX0" fmla="*/ 4469964 w 5426208"/>
                <a:gd name="connsiteY0" fmla="*/ 6068032 h 6199767"/>
                <a:gd name="connsiteX1" fmla="*/ 4282215 w 5426208"/>
                <a:gd name="connsiteY1" fmla="*/ 5520277 h 6199767"/>
                <a:gd name="connsiteX2" fmla="*/ 4330110 w 5426208"/>
                <a:gd name="connsiteY2" fmla="*/ 5252218 h 6199767"/>
                <a:gd name="connsiteX3" fmla="*/ 4631881 w 5426208"/>
                <a:gd name="connsiteY3" fmla="*/ 4847232 h 6199767"/>
                <a:gd name="connsiteX4" fmla="*/ 5058626 w 5426208"/>
                <a:gd name="connsiteY4" fmla="*/ 3801007 h 6199767"/>
                <a:gd name="connsiteX5" fmla="*/ 5416844 w 5426208"/>
                <a:gd name="connsiteY5" fmla="*/ 2735778 h 6199767"/>
                <a:gd name="connsiteX6" fmla="*/ 5253752 w 5426208"/>
                <a:gd name="connsiteY6" fmla="*/ 2747978 h 6199767"/>
                <a:gd name="connsiteX7" fmla="*/ 4553133 w 5426208"/>
                <a:gd name="connsiteY7" fmla="*/ 3267495 h 6199767"/>
                <a:gd name="connsiteX8" fmla="*/ 3980892 w 5426208"/>
                <a:gd name="connsiteY8" fmla="*/ 4210648 h 6199767"/>
                <a:gd name="connsiteX9" fmla="*/ 4002122 w 5426208"/>
                <a:gd name="connsiteY9" fmla="*/ 3520550 h 6199767"/>
                <a:gd name="connsiteX10" fmla="*/ 4261463 w 5426208"/>
                <a:gd name="connsiteY10" fmla="*/ 1983336 h 6199767"/>
                <a:gd name="connsiteX11" fmla="*/ 4416873 w 5426208"/>
                <a:gd name="connsiteY11" fmla="*/ 1383796 h 6199767"/>
                <a:gd name="connsiteX12" fmla="*/ 4596120 w 5426208"/>
                <a:gd name="connsiteY12" fmla="*/ 925342 h 6199767"/>
                <a:gd name="connsiteX13" fmla="*/ 4049958 w 5426208"/>
                <a:gd name="connsiteY13" fmla="*/ 1199209 h 6199767"/>
                <a:gd name="connsiteX14" fmla="*/ 3488008 w 5426208"/>
                <a:gd name="connsiteY14" fmla="*/ 2315630 h 6199767"/>
                <a:gd name="connsiteX15" fmla="*/ 3287203 w 5426208"/>
                <a:gd name="connsiteY15" fmla="*/ 3409303 h 6199767"/>
                <a:gd name="connsiteX16" fmla="*/ 3292845 w 5426208"/>
                <a:gd name="connsiteY16" fmla="*/ 4093238 h 6199767"/>
                <a:gd name="connsiteX17" fmla="*/ 3192806 w 5426208"/>
                <a:gd name="connsiteY17" fmla="*/ 3842844 h 6199767"/>
                <a:gd name="connsiteX18" fmla="*/ 3006290 w 5426208"/>
                <a:gd name="connsiteY18" fmla="*/ 2973112 h 6199767"/>
                <a:gd name="connsiteX19" fmla="*/ 2437902 w 5426208"/>
                <a:gd name="connsiteY19" fmla="*/ 1628881 h 6199767"/>
                <a:gd name="connsiteX20" fmla="*/ 2116465 w 5426208"/>
                <a:gd name="connsiteY20" fmla="*/ 842576 h 6199767"/>
                <a:gd name="connsiteX21" fmla="*/ 1945144 w 5426208"/>
                <a:gd name="connsiteY21" fmla="*/ 474671 h 6199767"/>
                <a:gd name="connsiteX22" fmla="*/ 1853512 w 5426208"/>
                <a:gd name="connsiteY22" fmla="*/ 2005 h 6199767"/>
                <a:gd name="connsiteX23" fmla="*/ 1612673 w 5426208"/>
                <a:gd name="connsiteY23" fmla="*/ 668031 h 6199767"/>
                <a:gd name="connsiteX24" fmla="*/ 1504721 w 5426208"/>
                <a:gd name="connsiteY24" fmla="*/ 1416026 h 6199767"/>
                <a:gd name="connsiteX25" fmla="*/ 1919500 w 5426208"/>
                <a:gd name="connsiteY25" fmla="*/ 2745205 h 6199767"/>
                <a:gd name="connsiteX26" fmla="*/ 2511779 w 5426208"/>
                <a:gd name="connsiteY26" fmla="*/ 3912916 h 6199767"/>
                <a:gd name="connsiteX27" fmla="*/ 2507282 w 5426208"/>
                <a:gd name="connsiteY27" fmla="*/ 4079067 h 6199767"/>
                <a:gd name="connsiteX28" fmla="*/ 1259624 w 5426208"/>
                <a:gd name="connsiteY28" fmla="*/ 2566096 h 6199767"/>
                <a:gd name="connsiteX29" fmla="*/ 760003 w 5426208"/>
                <a:gd name="connsiteY29" fmla="*/ 2019341 h 6199767"/>
                <a:gd name="connsiteX30" fmla="*/ 213248 w 5426208"/>
                <a:gd name="connsiteY30" fmla="*/ 1510294 h 6199767"/>
                <a:gd name="connsiteX31" fmla="*/ 213248 w 5426208"/>
                <a:gd name="connsiteY31" fmla="*/ 1642269 h 6199767"/>
                <a:gd name="connsiteX32" fmla="*/ 694015 w 5426208"/>
                <a:gd name="connsiteY32" fmla="*/ 2980875 h 6199767"/>
                <a:gd name="connsiteX33" fmla="*/ 1253280 w 5426208"/>
                <a:gd name="connsiteY33" fmla="*/ 4010835 h 6199767"/>
                <a:gd name="connsiteX34" fmla="*/ 2015715 w 5426208"/>
                <a:gd name="connsiteY34" fmla="*/ 4652137 h 6199767"/>
                <a:gd name="connsiteX35" fmla="*/ 2631307 w 5426208"/>
                <a:gd name="connsiteY35" fmla="*/ 4974590 h 6199767"/>
                <a:gd name="connsiteX36" fmla="*/ 2175214 w 5426208"/>
                <a:gd name="connsiteY36" fmla="*/ 5005393 h 6199767"/>
                <a:gd name="connsiteX37" fmla="*/ 1502268 w 5426208"/>
                <a:gd name="connsiteY37" fmla="*/ 4791360 h 6199767"/>
                <a:gd name="connsiteX38" fmla="*/ 760003 w 5426208"/>
                <a:gd name="connsiteY38" fmla="*/ 4187506 h 6199767"/>
                <a:gd name="connsiteX39" fmla="*/ 260382 w 5426208"/>
                <a:gd name="connsiteY39" fmla="*/ 3291960 h 6199767"/>
                <a:gd name="connsiteX40" fmla="*/ 5859 w 5426208"/>
                <a:gd name="connsiteY40" fmla="*/ 2924314 h 6199767"/>
                <a:gd name="connsiteX41" fmla="*/ 109554 w 5426208"/>
                <a:gd name="connsiteY41" fmla="*/ 3518203 h 6199767"/>
                <a:gd name="connsiteX42" fmla="*/ 420638 w 5426208"/>
                <a:gd name="connsiteY42" fmla="*/ 4922797 h 6199767"/>
                <a:gd name="connsiteX43" fmla="*/ 967661 w 5426208"/>
                <a:gd name="connsiteY43" fmla="*/ 5506248 h 6199767"/>
                <a:gd name="connsiteX44" fmla="*/ 1523574 w 5426208"/>
                <a:gd name="connsiteY44" fmla="*/ 5761782 h 6199767"/>
                <a:gd name="connsiteX45" fmla="*/ 2471273 w 5426208"/>
                <a:gd name="connsiteY45" fmla="*/ 5841934 h 6199767"/>
                <a:gd name="connsiteX46" fmla="*/ 3384948 w 5426208"/>
                <a:gd name="connsiteY46" fmla="*/ 5645408 h 6199767"/>
                <a:gd name="connsiteX47" fmla="*/ 3500869 w 5426208"/>
                <a:gd name="connsiteY47" fmla="*/ 5718549 h 6199767"/>
                <a:gd name="connsiteX48" fmla="*/ 3506134 w 5426208"/>
                <a:gd name="connsiteY48" fmla="*/ 6199767 h 6199767"/>
                <a:gd name="connsiteX0" fmla="*/ 4469964 w 5426208"/>
                <a:gd name="connsiteY0" fmla="*/ 5783028 h 5914763"/>
                <a:gd name="connsiteX1" fmla="*/ 4282215 w 5426208"/>
                <a:gd name="connsiteY1" fmla="*/ 5235273 h 5914763"/>
                <a:gd name="connsiteX2" fmla="*/ 4330110 w 5426208"/>
                <a:gd name="connsiteY2" fmla="*/ 4967214 h 5914763"/>
                <a:gd name="connsiteX3" fmla="*/ 4631881 w 5426208"/>
                <a:gd name="connsiteY3" fmla="*/ 4562228 h 5914763"/>
                <a:gd name="connsiteX4" fmla="*/ 5058626 w 5426208"/>
                <a:gd name="connsiteY4" fmla="*/ 3516003 h 5914763"/>
                <a:gd name="connsiteX5" fmla="*/ 5416844 w 5426208"/>
                <a:gd name="connsiteY5" fmla="*/ 2450774 h 5914763"/>
                <a:gd name="connsiteX6" fmla="*/ 5253752 w 5426208"/>
                <a:gd name="connsiteY6" fmla="*/ 2462974 h 5914763"/>
                <a:gd name="connsiteX7" fmla="*/ 4553133 w 5426208"/>
                <a:gd name="connsiteY7" fmla="*/ 2982491 h 5914763"/>
                <a:gd name="connsiteX8" fmla="*/ 3980892 w 5426208"/>
                <a:gd name="connsiteY8" fmla="*/ 3925644 h 5914763"/>
                <a:gd name="connsiteX9" fmla="*/ 4002122 w 5426208"/>
                <a:gd name="connsiteY9" fmla="*/ 3235546 h 5914763"/>
                <a:gd name="connsiteX10" fmla="*/ 4261463 w 5426208"/>
                <a:gd name="connsiteY10" fmla="*/ 1698332 h 5914763"/>
                <a:gd name="connsiteX11" fmla="*/ 4416873 w 5426208"/>
                <a:gd name="connsiteY11" fmla="*/ 1098792 h 5914763"/>
                <a:gd name="connsiteX12" fmla="*/ 4596120 w 5426208"/>
                <a:gd name="connsiteY12" fmla="*/ 640338 h 5914763"/>
                <a:gd name="connsiteX13" fmla="*/ 4049958 w 5426208"/>
                <a:gd name="connsiteY13" fmla="*/ 914205 h 5914763"/>
                <a:gd name="connsiteX14" fmla="*/ 3488008 w 5426208"/>
                <a:gd name="connsiteY14" fmla="*/ 2030626 h 5914763"/>
                <a:gd name="connsiteX15" fmla="*/ 3287203 w 5426208"/>
                <a:gd name="connsiteY15" fmla="*/ 3124299 h 5914763"/>
                <a:gd name="connsiteX16" fmla="*/ 3292845 w 5426208"/>
                <a:gd name="connsiteY16" fmla="*/ 3808234 h 5914763"/>
                <a:gd name="connsiteX17" fmla="*/ 3192806 w 5426208"/>
                <a:gd name="connsiteY17" fmla="*/ 3557840 h 5914763"/>
                <a:gd name="connsiteX18" fmla="*/ 3006290 w 5426208"/>
                <a:gd name="connsiteY18" fmla="*/ 2688108 h 5914763"/>
                <a:gd name="connsiteX19" fmla="*/ 2437902 w 5426208"/>
                <a:gd name="connsiteY19" fmla="*/ 1343877 h 5914763"/>
                <a:gd name="connsiteX20" fmla="*/ 2116465 w 5426208"/>
                <a:gd name="connsiteY20" fmla="*/ 557572 h 5914763"/>
                <a:gd name="connsiteX21" fmla="*/ 1945144 w 5426208"/>
                <a:gd name="connsiteY21" fmla="*/ 189667 h 5914763"/>
                <a:gd name="connsiteX22" fmla="*/ 1791527 w 5426208"/>
                <a:gd name="connsiteY22" fmla="*/ 5193 h 5914763"/>
                <a:gd name="connsiteX23" fmla="*/ 1612673 w 5426208"/>
                <a:gd name="connsiteY23" fmla="*/ 383027 h 5914763"/>
                <a:gd name="connsiteX24" fmla="*/ 1504721 w 5426208"/>
                <a:gd name="connsiteY24" fmla="*/ 1131022 h 5914763"/>
                <a:gd name="connsiteX25" fmla="*/ 1919500 w 5426208"/>
                <a:gd name="connsiteY25" fmla="*/ 2460201 h 5914763"/>
                <a:gd name="connsiteX26" fmla="*/ 2511779 w 5426208"/>
                <a:gd name="connsiteY26" fmla="*/ 3627912 h 5914763"/>
                <a:gd name="connsiteX27" fmla="*/ 2507282 w 5426208"/>
                <a:gd name="connsiteY27" fmla="*/ 3794063 h 5914763"/>
                <a:gd name="connsiteX28" fmla="*/ 1259624 w 5426208"/>
                <a:gd name="connsiteY28" fmla="*/ 2281092 h 5914763"/>
                <a:gd name="connsiteX29" fmla="*/ 760003 w 5426208"/>
                <a:gd name="connsiteY29" fmla="*/ 1734337 h 5914763"/>
                <a:gd name="connsiteX30" fmla="*/ 213248 w 5426208"/>
                <a:gd name="connsiteY30" fmla="*/ 1225290 h 5914763"/>
                <a:gd name="connsiteX31" fmla="*/ 213248 w 5426208"/>
                <a:gd name="connsiteY31" fmla="*/ 1357265 h 5914763"/>
                <a:gd name="connsiteX32" fmla="*/ 694015 w 5426208"/>
                <a:gd name="connsiteY32" fmla="*/ 2695871 h 5914763"/>
                <a:gd name="connsiteX33" fmla="*/ 1253280 w 5426208"/>
                <a:gd name="connsiteY33" fmla="*/ 3725831 h 5914763"/>
                <a:gd name="connsiteX34" fmla="*/ 2015715 w 5426208"/>
                <a:gd name="connsiteY34" fmla="*/ 4367133 h 5914763"/>
                <a:gd name="connsiteX35" fmla="*/ 2631307 w 5426208"/>
                <a:gd name="connsiteY35" fmla="*/ 4689586 h 5914763"/>
                <a:gd name="connsiteX36" fmla="*/ 2175214 w 5426208"/>
                <a:gd name="connsiteY36" fmla="*/ 4720389 h 5914763"/>
                <a:gd name="connsiteX37" fmla="*/ 1502268 w 5426208"/>
                <a:gd name="connsiteY37" fmla="*/ 4506356 h 5914763"/>
                <a:gd name="connsiteX38" fmla="*/ 760003 w 5426208"/>
                <a:gd name="connsiteY38" fmla="*/ 3902502 h 5914763"/>
                <a:gd name="connsiteX39" fmla="*/ 260382 w 5426208"/>
                <a:gd name="connsiteY39" fmla="*/ 3006956 h 5914763"/>
                <a:gd name="connsiteX40" fmla="*/ 5859 w 5426208"/>
                <a:gd name="connsiteY40" fmla="*/ 2639310 h 5914763"/>
                <a:gd name="connsiteX41" fmla="*/ 109554 w 5426208"/>
                <a:gd name="connsiteY41" fmla="*/ 3233199 h 5914763"/>
                <a:gd name="connsiteX42" fmla="*/ 420638 w 5426208"/>
                <a:gd name="connsiteY42" fmla="*/ 4637793 h 5914763"/>
                <a:gd name="connsiteX43" fmla="*/ 967661 w 5426208"/>
                <a:gd name="connsiteY43" fmla="*/ 5221244 h 5914763"/>
                <a:gd name="connsiteX44" fmla="*/ 1523574 w 5426208"/>
                <a:gd name="connsiteY44" fmla="*/ 5476778 h 5914763"/>
                <a:gd name="connsiteX45" fmla="*/ 2471273 w 5426208"/>
                <a:gd name="connsiteY45" fmla="*/ 5556930 h 5914763"/>
                <a:gd name="connsiteX46" fmla="*/ 3384948 w 5426208"/>
                <a:gd name="connsiteY46" fmla="*/ 5360404 h 5914763"/>
                <a:gd name="connsiteX47" fmla="*/ 3500869 w 5426208"/>
                <a:gd name="connsiteY47" fmla="*/ 5433545 h 5914763"/>
                <a:gd name="connsiteX48" fmla="*/ 3506134 w 5426208"/>
                <a:gd name="connsiteY48" fmla="*/ 5914763 h 5914763"/>
                <a:gd name="connsiteX0" fmla="*/ 4469964 w 5426208"/>
                <a:gd name="connsiteY0" fmla="*/ 5781273 h 5913008"/>
                <a:gd name="connsiteX1" fmla="*/ 4282215 w 5426208"/>
                <a:gd name="connsiteY1" fmla="*/ 5233518 h 5913008"/>
                <a:gd name="connsiteX2" fmla="*/ 4330110 w 5426208"/>
                <a:gd name="connsiteY2" fmla="*/ 4965459 h 5913008"/>
                <a:gd name="connsiteX3" fmla="*/ 4631881 w 5426208"/>
                <a:gd name="connsiteY3" fmla="*/ 4560473 h 5913008"/>
                <a:gd name="connsiteX4" fmla="*/ 5058626 w 5426208"/>
                <a:gd name="connsiteY4" fmla="*/ 3514248 h 5913008"/>
                <a:gd name="connsiteX5" fmla="*/ 5416844 w 5426208"/>
                <a:gd name="connsiteY5" fmla="*/ 2449019 h 5913008"/>
                <a:gd name="connsiteX6" fmla="*/ 5253752 w 5426208"/>
                <a:gd name="connsiteY6" fmla="*/ 2461219 h 5913008"/>
                <a:gd name="connsiteX7" fmla="*/ 4553133 w 5426208"/>
                <a:gd name="connsiteY7" fmla="*/ 2980736 h 5913008"/>
                <a:gd name="connsiteX8" fmla="*/ 3980892 w 5426208"/>
                <a:gd name="connsiteY8" fmla="*/ 3923889 h 5913008"/>
                <a:gd name="connsiteX9" fmla="*/ 4002122 w 5426208"/>
                <a:gd name="connsiteY9" fmla="*/ 3233791 h 5913008"/>
                <a:gd name="connsiteX10" fmla="*/ 4261463 w 5426208"/>
                <a:gd name="connsiteY10" fmla="*/ 1696577 h 5913008"/>
                <a:gd name="connsiteX11" fmla="*/ 4416873 w 5426208"/>
                <a:gd name="connsiteY11" fmla="*/ 1097037 h 5913008"/>
                <a:gd name="connsiteX12" fmla="*/ 4596120 w 5426208"/>
                <a:gd name="connsiteY12" fmla="*/ 638583 h 5913008"/>
                <a:gd name="connsiteX13" fmla="*/ 4049958 w 5426208"/>
                <a:gd name="connsiteY13" fmla="*/ 912450 h 5913008"/>
                <a:gd name="connsiteX14" fmla="*/ 3488008 w 5426208"/>
                <a:gd name="connsiteY14" fmla="*/ 2028871 h 5913008"/>
                <a:gd name="connsiteX15" fmla="*/ 3287203 w 5426208"/>
                <a:gd name="connsiteY15" fmla="*/ 3122544 h 5913008"/>
                <a:gd name="connsiteX16" fmla="*/ 3292845 w 5426208"/>
                <a:gd name="connsiteY16" fmla="*/ 3806479 h 5913008"/>
                <a:gd name="connsiteX17" fmla="*/ 3192806 w 5426208"/>
                <a:gd name="connsiteY17" fmla="*/ 3556085 h 5913008"/>
                <a:gd name="connsiteX18" fmla="*/ 3006290 w 5426208"/>
                <a:gd name="connsiteY18" fmla="*/ 2686353 h 5913008"/>
                <a:gd name="connsiteX19" fmla="*/ 2437902 w 5426208"/>
                <a:gd name="connsiteY19" fmla="*/ 1342122 h 5913008"/>
                <a:gd name="connsiteX20" fmla="*/ 2116465 w 5426208"/>
                <a:gd name="connsiteY20" fmla="*/ 555817 h 5913008"/>
                <a:gd name="connsiteX21" fmla="*/ 1934158 w 5426208"/>
                <a:gd name="connsiteY21" fmla="*/ 214606 h 5913008"/>
                <a:gd name="connsiteX22" fmla="*/ 1791527 w 5426208"/>
                <a:gd name="connsiteY22" fmla="*/ 3438 h 5913008"/>
                <a:gd name="connsiteX23" fmla="*/ 1612673 w 5426208"/>
                <a:gd name="connsiteY23" fmla="*/ 381272 h 5913008"/>
                <a:gd name="connsiteX24" fmla="*/ 1504721 w 5426208"/>
                <a:gd name="connsiteY24" fmla="*/ 1129267 h 5913008"/>
                <a:gd name="connsiteX25" fmla="*/ 1919500 w 5426208"/>
                <a:gd name="connsiteY25" fmla="*/ 2458446 h 5913008"/>
                <a:gd name="connsiteX26" fmla="*/ 2511779 w 5426208"/>
                <a:gd name="connsiteY26" fmla="*/ 3626157 h 5913008"/>
                <a:gd name="connsiteX27" fmla="*/ 2507282 w 5426208"/>
                <a:gd name="connsiteY27" fmla="*/ 3792308 h 5913008"/>
                <a:gd name="connsiteX28" fmla="*/ 1259624 w 5426208"/>
                <a:gd name="connsiteY28" fmla="*/ 2279337 h 5913008"/>
                <a:gd name="connsiteX29" fmla="*/ 760003 w 5426208"/>
                <a:gd name="connsiteY29" fmla="*/ 1732582 h 5913008"/>
                <a:gd name="connsiteX30" fmla="*/ 213248 w 5426208"/>
                <a:gd name="connsiteY30" fmla="*/ 1223535 h 5913008"/>
                <a:gd name="connsiteX31" fmla="*/ 213248 w 5426208"/>
                <a:gd name="connsiteY31" fmla="*/ 1355510 h 5913008"/>
                <a:gd name="connsiteX32" fmla="*/ 694015 w 5426208"/>
                <a:gd name="connsiteY32" fmla="*/ 2694116 h 5913008"/>
                <a:gd name="connsiteX33" fmla="*/ 1253280 w 5426208"/>
                <a:gd name="connsiteY33" fmla="*/ 3724076 h 5913008"/>
                <a:gd name="connsiteX34" fmla="*/ 2015715 w 5426208"/>
                <a:gd name="connsiteY34" fmla="*/ 4365378 h 5913008"/>
                <a:gd name="connsiteX35" fmla="*/ 2631307 w 5426208"/>
                <a:gd name="connsiteY35" fmla="*/ 4687831 h 5913008"/>
                <a:gd name="connsiteX36" fmla="*/ 2175214 w 5426208"/>
                <a:gd name="connsiteY36" fmla="*/ 4718634 h 5913008"/>
                <a:gd name="connsiteX37" fmla="*/ 1502268 w 5426208"/>
                <a:gd name="connsiteY37" fmla="*/ 4504601 h 5913008"/>
                <a:gd name="connsiteX38" fmla="*/ 760003 w 5426208"/>
                <a:gd name="connsiteY38" fmla="*/ 3900747 h 5913008"/>
                <a:gd name="connsiteX39" fmla="*/ 260382 w 5426208"/>
                <a:gd name="connsiteY39" fmla="*/ 3005201 h 5913008"/>
                <a:gd name="connsiteX40" fmla="*/ 5859 w 5426208"/>
                <a:gd name="connsiteY40" fmla="*/ 2637555 h 5913008"/>
                <a:gd name="connsiteX41" fmla="*/ 109554 w 5426208"/>
                <a:gd name="connsiteY41" fmla="*/ 3231444 h 5913008"/>
                <a:gd name="connsiteX42" fmla="*/ 420638 w 5426208"/>
                <a:gd name="connsiteY42" fmla="*/ 4636038 h 5913008"/>
                <a:gd name="connsiteX43" fmla="*/ 967661 w 5426208"/>
                <a:gd name="connsiteY43" fmla="*/ 5219489 h 5913008"/>
                <a:gd name="connsiteX44" fmla="*/ 1523574 w 5426208"/>
                <a:gd name="connsiteY44" fmla="*/ 5475023 h 5913008"/>
                <a:gd name="connsiteX45" fmla="*/ 2471273 w 5426208"/>
                <a:gd name="connsiteY45" fmla="*/ 5555175 h 5913008"/>
                <a:gd name="connsiteX46" fmla="*/ 3384948 w 5426208"/>
                <a:gd name="connsiteY46" fmla="*/ 5358649 h 5913008"/>
                <a:gd name="connsiteX47" fmla="*/ 3500869 w 5426208"/>
                <a:gd name="connsiteY47" fmla="*/ 5431790 h 5913008"/>
                <a:gd name="connsiteX48" fmla="*/ 3506134 w 5426208"/>
                <a:gd name="connsiteY48" fmla="*/ 5913008 h 5913008"/>
                <a:gd name="connsiteX0" fmla="*/ 4469964 w 5426208"/>
                <a:gd name="connsiteY0" fmla="*/ 5823370 h 5955105"/>
                <a:gd name="connsiteX1" fmla="*/ 4282215 w 5426208"/>
                <a:gd name="connsiteY1" fmla="*/ 5275615 h 5955105"/>
                <a:gd name="connsiteX2" fmla="*/ 4330110 w 5426208"/>
                <a:gd name="connsiteY2" fmla="*/ 5007556 h 5955105"/>
                <a:gd name="connsiteX3" fmla="*/ 4631881 w 5426208"/>
                <a:gd name="connsiteY3" fmla="*/ 4602570 h 5955105"/>
                <a:gd name="connsiteX4" fmla="*/ 5058626 w 5426208"/>
                <a:gd name="connsiteY4" fmla="*/ 3556345 h 5955105"/>
                <a:gd name="connsiteX5" fmla="*/ 5416844 w 5426208"/>
                <a:gd name="connsiteY5" fmla="*/ 2491116 h 5955105"/>
                <a:gd name="connsiteX6" fmla="*/ 5253752 w 5426208"/>
                <a:gd name="connsiteY6" fmla="*/ 2503316 h 5955105"/>
                <a:gd name="connsiteX7" fmla="*/ 4553133 w 5426208"/>
                <a:gd name="connsiteY7" fmla="*/ 3022833 h 5955105"/>
                <a:gd name="connsiteX8" fmla="*/ 3980892 w 5426208"/>
                <a:gd name="connsiteY8" fmla="*/ 3965986 h 5955105"/>
                <a:gd name="connsiteX9" fmla="*/ 4002122 w 5426208"/>
                <a:gd name="connsiteY9" fmla="*/ 3275888 h 5955105"/>
                <a:gd name="connsiteX10" fmla="*/ 4261463 w 5426208"/>
                <a:gd name="connsiteY10" fmla="*/ 1738674 h 5955105"/>
                <a:gd name="connsiteX11" fmla="*/ 4416873 w 5426208"/>
                <a:gd name="connsiteY11" fmla="*/ 1139134 h 5955105"/>
                <a:gd name="connsiteX12" fmla="*/ 4596120 w 5426208"/>
                <a:gd name="connsiteY12" fmla="*/ 680680 h 5955105"/>
                <a:gd name="connsiteX13" fmla="*/ 4049958 w 5426208"/>
                <a:gd name="connsiteY13" fmla="*/ 954547 h 5955105"/>
                <a:gd name="connsiteX14" fmla="*/ 3488008 w 5426208"/>
                <a:gd name="connsiteY14" fmla="*/ 2070968 h 5955105"/>
                <a:gd name="connsiteX15" fmla="*/ 3287203 w 5426208"/>
                <a:gd name="connsiteY15" fmla="*/ 3164641 h 5955105"/>
                <a:gd name="connsiteX16" fmla="*/ 3292845 w 5426208"/>
                <a:gd name="connsiteY16" fmla="*/ 3848576 h 5955105"/>
                <a:gd name="connsiteX17" fmla="*/ 3192806 w 5426208"/>
                <a:gd name="connsiteY17" fmla="*/ 3598182 h 5955105"/>
                <a:gd name="connsiteX18" fmla="*/ 3006290 w 5426208"/>
                <a:gd name="connsiteY18" fmla="*/ 2728450 h 5955105"/>
                <a:gd name="connsiteX19" fmla="*/ 2437902 w 5426208"/>
                <a:gd name="connsiteY19" fmla="*/ 1384219 h 5955105"/>
                <a:gd name="connsiteX20" fmla="*/ 2116465 w 5426208"/>
                <a:gd name="connsiteY20" fmla="*/ 597914 h 5955105"/>
                <a:gd name="connsiteX21" fmla="*/ 1934158 w 5426208"/>
                <a:gd name="connsiteY21" fmla="*/ 256703 h 5955105"/>
                <a:gd name="connsiteX22" fmla="*/ 1791527 w 5426208"/>
                <a:gd name="connsiteY22" fmla="*/ 45535 h 5955105"/>
                <a:gd name="connsiteX23" fmla="*/ 1504721 w 5426208"/>
                <a:gd name="connsiteY23" fmla="*/ 1171364 h 5955105"/>
                <a:gd name="connsiteX24" fmla="*/ 1919500 w 5426208"/>
                <a:gd name="connsiteY24" fmla="*/ 2500543 h 5955105"/>
                <a:gd name="connsiteX25" fmla="*/ 2511779 w 5426208"/>
                <a:gd name="connsiteY25" fmla="*/ 3668254 h 5955105"/>
                <a:gd name="connsiteX26" fmla="*/ 2507282 w 5426208"/>
                <a:gd name="connsiteY26" fmla="*/ 3834405 h 5955105"/>
                <a:gd name="connsiteX27" fmla="*/ 1259624 w 5426208"/>
                <a:gd name="connsiteY27" fmla="*/ 2321434 h 5955105"/>
                <a:gd name="connsiteX28" fmla="*/ 760003 w 5426208"/>
                <a:gd name="connsiteY28" fmla="*/ 1774679 h 5955105"/>
                <a:gd name="connsiteX29" fmla="*/ 213248 w 5426208"/>
                <a:gd name="connsiteY29" fmla="*/ 1265632 h 5955105"/>
                <a:gd name="connsiteX30" fmla="*/ 213248 w 5426208"/>
                <a:gd name="connsiteY30" fmla="*/ 1397607 h 5955105"/>
                <a:gd name="connsiteX31" fmla="*/ 694015 w 5426208"/>
                <a:gd name="connsiteY31" fmla="*/ 2736213 h 5955105"/>
                <a:gd name="connsiteX32" fmla="*/ 1253280 w 5426208"/>
                <a:gd name="connsiteY32" fmla="*/ 3766173 h 5955105"/>
                <a:gd name="connsiteX33" fmla="*/ 2015715 w 5426208"/>
                <a:gd name="connsiteY33" fmla="*/ 4407475 h 5955105"/>
                <a:gd name="connsiteX34" fmla="*/ 2631307 w 5426208"/>
                <a:gd name="connsiteY34" fmla="*/ 4729928 h 5955105"/>
                <a:gd name="connsiteX35" fmla="*/ 2175214 w 5426208"/>
                <a:gd name="connsiteY35" fmla="*/ 4760731 h 5955105"/>
                <a:gd name="connsiteX36" fmla="*/ 1502268 w 5426208"/>
                <a:gd name="connsiteY36" fmla="*/ 4546698 h 5955105"/>
                <a:gd name="connsiteX37" fmla="*/ 760003 w 5426208"/>
                <a:gd name="connsiteY37" fmla="*/ 3942844 h 5955105"/>
                <a:gd name="connsiteX38" fmla="*/ 260382 w 5426208"/>
                <a:gd name="connsiteY38" fmla="*/ 3047298 h 5955105"/>
                <a:gd name="connsiteX39" fmla="*/ 5859 w 5426208"/>
                <a:gd name="connsiteY39" fmla="*/ 2679652 h 5955105"/>
                <a:gd name="connsiteX40" fmla="*/ 109554 w 5426208"/>
                <a:gd name="connsiteY40" fmla="*/ 3273541 h 5955105"/>
                <a:gd name="connsiteX41" fmla="*/ 420638 w 5426208"/>
                <a:gd name="connsiteY41" fmla="*/ 4678135 h 5955105"/>
                <a:gd name="connsiteX42" fmla="*/ 967661 w 5426208"/>
                <a:gd name="connsiteY42" fmla="*/ 5261586 h 5955105"/>
                <a:gd name="connsiteX43" fmla="*/ 1523574 w 5426208"/>
                <a:gd name="connsiteY43" fmla="*/ 5517120 h 5955105"/>
                <a:gd name="connsiteX44" fmla="*/ 2471273 w 5426208"/>
                <a:gd name="connsiteY44" fmla="*/ 5597272 h 5955105"/>
                <a:gd name="connsiteX45" fmla="*/ 3384948 w 5426208"/>
                <a:gd name="connsiteY45" fmla="*/ 5400746 h 5955105"/>
                <a:gd name="connsiteX46" fmla="*/ 3500869 w 5426208"/>
                <a:gd name="connsiteY46" fmla="*/ 5473887 h 5955105"/>
                <a:gd name="connsiteX47" fmla="*/ 3506134 w 5426208"/>
                <a:gd name="connsiteY47" fmla="*/ 5955105 h 5955105"/>
                <a:gd name="connsiteX0" fmla="*/ 4469964 w 5426208"/>
                <a:gd name="connsiteY0" fmla="*/ 5830286 h 5962021"/>
                <a:gd name="connsiteX1" fmla="*/ 4282215 w 5426208"/>
                <a:gd name="connsiteY1" fmla="*/ 5282531 h 5962021"/>
                <a:gd name="connsiteX2" fmla="*/ 4330110 w 5426208"/>
                <a:gd name="connsiteY2" fmla="*/ 5014472 h 5962021"/>
                <a:gd name="connsiteX3" fmla="*/ 4631881 w 5426208"/>
                <a:gd name="connsiteY3" fmla="*/ 4609486 h 5962021"/>
                <a:gd name="connsiteX4" fmla="*/ 5058626 w 5426208"/>
                <a:gd name="connsiteY4" fmla="*/ 3563261 h 5962021"/>
                <a:gd name="connsiteX5" fmla="*/ 5416844 w 5426208"/>
                <a:gd name="connsiteY5" fmla="*/ 2498032 h 5962021"/>
                <a:gd name="connsiteX6" fmla="*/ 5253752 w 5426208"/>
                <a:gd name="connsiteY6" fmla="*/ 2510232 h 5962021"/>
                <a:gd name="connsiteX7" fmla="*/ 4553133 w 5426208"/>
                <a:gd name="connsiteY7" fmla="*/ 3029749 h 5962021"/>
                <a:gd name="connsiteX8" fmla="*/ 3980892 w 5426208"/>
                <a:gd name="connsiteY8" fmla="*/ 3972902 h 5962021"/>
                <a:gd name="connsiteX9" fmla="*/ 4002122 w 5426208"/>
                <a:gd name="connsiteY9" fmla="*/ 3282804 h 5962021"/>
                <a:gd name="connsiteX10" fmla="*/ 4261463 w 5426208"/>
                <a:gd name="connsiteY10" fmla="*/ 1745590 h 5962021"/>
                <a:gd name="connsiteX11" fmla="*/ 4416873 w 5426208"/>
                <a:gd name="connsiteY11" fmla="*/ 1146050 h 5962021"/>
                <a:gd name="connsiteX12" fmla="*/ 4596120 w 5426208"/>
                <a:gd name="connsiteY12" fmla="*/ 687596 h 5962021"/>
                <a:gd name="connsiteX13" fmla="*/ 4049958 w 5426208"/>
                <a:gd name="connsiteY13" fmla="*/ 961463 h 5962021"/>
                <a:gd name="connsiteX14" fmla="*/ 3488008 w 5426208"/>
                <a:gd name="connsiteY14" fmla="*/ 2077884 h 5962021"/>
                <a:gd name="connsiteX15" fmla="*/ 3287203 w 5426208"/>
                <a:gd name="connsiteY15" fmla="*/ 3171557 h 5962021"/>
                <a:gd name="connsiteX16" fmla="*/ 3292845 w 5426208"/>
                <a:gd name="connsiteY16" fmla="*/ 3855492 h 5962021"/>
                <a:gd name="connsiteX17" fmla="*/ 3192806 w 5426208"/>
                <a:gd name="connsiteY17" fmla="*/ 3605098 h 5962021"/>
                <a:gd name="connsiteX18" fmla="*/ 3006290 w 5426208"/>
                <a:gd name="connsiteY18" fmla="*/ 2735366 h 5962021"/>
                <a:gd name="connsiteX19" fmla="*/ 2437902 w 5426208"/>
                <a:gd name="connsiteY19" fmla="*/ 1391135 h 5962021"/>
                <a:gd name="connsiteX20" fmla="*/ 2116465 w 5426208"/>
                <a:gd name="connsiteY20" fmla="*/ 604830 h 5962021"/>
                <a:gd name="connsiteX21" fmla="*/ 1934158 w 5426208"/>
                <a:gd name="connsiteY21" fmla="*/ 263619 h 5962021"/>
                <a:gd name="connsiteX22" fmla="*/ 1759700 w 5426208"/>
                <a:gd name="connsiteY22" fmla="*/ 44801 h 5962021"/>
                <a:gd name="connsiteX23" fmla="*/ 1504721 w 5426208"/>
                <a:gd name="connsiteY23" fmla="*/ 1178280 h 5962021"/>
                <a:gd name="connsiteX24" fmla="*/ 1919500 w 5426208"/>
                <a:gd name="connsiteY24" fmla="*/ 2507459 h 5962021"/>
                <a:gd name="connsiteX25" fmla="*/ 2511779 w 5426208"/>
                <a:gd name="connsiteY25" fmla="*/ 3675170 h 5962021"/>
                <a:gd name="connsiteX26" fmla="*/ 2507282 w 5426208"/>
                <a:gd name="connsiteY26" fmla="*/ 3841321 h 5962021"/>
                <a:gd name="connsiteX27" fmla="*/ 1259624 w 5426208"/>
                <a:gd name="connsiteY27" fmla="*/ 2328350 h 5962021"/>
                <a:gd name="connsiteX28" fmla="*/ 760003 w 5426208"/>
                <a:gd name="connsiteY28" fmla="*/ 1781595 h 5962021"/>
                <a:gd name="connsiteX29" fmla="*/ 213248 w 5426208"/>
                <a:gd name="connsiteY29" fmla="*/ 1272548 h 5962021"/>
                <a:gd name="connsiteX30" fmla="*/ 213248 w 5426208"/>
                <a:gd name="connsiteY30" fmla="*/ 1404523 h 5962021"/>
                <a:gd name="connsiteX31" fmla="*/ 694015 w 5426208"/>
                <a:gd name="connsiteY31" fmla="*/ 2743129 h 5962021"/>
                <a:gd name="connsiteX32" fmla="*/ 1253280 w 5426208"/>
                <a:gd name="connsiteY32" fmla="*/ 3773089 h 5962021"/>
                <a:gd name="connsiteX33" fmla="*/ 2015715 w 5426208"/>
                <a:gd name="connsiteY33" fmla="*/ 4414391 h 5962021"/>
                <a:gd name="connsiteX34" fmla="*/ 2631307 w 5426208"/>
                <a:gd name="connsiteY34" fmla="*/ 4736844 h 5962021"/>
                <a:gd name="connsiteX35" fmla="*/ 2175214 w 5426208"/>
                <a:gd name="connsiteY35" fmla="*/ 4767647 h 5962021"/>
                <a:gd name="connsiteX36" fmla="*/ 1502268 w 5426208"/>
                <a:gd name="connsiteY36" fmla="*/ 4553614 h 5962021"/>
                <a:gd name="connsiteX37" fmla="*/ 760003 w 5426208"/>
                <a:gd name="connsiteY37" fmla="*/ 3949760 h 5962021"/>
                <a:gd name="connsiteX38" fmla="*/ 260382 w 5426208"/>
                <a:gd name="connsiteY38" fmla="*/ 3054214 h 5962021"/>
                <a:gd name="connsiteX39" fmla="*/ 5859 w 5426208"/>
                <a:gd name="connsiteY39" fmla="*/ 2686568 h 5962021"/>
                <a:gd name="connsiteX40" fmla="*/ 109554 w 5426208"/>
                <a:gd name="connsiteY40" fmla="*/ 3280457 h 5962021"/>
                <a:gd name="connsiteX41" fmla="*/ 420638 w 5426208"/>
                <a:gd name="connsiteY41" fmla="*/ 4685051 h 5962021"/>
                <a:gd name="connsiteX42" fmla="*/ 967661 w 5426208"/>
                <a:gd name="connsiteY42" fmla="*/ 5268502 h 5962021"/>
                <a:gd name="connsiteX43" fmla="*/ 1523574 w 5426208"/>
                <a:gd name="connsiteY43" fmla="*/ 5524036 h 5962021"/>
                <a:gd name="connsiteX44" fmla="*/ 2471273 w 5426208"/>
                <a:gd name="connsiteY44" fmla="*/ 5604188 h 5962021"/>
                <a:gd name="connsiteX45" fmla="*/ 3384948 w 5426208"/>
                <a:gd name="connsiteY45" fmla="*/ 5407662 h 5962021"/>
                <a:gd name="connsiteX46" fmla="*/ 3500869 w 5426208"/>
                <a:gd name="connsiteY46" fmla="*/ 5480803 h 5962021"/>
                <a:gd name="connsiteX47" fmla="*/ 3506134 w 5426208"/>
                <a:gd name="connsiteY47" fmla="*/ 5962021 h 5962021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3006290 w 5426208"/>
                <a:gd name="connsiteY18" fmla="*/ 2753102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64295 w 5426208"/>
                <a:gd name="connsiteY18" fmla="*/ 2747898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32473 w 5426208"/>
                <a:gd name="connsiteY18" fmla="*/ 2740246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36 h 5979771"/>
                <a:gd name="connsiteX1" fmla="*/ 4282215 w 5426208"/>
                <a:gd name="connsiteY1" fmla="*/ 5300281 h 5979771"/>
                <a:gd name="connsiteX2" fmla="*/ 4330110 w 5426208"/>
                <a:gd name="connsiteY2" fmla="*/ 5032222 h 5979771"/>
                <a:gd name="connsiteX3" fmla="*/ 4631881 w 5426208"/>
                <a:gd name="connsiteY3" fmla="*/ 4627236 h 5979771"/>
                <a:gd name="connsiteX4" fmla="*/ 5058626 w 5426208"/>
                <a:gd name="connsiteY4" fmla="*/ 3581011 h 5979771"/>
                <a:gd name="connsiteX5" fmla="*/ 5416844 w 5426208"/>
                <a:gd name="connsiteY5" fmla="*/ 2515782 h 5979771"/>
                <a:gd name="connsiteX6" fmla="*/ 5253752 w 5426208"/>
                <a:gd name="connsiteY6" fmla="*/ 2527982 h 5979771"/>
                <a:gd name="connsiteX7" fmla="*/ 4553133 w 5426208"/>
                <a:gd name="connsiteY7" fmla="*/ 3047499 h 5979771"/>
                <a:gd name="connsiteX8" fmla="*/ 3980892 w 5426208"/>
                <a:gd name="connsiteY8" fmla="*/ 3990652 h 5979771"/>
                <a:gd name="connsiteX9" fmla="*/ 4002122 w 5426208"/>
                <a:gd name="connsiteY9" fmla="*/ 3300554 h 5979771"/>
                <a:gd name="connsiteX10" fmla="*/ 4261463 w 5426208"/>
                <a:gd name="connsiteY10" fmla="*/ 1763340 h 5979771"/>
                <a:gd name="connsiteX11" fmla="*/ 4416873 w 5426208"/>
                <a:gd name="connsiteY11" fmla="*/ 1163800 h 5979771"/>
                <a:gd name="connsiteX12" fmla="*/ 4596120 w 5426208"/>
                <a:gd name="connsiteY12" fmla="*/ 705346 h 5979771"/>
                <a:gd name="connsiteX13" fmla="*/ 4049958 w 5426208"/>
                <a:gd name="connsiteY13" fmla="*/ 979213 h 5979771"/>
                <a:gd name="connsiteX14" fmla="*/ 3488008 w 5426208"/>
                <a:gd name="connsiteY14" fmla="*/ 2095634 h 5979771"/>
                <a:gd name="connsiteX15" fmla="*/ 3287203 w 5426208"/>
                <a:gd name="connsiteY15" fmla="*/ 3189307 h 5979771"/>
                <a:gd name="connsiteX16" fmla="*/ 3292845 w 5426208"/>
                <a:gd name="connsiteY16" fmla="*/ 3873242 h 5979771"/>
                <a:gd name="connsiteX17" fmla="*/ 3192806 w 5426208"/>
                <a:gd name="connsiteY17" fmla="*/ 3622848 h 5979771"/>
                <a:gd name="connsiteX18" fmla="*/ 2932473 w 5426208"/>
                <a:gd name="connsiteY18" fmla="*/ 2740260 h 5979771"/>
                <a:gd name="connsiteX19" fmla="*/ 2399382 w 5426208"/>
                <a:gd name="connsiteY19" fmla="*/ 1409403 h 5979771"/>
                <a:gd name="connsiteX20" fmla="*/ 1934158 w 5426208"/>
                <a:gd name="connsiteY20" fmla="*/ 281369 h 5979771"/>
                <a:gd name="connsiteX21" fmla="*/ 1759700 w 5426208"/>
                <a:gd name="connsiteY21" fmla="*/ 62551 h 5979771"/>
                <a:gd name="connsiteX22" fmla="*/ 1504721 w 5426208"/>
                <a:gd name="connsiteY22" fmla="*/ 1196030 h 5979771"/>
                <a:gd name="connsiteX23" fmla="*/ 1919500 w 5426208"/>
                <a:gd name="connsiteY23" fmla="*/ 2525209 h 5979771"/>
                <a:gd name="connsiteX24" fmla="*/ 2511779 w 5426208"/>
                <a:gd name="connsiteY24" fmla="*/ 3692920 h 5979771"/>
                <a:gd name="connsiteX25" fmla="*/ 2507282 w 5426208"/>
                <a:gd name="connsiteY25" fmla="*/ 3859071 h 5979771"/>
                <a:gd name="connsiteX26" fmla="*/ 1259624 w 5426208"/>
                <a:gd name="connsiteY26" fmla="*/ 2346100 h 5979771"/>
                <a:gd name="connsiteX27" fmla="*/ 760003 w 5426208"/>
                <a:gd name="connsiteY27" fmla="*/ 1799345 h 5979771"/>
                <a:gd name="connsiteX28" fmla="*/ 213248 w 5426208"/>
                <a:gd name="connsiteY28" fmla="*/ 1290298 h 5979771"/>
                <a:gd name="connsiteX29" fmla="*/ 213248 w 5426208"/>
                <a:gd name="connsiteY29" fmla="*/ 1422273 h 5979771"/>
                <a:gd name="connsiteX30" fmla="*/ 694015 w 5426208"/>
                <a:gd name="connsiteY30" fmla="*/ 2760879 h 5979771"/>
                <a:gd name="connsiteX31" fmla="*/ 1253280 w 5426208"/>
                <a:gd name="connsiteY31" fmla="*/ 3790839 h 5979771"/>
                <a:gd name="connsiteX32" fmla="*/ 2015715 w 5426208"/>
                <a:gd name="connsiteY32" fmla="*/ 4432141 h 5979771"/>
                <a:gd name="connsiteX33" fmla="*/ 2631307 w 5426208"/>
                <a:gd name="connsiteY33" fmla="*/ 4754594 h 5979771"/>
                <a:gd name="connsiteX34" fmla="*/ 2175214 w 5426208"/>
                <a:gd name="connsiteY34" fmla="*/ 4785397 h 5979771"/>
                <a:gd name="connsiteX35" fmla="*/ 1502268 w 5426208"/>
                <a:gd name="connsiteY35" fmla="*/ 4571364 h 5979771"/>
                <a:gd name="connsiteX36" fmla="*/ 760003 w 5426208"/>
                <a:gd name="connsiteY36" fmla="*/ 3967510 h 5979771"/>
                <a:gd name="connsiteX37" fmla="*/ 260382 w 5426208"/>
                <a:gd name="connsiteY37" fmla="*/ 3071964 h 5979771"/>
                <a:gd name="connsiteX38" fmla="*/ 5859 w 5426208"/>
                <a:gd name="connsiteY38" fmla="*/ 2704318 h 5979771"/>
                <a:gd name="connsiteX39" fmla="*/ 109554 w 5426208"/>
                <a:gd name="connsiteY39" fmla="*/ 3298207 h 5979771"/>
                <a:gd name="connsiteX40" fmla="*/ 420638 w 5426208"/>
                <a:gd name="connsiteY40" fmla="*/ 4702801 h 5979771"/>
                <a:gd name="connsiteX41" fmla="*/ 967661 w 5426208"/>
                <a:gd name="connsiteY41" fmla="*/ 5286252 h 5979771"/>
                <a:gd name="connsiteX42" fmla="*/ 1523574 w 5426208"/>
                <a:gd name="connsiteY42" fmla="*/ 5541786 h 5979771"/>
                <a:gd name="connsiteX43" fmla="*/ 2471273 w 5426208"/>
                <a:gd name="connsiteY43" fmla="*/ 5621938 h 5979771"/>
                <a:gd name="connsiteX44" fmla="*/ 3384948 w 5426208"/>
                <a:gd name="connsiteY44" fmla="*/ 5425412 h 5979771"/>
                <a:gd name="connsiteX45" fmla="*/ 3500869 w 5426208"/>
                <a:gd name="connsiteY45" fmla="*/ 5498553 h 5979771"/>
                <a:gd name="connsiteX46" fmla="*/ 3506134 w 5426208"/>
                <a:gd name="connsiteY46" fmla="*/ 5979771 h 5979771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596120 w 5426208"/>
                <a:gd name="connsiteY12" fmla="*/ 689122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40105 w 5426208"/>
                <a:gd name="connsiteY9" fmla="*/ 3319391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384948 w 5426043"/>
                <a:gd name="connsiteY44" fmla="*/ 5409188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394077 w 5426043"/>
                <a:gd name="connsiteY45" fmla="*/ 5495193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40194 w 5426043"/>
                <a:gd name="connsiteY2" fmla="*/ 4947008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85780 w 5426043"/>
                <a:gd name="connsiteY2" fmla="*/ 4979973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0534 w 5426043"/>
                <a:gd name="connsiteY8" fmla="*/ 4135949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311855 w 5426043"/>
                <a:gd name="connsiteY16" fmla="*/ 3851780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967843 w 5426225"/>
                <a:gd name="connsiteY41" fmla="*/ 5270028 h 5820250"/>
                <a:gd name="connsiteX42" fmla="*/ 1523756 w 5426225"/>
                <a:gd name="connsiteY42" fmla="*/ 5525562 h 5820250"/>
                <a:gd name="connsiteX43" fmla="*/ 2471455 w 5426225"/>
                <a:gd name="connsiteY43" fmla="*/ 5605714 h 5820250"/>
                <a:gd name="connsiteX44" fmla="*/ 3243083 w 5426225"/>
                <a:gd name="connsiteY44" fmla="*/ 5427626 h 5820250"/>
                <a:gd name="connsiteX45" fmla="*/ 3410128 w 5426225"/>
                <a:gd name="connsiteY45" fmla="*/ 5523928 h 5820250"/>
                <a:gd name="connsiteX46" fmla="*/ 3455644 w 5426225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1523756 w 5426225"/>
                <a:gd name="connsiteY41" fmla="*/ 5525562 h 5820250"/>
                <a:gd name="connsiteX42" fmla="*/ 2471455 w 5426225"/>
                <a:gd name="connsiteY42" fmla="*/ 5605714 h 5820250"/>
                <a:gd name="connsiteX43" fmla="*/ 3243083 w 5426225"/>
                <a:gd name="connsiteY43" fmla="*/ 5427626 h 5820250"/>
                <a:gd name="connsiteX44" fmla="*/ 3410128 w 5426225"/>
                <a:gd name="connsiteY44" fmla="*/ 5523928 h 5820250"/>
                <a:gd name="connsiteX45" fmla="*/ 3455644 w 5426225"/>
                <a:gd name="connsiteY45" fmla="*/ 5820249 h 582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426225" h="5820250">
                  <a:moveTo>
                    <a:pt x="4361486" y="5609304"/>
                  </a:moveTo>
                  <a:cubicBezTo>
                    <a:pt x="4290845" y="5425964"/>
                    <a:pt x="4218872" y="5332208"/>
                    <a:pt x="4231313" y="5215361"/>
                  </a:cubicBezTo>
                  <a:cubicBezTo>
                    <a:pt x="4243754" y="5098514"/>
                    <a:pt x="4344731" y="5028828"/>
                    <a:pt x="4436133" y="4908219"/>
                  </a:cubicBezTo>
                  <a:cubicBezTo>
                    <a:pt x="4527536" y="4787610"/>
                    <a:pt x="4675949" y="4715614"/>
                    <a:pt x="4779728" y="4491709"/>
                  </a:cubicBezTo>
                  <a:cubicBezTo>
                    <a:pt x="4883507" y="4267804"/>
                    <a:pt x="4952592" y="3896812"/>
                    <a:pt x="5058808" y="3564787"/>
                  </a:cubicBezTo>
                  <a:cubicBezTo>
                    <a:pt x="5165024" y="3232762"/>
                    <a:pt x="5384505" y="2675063"/>
                    <a:pt x="5417026" y="2499558"/>
                  </a:cubicBezTo>
                  <a:cubicBezTo>
                    <a:pt x="5449547" y="2324053"/>
                    <a:pt x="5395991" y="2416073"/>
                    <a:pt x="5253934" y="2511758"/>
                  </a:cubicBezTo>
                  <a:cubicBezTo>
                    <a:pt x="5111877" y="2607443"/>
                    <a:pt x="4765963" y="2804601"/>
                    <a:pt x="4564682" y="3073666"/>
                  </a:cubicBezTo>
                  <a:cubicBezTo>
                    <a:pt x="4363402" y="3342731"/>
                    <a:pt x="4123683" y="4088628"/>
                    <a:pt x="4046251" y="4126147"/>
                  </a:cubicBezTo>
                  <a:cubicBezTo>
                    <a:pt x="3968819" y="4163666"/>
                    <a:pt x="4060805" y="3677596"/>
                    <a:pt x="4100087" y="3298781"/>
                  </a:cubicBezTo>
                  <a:cubicBezTo>
                    <a:pt x="4139369" y="2919967"/>
                    <a:pt x="4229114" y="2211794"/>
                    <a:pt x="4281942" y="1853260"/>
                  </a:cubicBezTo>
                  <a:cubicBezTo>
                    <a:pt x="4334770" y="1494726"/>
                    <a:pt x="4383260" y="1347511"/>
                    <a:pt x="4417055" y="1147576"/>
                  </a:cubicBezTo>
                  <a:cubicBezTo>
                    <a:pt x="4450850" y="947641"/>
                    <a:pt x="4543629" y="676062"/>
                    <a:pt x="4484715" y="653647"/>
                  </a:cubicBezTo>
                  <a:cubicBezTo>
                    <a:pt x="4425801" y="631232"/>
                    <a:pt x="4229660" y="775460"/>
                    <a:pt x="4063573" y="1013087"/>
                  </a:cubicBezTo>
                  <a:cubicBezTo>
                    <a:pt x="3897486" y="1250714"/>
                    <a:pt x="3617555" y="1719411"/>
                    <a:pt x="3488190" y="2079410"/>
                  </a:cubicBezTo>
                  <a:cubicBezTo>
                    <a:pt x="3358825" y="2439409"/>
                    <a:pt x="3316744" y="2877688"/>
                    <a:pt x="3287385" y="3173083"/>
                  </a:cubicBezTo>
                  <a:cubicBezTo>
                    <a:pt x="3258026" y="3468478"/>
                    <a:pt x="3327770" y="3779523"/>
                    <a:pt x="3312037" y="3851780"/>
                  </a:cubicBezTo>
                  <a:cubicBezTo>
                    <a:pt x="3296304" y="3924037"/>
                    <a:pt x="3256218" y="3794581"/>
                    <a:pt x="3192988" y="3606624"/>
                  </a:cubicBezTo>
                  <a:cubicBezTo>
                    <a:pt x="3129758" y="3418667"/>
                    <a:pt x="3064892" y="3092943"/>
                    <a:pt x="2932655" y="2724036"/>
                  </a:cubicBezTo>
                  <a:cubicBezTo>
                    <a:pt x="2800418" y="2355129"/>
                    <a:pt x="2568633" y="1791418"/>
                    <a:pt x="2399564" y="1393179"/>
                  </a:cubicBezTo>
                  <a:cubicBezTo>
                    <a:pt x="2230495" y="994941"/>
                    <a:pt x="2024857" y="559080"/>
                    <a:pt x="1918243" y="334605"/>
                  </a:cubicBezTo>
                  <a:cubicBezTo>
                    <a:pt x="1811629" y="110130"/>
                    <a:pt x="1828772" y="-94540"/>
                    <a:pt x="1759882" y="46327"/>
                  </a:cubicBezTo>
                  <a:cubicBezTo>
                    <a:pt x="1690992" y="187194"/>
                    <a:pt x="1478270" y="769363"/>
                    <a:pt x="1504903" y="1179806"/>
                  </a:cubicBezTo>
                  <a:cubicBezTo>
                    <a:pt x="1531536" y="1590249"/>
                    <a:pt x="1751839" y="2092837"/>
                    <a:pt x="1919682" y="2508985"/>
                  </a:cubicBezTo>
                  <a:cubicBezTo>
                    <a:pt x="2087525" y="2925133"/>
                    <a:pt x="2413997" y="3454386"/>
                    <a:pt x="2511961" y="3676696"/>
                  </a:cubicBezTo>
                  <a:cubicBezTo>
                    <a:pt x="2609925" y="3899006"/>
                    <a:pt x="2640198" y="3976933"/>
                    <a:pt x="2507464" y="3842847"/>
                  </a:cubicBezTo>
                  <a:cubicBezTo>
                    <a:pt x="2374730" y="3708761"/>
                    <a:pt x="1551019" y="2673164"/>
                    <a:pt x="1259806" y="2329876"/>
                  </a:cubicBezTo>
                  <a:cubicBezTo>
                    <a:pt x="968593" y="1986588"/>
                    <a:pt x="934581" y="1959088"/>
                    <a:pt x="760185" y="1783121"/>
                  </a:cubicBezTo>
                  <a:cubicBezTo>
                    <a:pt x="585789" y="1607154"/>
                    <a:pt x="304556" y="1336919"/>
                    <a:pt x="213430" y="1274074"/>
                  </a:cubicBezTo>
                  <a:cubicBezTo>
                    <a:pt x="122304" y="1211229"/>
                    <a:pt x="133302" y="1160952"/>
                    <a:pt x="213430" y="1406049"/>
                  </a:cubicBezTo>
                  <a:cubicBezTo>
                    <a:pt x="293558" y="1651146"/>
                    <a:pt x="520858" y="2349894"/>
                    <a:pt x="694197" y="2744655"/>
                  </a:cubicBezTo>
                  <a:cubicBezTo>
                    <a:pt x="867536" y="3139416"/>
                    <a:pt x="1033179" y="3496071"/>
                    <a:pt x="1253462" y="3774615"/>
                  </a:cubicBezTo>
                  <a:cubicBezTo>
                    <a:pt x="1473745" y="4053159"/>
                    <a:pt x="1786226" y="4255291"/>
                    <a:pt x="2015897" y="4415917"/>
                  </a:cubicBezTo>
                  <a:cubicBezTo>
                    <a:pt x="2245568" y="4576543"/>
                    <a:pt x="2599073" y="4704664"/>
                    <a:pt x="2631489" y="4738370"/>
                  </a:cubicBezTo>
                  <a:cubicBezTo>
                    <a:pt x="2663905" y="4772076"/>
                    <a:pt x="2363569" y="4799711"/>
                    <a:pt x="2175396" y="4769173"/>
                  </a:cubicBezTo>
                  <a:cubicBezTo>
                    <a:pt x="1987223" y="4738635"/>
                    <a:pt x="1738318" y="4691454"/>
                    <a:pt x="1502450" y="4555140"/>
                  </a:cubicBezTo>
                  <a:cubicBezTo>
                    <a:pt x="1266582" y="4418826"/>
                    <a:pt x="967166" y="4201186"/>
                    <a:pt x="760185" y="3951286"/>
                  </a:cubicBezTo>
                  <a:cubicBezTo>
                    <a:pt x="553204" y="3701386"/>
                    <a:pt x="386255" y="3266272"/>
                    <a:pt x="260564" y="3055740"/>
                  </a:cubicBezTo>
                  <a:cubicBezTo>
                    <a:pt x="134873" y="2845208"/>
                    <a:pt x="31179" y="2650387"/>
                    <a:pt x="6041" y="2688094"/>
                  </a:cubicBezTo>
                  <a:cubicBezTo>
                    <a:pt x="-19097" y="2725801"/>
                    <a:pt x="37824" y="2968981"/>
                    <a:pt x="109736" y="3281983"/>
                  </a:cubicBezTo>
                  <a:cubicBezTo>
                    <a:pt x="181648" y="3594985"/>
                    <a:pt x="201844" y="4192176"/>
                    <a:pt x="437514" y="4566106"/>
                  </a:cubicBezTo>
                  <a:cubicBezTo>
                    <a:pt x="673184" y="4940036"/>
                    <a:pt x="1184766" y="5352294"/>
                    <a:pt x="1523756" y="5525562"/>
                  </a:cubicBezTo>
                  <a:cubicBezTo>
                    <a:pt x="1862746" y="5698830"/>
                    <a:pt x="2184900" y="5622037"/>
                    <a:pt x="2471455" y="5605714"/>
                  </a:cubicBezTo>
                  <a:cubicBezTo>
                    <a:pt x="2758010" y="5589391"/>
                    <a:pt x="3144000" y="5442008"/>
                    <a:pt x="3243083" y="5427626"/>
                  </a:cubicBezTo>
                  <a:cubicBezTo>
                    <a:pt x="3342166" y="5413244"/>
                    <a:pt x="3406420" y="5413989"/>
                    <a:pt x="3410128" y="5523928"/>
                  </a:cubicBezTo>
                  <a:cubicBezTo>
                    <a:pt x="3413836" y="5633867"/>
                    <a:pt x="3448772" y="5675021"/>
                    <a:pt x="3455644" y="5820249"/>
                  </a:cubicBezTo>
                </a:path>
              </a:pathLst>
            </a:custGeom>
            <a:solidFill>
              <a:schemeClr val="accent3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A45D7-D161-E58F-CF4D-2AD80C3F3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490" y="2323289"/>
            <a:ext cx="7172466" cy="463079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2000" dirty="0">
                <a:solidFill>
                  <a:schemeClr val="tx2"/>
                </a:solidFill>
              </a:rPr>
              <a:t>Jetzt kommen wir ins Spiel </a:t>
            </a:r>
            <a:r>
              <a:rPr lang="de-AT" sz="2000" dirty="0">
                <a:solidFill>
                  <a:schemeClr val="tx2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 algn="ctr">
              <a:buNone/>
            </a:pPr>
            <a:r>
              <a:rPr lang="de-AT" sz="2000" dirty="0">
                <a:solidFill>
                  <a:schemeClr val="tx2"/>
                </a:solidFill>
                <a:sym typeface="Wingdings" panose="05000000000000000000" pitchFamily="2" charset="2"/>
              </a:rPr>
              <a:t>Wir motivieren mit unserem Software Produkt die Wanderer diese Wege zu erkunden. Als sogenanntes Lockmittel erhalten sie nach allen/einigen ? Wegen, auf denen sie bei markierten Standpunkten ein Foto machen und auf unsere Seite laden Punkte.</a:t>
            </a:r>
          </a:p>
          <a:p>
            <a:pPr marL="0" indent="0" algn="ctr">
              <a:buNone/>
            </a:pPr>
            <a:endParaRPr lang="de-AT" sz="20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de-AT" sz="2000" dirty="0">
                <a:solidFill>
                  <a:schemeClr val="tx2"/>
                </a:solidFill>
                <a:sym typeface="Wingdings" panose="05000000000000000000" pitchFamily="2" charset="2"/>
              </a:rPr>
              <a:t>Nach bestreiten der Wanderwege und Erreichen einer Punktezahl können sie sich ein PDF der Fotos in Art eines Fotobuches downloaden oder kotenpflichtig direkt von einer externen Firma drucken lassen.</a:t>
            </a:r>
            <a:endParaRPr lang="de-AT" sz="2000" dirty="0">
              <a:solidFill>
                <a:schemeClr val="tx2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0CB3A3-E163-801B-144D-764BCB283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454324">
            <a:off x="10240986" y="3586596"/>
            <a:ext cx="1244355" cy="1877126"/>
            <a:chOff x="11571873" y="5176897"/>
            <a:chExt cx="1284318" cy="193741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24D2B6F-A992-550B-AEFC-017B9411F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571873" y="5176897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80B6EB3-BE7D-FA75-19E3-789BB9AA1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571873" y="5176897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6199EE-1384-133B-5837-667F784AC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57206">
            <a:off x="749174" y="6117230"/>
            <a:ext cx="1474845" cy="764257"/>
          </a:xfrm>
          <a:custGeom>
            <a:avLst/>
            <a:gdLst>
              <a:gd name="connsiteX0" fmla="*/ 285556 w 1474845"/>
              <a:gd name="connsiteY0" fmla="*/ 144638 h 764257"/>
              <a:gd name="connsiteX1" fmla="*/ 913088 w 1474845"/>
              <a:gd name="connsiteY1" fmla="*/ 6695 h 764257"/>
              <a:gd name="connsiteX2" fmla="*/ 1248153 w 1474845"/>
              <a:gd name="connsiteY2" fmla="*/ 145972 h 764257"/>
              <a:gd name="connsiteX3" fmla="*/ 1442152 w 1474845"/>
              <a:gd name="connsiteY3" fmla="*/ 331644 h 764257"/>
              <a:gd name="connsiteX4" fmla="*/ 1474845 w 1474845"/>
              <a:gd name="connsiteY4" fmla="*/ 379730 h 764257"/>
              <a:gd name="connsiteX5" fmla="*/ 1152560 w 1474845"/>
              <a:gd name="connsiteY5" fmla="*/ 560491 h 764257"/>
              <a:gd name="connsiteX6" fmla="*/ 1127333 w 1474845"/>
              <a:gd name="connsiteY6" fmla="*/ 511455 h 764257"/>
              <a:gd name="connsiteX7" fmla="*/ 863360 w 1474845"/>
              <a:gd name="connsiteY7" fmla="*/ 347872 h 764257"/>
              <a:gd name="connsiteX8" fmla="*/ 616287 w 1474845"/>
              <a:gd name="connsiteY8" fmla="*/ 375083 h 764257"/>
              <a:gd name="connsiteX9" fmla="*/ 408457 w 1474845"/>
              <a:gd name="connsiteY9" fmla="*/ 532495 h 764257"/>
              <a:gd name="connsiteX10" fmla="*/ 346745 w 1474845"/>
              <a:gd name="connsiteY10" fmla="*/ 743373 h 764257"/>
              <a:gd name="connsiteX11" fmla="*/ 0 w 1474845"/>
              <a:gd name="connsiteY11" fmla="*/ 762914 h 764257"/>
              <a:gd name="connsiteX12" fmla="*/ 23053 w 1474845"/>
              <a:gd name="connsiteY12" fmla="*/ 553082 h 764257"/>
              <a:gd name="connsiteX13" fmla="*/ 285556 w 1474845"/>
              <a:gd name="connsiteY13" fmla="*/ 144638 h 76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74845" h="764257">
                <a:moveTo>
                  <a:pt x="285556" y="144638"/>
                </a:moveTo>
                <a:cubicBezTo>
                  <a:pt x="463342" y="38940"/>
                  <a:pt x="663205" y="-20872"/>
                  <a:pt x="913088" y="6695"/>
                </a:cubicBezTo>
                <a:cubicBezTo>
                  <a:pt x="1047001" y="8703"/>
                  <a:pt x="1152359" y="80612"/>
                  <a:pt x="1248153" y="145972"/>
                </a:cubicBezTo>
                <a:cubicBezTo>
                  <a:pt x="1319998" y="194992"/>
                  <a:pt x="1389950" y="263543"/>
                  <a:pt x="1442152" y="331644"/>
                </a:cubicBezTo>
                <a:lnTo>
                  <a:pt x="1474845" y="379730"/>
                </a:lnTo>
                <a:lnTo>
                  <a:pt x="1152560" y="560491"/>
                </a:lnTo>
                <a:lnTo>
                  <a:pt x="1127333" y="511455"/>
                </a:lnTo>
                <a:cubicBezTo>
                  <a:pt x="1074820" y="449767"/>
                  <a:pt x="948534" y="370600"/>
                  <a:pt x="863360" y="347872"/>
                </a:cubicBezTo>
                <a:cubicBezTo>
                  <a:pt x="778186" y="325143"/>
                  <a:pt x="692105" y="344313"/>
                  <a:pt x="616287" y="375083"/>
                </a:cubicBezTo>
                <a:cubicBezTo>
                  <a:pt x="540470" y="405853"/>
                  <a:pt x="453380" y="471113"/>
                  <a:pt x="408457" y="532495"/>
                </a:cubicBezTo>
                <a:cubicBezTo>
                  <a:pt x="363532" y="593876"/>
                  <a:pt x="371516" y="631267"/>
                  <a:pt x="346745" y="743373"/>
                </a:cubicBezTo>
                <a:cubicBezTo>
                  <a:pt x="234179" y="751069"/>
                  <a:pt x="32832" y="769336"/>
                  <a:pt x="0" y="762914"/>
                </a:cubicBezTo>
                <a:cubicBezTo>
                  <a:pt x="3468" y="683930"/>
                  <a:pt x="4118" y="680211"/>
                  <a:pt x="23053" y="553082"/>
                </a:cubicBezTo>
                <a:cubicBezTo>
                  <a:pt x="41208" y="469151"/>
                  <a:pt x="144239" y="236822"/>
                  <a:pt x="285556" y="144638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D81E1C3-5651-BE91-B266-92A08D0DD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70261">
            <a:off x="1843931" y="5486909"/>
            <a:ext cx="367586" cy="370105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468508"/>
              <a:gd name="connsiteY0" fmla="*/ 326 h 4964273"/>
              <a:gd name="connsiteX1" fmla="*/ 3964140 w 4468508"/>
              <a:gd name="connsiteY1" fmla="*/ 591130 h 4964273"/>
              <a:gd name="connsiteX2" fmla="*/ 4451030 w 4468508"/>
              <a:gd name="connsiteY2" fmla="*/ 3809413 h 4964273"/>
              <a:gd name="connsiteX3" fmla="*/ 3419865 w 4468508"/>
              <a:gd name="connsiteY3" fmla="*/ 4845181 h 4964273"/>
              <a:gd name="connsiteX4" fmla="*/ 1074535 w 4468508"/>
              <a:gd name="connsiteY4" fmla="*/ 4657562 h 4964273"/>
              <a:gd name="connsiteX5" fmla="*/ 33359 w 4468508"/>
              <a:gd name="connsiteY5" fmla="*/ 2995991 h 4964273"/>
              <a:gd name="connsiteX6" fmla="*/ 592137 w 4468508"/>
              <a:gd name="connsiteY6" fmla="*/ 806182 h 4964273"/>
              <a:gd name="connsiteX7" fmla="*/ 2649000 w 4468508"/>
              <a:gd name="connsiteY7" fmla="*/ 326 h 4964273"/>
              <a:gd name="connsiteX0" fmla="*/ 2788684 w 4608192"/>
              <a:gd name="connsiteY0" fmla="*/ 326 h 4845177"/>
              <a:gd name="connsiteX1" fmla="*/ 4103824 w 4608192"/>
              <a:gd name="connsiteY1" fmla="*/ 591130 h 4845177"/>
              <a:gd name="connsiteX2" fmla="*/ 4590714 w 4608192"/>
              <a:gd name="connsiteY2" fmla="*/ 3809413 h 4845177"/>
              <a:gd name="connsiteX3" fmla="*/ 3559549 w 4608192"/>
              <a:gd name="connsiteY3" fmla="*/ 4845181 h 4845177"/>
              <a:gd name="connsiteX4" fmla="*/ 173043 w 4608192"/>
              <a:gd name="connsiteY4" fmla="*/ 2995991 h 4845177"/>
              <a:gd name="connsiteX5" fmla="*/ 731821 w 4608192"/>
              <a:gd name="connsiteY5" fmla="*/ 806182 h 4845177"/>
              <a:gd name="connsiteX6" fmla="*/ 2788684 w 4608192"/>
              <a:gd name="connsiteY6" fmla="*/ 326 h 4845177"/>
              <a:gd name="connsiteX0" fmla="*/ 2788684 w 4656382"/>
              <a:gd name="connsiteY0" fmla="*/ 326 h 4593408"/>
              <a:gd name="connsiteX1" fmla="*/ 4103824 w 4656382"/>
              <a:gd name="connsiteY1" fmla="*/ 591130 h 4593408"/>
              <a:gd name="connsiteX2" fmla="*/ 4590714 w 4656382"/>
              <a:gd name="connsiteY2" fmla="*/ 3809413 h 4593408"/>
              <a:gd name="connsiteX3" fmla="*/ 2737164 w 4656382"/>
              <a:gd name="connsiteY3" fmla="*/ 4593410 h 4593408"/>
              <a:gd name="connsiteX4" fmla="*/ 173043 w 4656382"/>
              <a:gd name="connsiteY4" fmla="*/ 2995991 h 4593408"/>
              <a:gd name="connsiteX5" fmla="*/ 731821 w 4656382"/>
              <a:gd name="connsiteY5" fmla="*/ 806182 h 4593408"/>
              <a:gd name="connsiteX6" fmla="*/ 2788684 w 4656382"/>
              <a:gd name="connsiteY6" fmla="*/ 326 h 4593408"/>
              <a:gd name="connsiteX0" fmla="*/ 2788684 w 4720632"/>
              <a:gd name="connsiteY0" fmla="*/ 326 h 4593408"/>
              <a:gd name="connsiteX1" fmla="*/ 4103824 w 4720632"/>
              <a:gd name="connsiteY1" fmla="*/ 591130 h 4593408"/>
              <a:gd name="connsiteX2" fmla="*/ 4661706 w 4720632"/>
              <a:gd name="connsiteY2" fmla="*/ 3597011 h 4593408"/>
              <a:gd name="connsiteX3" fmla="*/ 2737164 w 4720632"/>
              <a:gd name="connsiteY3" fmla="*/ 4593410 h 4593408"/>
              <a:gd name="connsiteX4" fmla="*/ 173043 w 4720632"/>
              <a:gd name="connsiteY4" fmla="*/ 2995991 h 4593408"/>
              <a:gd name="connsiteX5" fmla="*/ 731821 w 4720632"/>
              <a:gd name="connsiteY5" fmla="*/ 806182 h 4593408"/>
              <a:gd name="connsiteX6" fmla="*/ 2788684 w 4720632"/>
              <a:gd name="connsiteY6" fmla="*/ 326 h 4593408"/>
              <a:gd name="connsiteX0" fmla="*/ 2615637 w 4547585"/>
              <a:gd name="connsiteY0" fmla="*/ 326 h 4593408"/>
              <a:gd name="connsiteX1" fmla="*/ 3930777 w 4547585"/>
              <a:gd name="connsiteY1" fmla="*/ 591130 h 4593408"/>
              <a:gd name="connsiteX2" fmla="*/ 4488659 w 4547585"/>
              <a:gd name="connsiteY2" fmla="*/ 3597011 h 4593408"/>
              <a:gd name="connsiteX3" fmla="*/ 2564117 w 4547585"/>
              <a:gd name="connsiteY3" fmla="*/ 4593410 h 4593408"/>
              <a:gd name="connsiteX4" fmla="*/ -4 w 4547585"/>
              <a:gd name="connsiteY4" fmla="*/ 2995991 h 4593408"/>
              <a:gd name="connsiteX5" fmla="*/ 2615637 w 4547585"/>
              <a:gd name="connsiteY5" fmla="*/ 326 h 4593408"/>
              <a:gd name="connsiteX0" fmla="*/ 1599114 w 4547585"/>
              <a:gd name="connsiteY0" fmla="*/ 673 h 4392722"/>
              <a:gd name="connsiteX1" fmla="*/ 3930777 w 4547585"/>
              <a:gd name="connsiteY1" fmla="*/ 390444 h 4392722"/>
              <a:gd name="connsiteX2" fmla="*/ 4488659 w 4547585"/>
              <a:gd name="connsiteY2" fmla="*/ 3396325 h 4392722"/>
              <a:gd name="connsiteX3" fmla="*/ 2564117 w 4547585"/>
              <a:gd name="connsiteY3" fmla="*/ 4392724 h 4392722"/>
              <a:gd name="connsiteX4" fmla="*/ -4 w 4547585"/>
              <a:gd name="connsiteY4" fmla="*/ 2795305 h 4392722"/>
              <a:gd name="connsiteX5" fmla="*/ 1599114 w 4547585"/>
              <a:gd name="connsiteY5" fmla="*/ 673 h 4392722"/>
              <a:gd name="connsiteX0" fmla="*/ 1599114 w 4556102"/>
              <a:gd name="connsiteY0" fmla="*/ 673 h 4345138"/>
              <a:gd name="connsiteX1" fmla="*/ 3930777 w 4556102"/>
              <a:gd name="connsiteY1" fmla="*/ 390444 h 4345138"/>
              <a:gd name="connsiteX2" fmla="*/ 4488659 w 4556102"/>
              <a:gd name="connsiteY2" fmla="*/ 3396325 h 4345138"/>
              <a:gd name="connsiteX3" fmla="*/ 2425030 w 4556102"/>
              <a:gd name="connsiteY3" fmla="*/ 4345136 h 4345138"/>
              <a:gd name="connsiteX4" fmla="*/ -4 w 4556102"/>
              <a:gd name="connsiteY4" fmla="*/ 2795305 h 4345138"/>
              <a:gd name="connsiteX5" fmla="*/ 1599114 w 4556102"/>
              <a:gd name="connsiteY5" fmla="*/ 673 h 4345138"/>
              <a:gd name="connsiteX0" fmla="*/ 1308676 w 4265664"/>
              <a:gd name="connsiteY0" fmla="*/ 673 h 4345138"/>
              <a:gd name="connsiteX1" fmla="*/ 3640339 w 4265664"/>
              <a:gd name="connsiteY1" fmla="*/ 390444 h 4345138"/>
              <a:gd name="connsiteX2" fmla="*/ 4198221 w 4265664"/>
              <a:gd name="connsiteY2" fmla="*/ 3396325 h 4345138"/>
              <a:gd name="connsiteX3" fmla="*/ 2134592 w 4265664"/>
              <a:gd name="connsiteY3" fmla="*/ 4345136 h 4345138"/>
              <a:gd name="connsiteX4" fmla="*/ 2 w 4265664"/>
              <a:gd name="connsiteY4" fmla="*/ 2737868 h 4345138"/>
              <a:gd name="connsiteX5" fmla="*/ 1308676 w 4265664"/>
              <a:gd name="connsiteY5" fmla="*/ 673 h 434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664" h="4345138">
                <a:moveTo>
                  <a:pt x="1308676" y="673"/>
                </a:moveTo>
                <a:cubicBezTo>
                  <a:pt x="1850442" y="-12337"/>
                  <a:pt x="3307336" y="165670"/>
                  <a:pt x="3640339" y="390444"/>
                </a:cubicBezTo>
                <a:cubicBezTo>
                  <a:pt x="3940677" y="1025292"/>
                  <a:pt x="4449179" y="2737210"/>
                  <a:pt x="4198221" y="3396325"/>
                </a:cubicBezTo>
                <a:cubicBezTo>
                  <a:pt x="3947263" y="4055440"/>
                  <a:pt x="2447418" y="4230167"/>
                  <a:pt x="2134592" y="4345136"/>
                </a:cubicBezTo>
                <a:cubicBezTo>
                  <a:pt x="1398314" y="4209566"/>
                  <a:pt x="471290" y="3411035"/>
                  <a:pt x="2" y="2737868"/>
                </a:cubicBezTo>
                <a:cubicBezTo>
                  <a:pt x="8589" y="1972354"/>
                  <a:pt x="653546" y="401483"/>
                  <a:pt x="1308676" y="673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B16611A-C556-98DA-A508-8099091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1023" flipH="1">
            <a:off x="10962978" y="5803153"/>
            <a:ext cx="346601" cy="361356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849475"/>
              <a:gd name="connsiteY0" fmla="*/ -4 h 4963943"/>
              <a:gd name="connsiteX1" fmla="*/ 4735908 w 4849475"/>
              <a:gd name="connsiteY1" fmla="*/ 1905902 h 4963943"/>
              <a:gd name="connsiteX2" fmla="*/ 4451030 w 4849475"/>
              <a:gd name="connsiteY2" fmla="*/ 3809083 h 4963943"/>
              <a:gd name="connsiteX3" fmla="*/ 3419865 w 4849475"/>
              <a:gd name="connsiteY3" fmla="*/ 4844851 h 4963943"/>
              <a:gd name="connsiteX4" fmla="*/ 1074535 w 4849475"/>
              <a:gd name="connsiteY4" fmla="*/ 4657232 h 4963943"/>
              <a:gd name="connsiteX5" fmla="*/ 33359 w 4849475"/>
              <a:gd name="connsiteY5" fmla="*/ 2995661 h 4963943"/>
              <a:gd name="connsiteX6" fmla="*/ 592137 w 4849475"/>
              <a:gd name="connsiteY6" fmla="*/ 805852 h 4963943"/>
              <a:gd name="connsiteX7" fmla="*/ 2649000 w 4849475"/>
              <a:gd name="connsiteY7" fmla="*/ -4 h 4963943"/>
              <a:gd name="connsiteX0" fmla="*/ 2649000 w 4750338"/>
              <a:gd name="connsiteY0" fmla="*/ -4 h 4963943"/>
              <a:gd name="connsiteX1" fmla="*/ 4615020 w 4750338"/>
              <a:gd name="connsiteY1" fmla="*/ 1658609 h 4963943"/>
              <a:gd name="connsiteX2" fmla="*/ 4451030 w 4750338"/>
              <a:gd name="connsiteY2" fmla="*/ 3809083 h 4963943"/>
              <a:gd name="connsiteX3" fmla="*/ 3419865 w 4750338"/>
              <a:gd name="connsiteY3" fmla="*/ 4844851 h 4963943"/>
              <a:gd name="connsiteX4" fmla="*/ 1074535 w 4750338"/>
              <a:gd name="connsiteY4" fmla="*/ 4657232 h 4963943"/>
              <a:gd name="connsiteX5" fmla="*/ 33359 w 4750338"/>
              <a:gd name="connsiteY5" fmla="*/ 2995661 h 4963943"/>
              <a:gd name="connsiteX6" fmla="*/ 592137 w 4750338"/>
              <a:gd name="connsiteY6" fmla="*/ 805852 h 4963943"/>
              <a:gd name="connsiteX7" fmla="*/ 2649000 w 4750338"/>
              <a:gd name="connsiteY7" fmla="*/ -4 h 4963943"/>
              <a:gd name="connsiteX0" fmla="*/ 2158871 w 4260209"/>
              <a:gd name="connsiteY0" fmla="*/ -4 h 5086984"/>
              <a:gd name="connsiteX1" fmla="*/ 4124891 w 4260209"/>
              <a:gd name="connsiteY1" fmla="*/ 1658609 h 5086984"/>
              <a:gd name="connsiteX2" fmla="*/ 3960901 w 4260209"/>
              <a:gd name="connsiteY2" fmla="*/ 3809083 h 5086984"/>
              <a:gd name="connsiteX3" fmla="*/ 2929736 w 4260209"/>
              <a:gd name="connsiteY3" fmla="*/ 4844851 h 5086984"/>
              <a:gd name="connsiteX4" fmla="*/ 584406 w 4260209"/>
              <a:gd name="connsiteY4" fmla="*/ 4657232 h 5086984"/>
              <a:gd name="connsiteX5" fmla="*/ 102008 w 4260209"/>
              <a:gd name="connsiteY5" fmla="*/ 805852 h 5086984"/>
              <a:gd name="connsiteX6" fmla="*/ 2158871 w 4260209"/>
              <a:gd name="connsiteY6" fmla="*/ -4 h 5086984"/>
              <a:gd name="connsiteX0" fmla="*/ 2341715 w 4443053"/>
              <a:gd name="connsiteY0" fmla="*/ -4 h 4937580"/>
              <a:gd name="connsiteX1" fmla="*/ 4307735 w 4443053"/>
              <a:gd name="connsiteY1" fmla="*/ 1658609 h 4937580"/>
              <a:gd name="connsiteX2" fmla="*/ 4143745 w 4443053"/>
              <a:gd name="connsiteY2" fmla="*/ 3809083 h 4937580"/>
              <a:gd name="connsiteX3" fmla="*/ 3112580 w 4443053"/>
              <a:gd name="connsiteY3" fmla="*/ 4844851 h 4937580"/>
              <a:gd name="connsiteX4" fmla="*/ 321924 w 4443053"/>
              <a:gd name="connsiteY4" fmla="*/ 4230304 h 4937580"/>
              <a:gd name="connsiteX5" fmla="*/ 284852 w 4443053"/>
              <a:gd name="connsiteY5" fmla="*/ 805852 h 4937580"/>
              <a:gd name="connsiteX6" fmla="*/ 2341715 w 4443053"/>
              <a:gd name="connsiteY6" fmla="*/ -4 h 4937580"/>
              <a:gd name="connsiteX0" fmla="*/ 2567003 w 4668341"/>
              <a:gd name="connsiteY0" fmla="*/ -4 h 4924017"/>
              <a:gd name="connsiteX1" fmla="*/ 4533023 w 4668341"/>
              <a:gd name="connsiteY1" fmla="*/ 1658609 h 4924017"/>
              <a:gd name="connsiteX2" fmla="*/ 4369033 w 4668341"/>
              <a:gd name="connsiteY2" fmla="*/ 3809083 h 4924017"/>
              <a:gd name="connsiteX3" fmla="*/ 3337868 w 4668341"/>
              <a:gd name="connsiteY3" fmla="*/ 4844851 h 4924017"/>
              <a:gd name="connsiteX4" fmla="*/ 547212 w 4668341"/>
              <a:gd name="connsiteY4" fmla="*/ 4230304 h 4924017"/>
              <a:gd name="connsiteX5" fmla="*/ 169043 w 4668341"/>
              <a:gd name="connsiteY5" fmla="*/ 1352706 h 4924017"/>
              <a:gd name="connsiteX6" fmla="*/ 2567003 w 4668341"/>
              <a:gd name="connsiteY6" fmla="*/ -4 h 492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8341" h="4924017">
                <a:moveTo>
                  <a:pt x="2567003" y="-4"/>
                </a:moveTo>
                <a:cubicBezTo>
                  <a:pt x="3257631" y="183338"/>
                  <a:pt x="4232685" y="1023761"/>
                  <a:pt x="4533023" y="1658609"/>
                </a:cubicBezTo>
                <a:cubicBezTo>
                  <a:pt x="4833361" y="2293457"/>
                  <a:pt x="4568226" y="3278043"/>
                  <a:pt x="4369033" y="3809083"/>
                </a:cubicBezTo>
                <a:cubicBezTo>
                  <a:pt x="4169841" y="4340123"/>
                  <a:pt x="3650694" y="4729882"/>
                  <a:pt x="3337868" y="4844851"/>
                </a:cubicBezTo>
                <a:cubicBezTo>
                  <a:pt x="2627022" y="5065916"/>
                  <a:pt x="1075350" y="4812328"/>
                  <a:pt x="547212" y="4230304"/>
                </a:cubicBezTo>
                <a:cubicBezTo>
                  <a:pt x="19074" y="3648280"/>
                  <a:pt x="-167589" y="2057757"/>
                  <a:pt x="169043" y="1352706"/>
                </a:cubicBezTo>
                <a:cubicBezTo>
                  <a:pt x="505675" y="647655"/>
                  <a:pt x="1914330" y="30744"/>
                  <a:pt x="2567003" y="-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2C60A4A-4BA5-C5DC-180A-27A207A8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088213">
            <a:off x="10906364" y="2220029"/>
            <a:ext cx="1616254" cy="886562"/>
          </a:xfrm>
          <a:custGeom>
            <a:avLst/>
            <a:gdLst>
              <a:gd name="connsiteX0" fmla="*/ 0 w 1616254"/>
              <a:gd name="connsiteY0" fmla="*/ 572889 h 886562"/>
              <a:gd name="connsiteX1" fmla="*/ 541831 w 1616254"/>
              <a:gd name="connsiteY1" fmla="*/ 34761 h 886562"/>
              <a:gd name="connsiteX2" fmla="*/ 682671 w 1616254"/>
              <a:gd name="connsiteY2" fmla="*/ 8520 h 886562"/>
              <a:gd name="connsiteX3" fmla="*/ 1023169 w 1616254"/>
              <a:gd name="connsiteY3" fmla="*/ 25958 h 886562"/>
              <a:gd name="connsiteX4" fmla="*/ 1478939 w 1616254"/>
              <a:gd name="connsiteY4" fmla="*/ 443951 h 886562"/>
              <a:gd name="connsiteX5" fmla="*/ 1611222 w 1616254"/>
              <a:gd name="connsiteY5" fmla="*/ 856638 h 886562"/>
              <a:gd name="connsiteX6" fmla="*/ 1573235 w 1616254"/>
              <a:gd name="connsiteY6" fmla="*/ 886026 h 886562"/>
              <a:gd name="connsiteX7" fmla="*/ 1221079 w 1616254"/>
              <a:gd name="connsiteY7" fmla="*/ 816150 h 886562"/>
              <a:gd name="connsiteX8" fmla="*/ 366540 w 1616254"/>
              <a:gd name="connsiteY8" fmla="*/ 642457 h 886562"/>
              <a:gd name="connsiteX9" fmla="*/ 31377 w 1616254"/>
              <a:gd name="connsiteY9" fmla="*/ 580001 h 88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254" h="886562">
                <a:moveTo>
                  <a:pt x="0" y="572889"/>
                </a:moveTo>
                <a:lnTo>
                  <a:pt x="541831" y="34761"/>
                </a:lnTo>
                <a:lnTo>
                  <a:pt x="682671" y="8520"/>
                </a:lnTo>
                <a:cubicBezTo>
                  <a:pt x="805257" y="-5922"/>
                  <a:pt x="929033" y="-3198"/>
                  <a:pt x="1023169" y="25958"/>
                </a:cubicBezTo>
                <a:cubicBezTo>
                  <a:pt x="1211441" y="84272"/>
                  <a:pt x="1380931" y="305504"/>
                  <a:pt x="1478939" y="443951"/>
                </a:cubicBezTo>
                <a:cubicBezTo>
                  <a:pt x="1576948" y="582397"/>
                  <a:pt x="1602502" y="825932"/>
                  <a:pt x="1611222" y="856638"/>
                </a:cubicBezTo>
                <a:cubicBezTo>
                  <a:pt x="1619942" y="887345"/>
                  <a:pt x="1622736" y="887687"/>
                  <a:pt x="1573235" y="886026"/>
                </a:cubicBezTo>
                <a:cubicBezTo>
                  <a:pt x="1523735" y="884366"/>
                  <a:pt x="1221079" y="816150"/>
                  <a:pt x="1221079" y="816150"/>
                </a:cubicBezTo>
                <a:lnTo>
                  <a:pt x="366540" y="642457"/>
                </a:lnTo>
                <a:cubicBezTo>
                  <a:pt x="222847" y="613065"/>
                  <a:pt x="104747" y="594329"/>
                  <a:pt x="31377" y="580001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3C7C659-6ED9-0E7B-FD54-A10AAA369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70261">
            <a:off x="1850443" y="5486910"/>
            <a:ext cx="367586" cy="370105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468508"/>
              <a:gd name="connsiteY0" fmla="*/ 326 h 4964273"/>
              <a:gd name="connsiteX1" fmla="*/ 3964140 w 4468508"/>
              <a:gd name="connsiteY1" fmla="*/ 591130 h 4964273"/>
              <a:gd name="connsiteX2" fmla="*/ 4451030 w 4468508"/>
              <a:gd name="connsiteY2" fmla="*/ 3809413 h 4964273"/>
              <a:gd name="connsiteX3" fmla="*/ 3419865 w 4468508"/>
              <a:gd name="connsiteY3" fmla="*/ 4845181 h 4964273"/>
              <a:gd name="connsiteX4" fmla="*/ 1074535 w 4468508"/>
              <a:gd name="connsiteY4" fmla="*/ 4657562 h 4964273"/>
              <a:gd name="connsiteX5" fmla="*/ 33359 w 4468508"/>
              <a:gd name="connsiteY5" fmla="*/ 2995991 h 4964273"/>
              <a:gd name="connsiteX6" fmla="*/ 592137 w 4468508"/>
              <a:gd name="connsiteY6" fmla="*/ 806182 h 4964273"/>
              <a:gd name="connsiteX7" fmla="*/ 2649000 w 4468508"/>
              <a:gd name="connsiteY7" fmla="*/ 326 h 4964273"/>
              <a:gd name="connsiteX0" fmla="*/ 2788684 w 4608192"/>
              <a:gd name="connsiteY0" fmla="*/ 326 h 4845177"/>
              <a:gd name="connsiteX1" fmla="*/ 4103824 w 4608192"/>
              <a:gd name="connsiteY1" fmla="*/ 591130 h 4845177"/>
              <a:gd name="connsiteX2" fmla="*/ 4590714 w 4608192"/>
              <a:gd name="connsiteY2" fmla="*/ 3809413 h 4845177"/>
              <a:gd name="connsiteX3" fmla="*/ 3559549 w 4608192"/>
              <a:gd name="connsiteY3" fmla="*/ 4845181 h 4845177"/>
              <a:gd name="connsiteX4" fmla="*/ 173043 w 4608192"/>
              <a:gd name="connsiteY4" fmla="*/ 2995991 h 4845177"/>
              <a:gd name="connsiteX5" fmla="*/ 731821 w 4608192"/>
              <a:gd name="connsiteY5" fmla="*/ 806182 h 4845177"/>
              <a:gd name="connsiteX6" fmla="*/ 2788684 w 4608192"/>
              <a:gd name="connsiteY6" fmla="*/ 326 h 4845177"/>
              <a:gd name="connsiteX0" fmla="*/ 2788684 w 4656382"/>
              <a:gd name="connsiteY0" fmla="*/ 326 h 4593408"/>
              <a:gd name="connsiteX1" fmla="*/ 4103824 w 4656382"/>
              <a:gd name="connsiteY1" fmla="*/ 591130 h 4593408"/>
              <a:gd name="connsiteX2" fmla="*/ 4590714 w 4656382"/>
              <a:gd name="connsiteY2" fmla="*/ 3809413 h 4593408"/>
              <a:gd name="connsiteX3" fmla="*/ 2737164 w 4656382"/>
              <a:gd name="connsiteY3" fmla="*/ 4593410 h 4593408"/>
              <a:gd name="connsiteX4" fmla="*/ 173043 w 4656382"/>
              <a:gd name="connsiteY4" fmla="*/ 2995991 h 4593408"/>
              <a:gd name="connsiteX5" fmla="*/ 731821 w 4656382"/>
              <a:gd name="connsiteY5" fmla="*/ 806182 h 4593408"/>
              <a:gd name="connsiteX6" fmla="*/ 2788684 w 4656382"/>
              <a:gd name="connsiteY6" fmla="*/ 326 h 4593408"/>
              <a:gd name="connsiteX0" fmla="*/ 2788684 w 4720632"/>
              <a:gd name="connsiteY0" fmla="*/ 326 h 4593408"/>
              <a:gd name="connsiteX1" fmla="*/ 4103824 w 4720632"/>
              <a:gd name="connsiteY1" fmla="*/ 591130 h 4593408"/>
              <a:gd name="connsiteX2" fmla="*/ 4661706 w 4720632"/>
              <a:gd name="connsiteY2" fmla="*/ 3597011 h 4593408"/>
              <a:gd name="connsiteX3" fmla="*/ 2737164 w 4720632"/>
              <a:gd name="connsiteY3" fmla="*/ 4593410 h 4593408"/>
              <a:gd name="connsiteX4" fmla="*/ 173043 w 4720632"/>
              <a:gd name="connsiteY4" fmla="*/ 2995991 h 4593408"/>
              <a:gd name="connsiteX5" fmla="*/ 731821 w 4720632"/>
              <a:gd name="connsiteY5" fmla="*/ 806182 h 4593408"/>
              <a:gd name="connsiteX6" fmla="*/ 2788684 w 4720632"/>
              <a:gd name="connsiteY6" fmla="*/ 326 h 4593408"/>
              <a:gd name="connsiteX0" fmla="*/ 2615637 w 4547585"/>
              <a:gd name="connsiteY0" fmla="*/ 326 h 4593408"/>
              <a:gd name="connsiteX1" fmla="*/ 3930777 w 4547585"/>
              <a:gd name="connsiteY1" fmla="*/ 591130 h 4593408"/>
              <a:gd name="connsiteX2" fmla="*/ 4488659 w 4547585"/>
              <a:gd name="connsiteY2" fmla="*/ 3597011 h 4593408"/>
              <a:gd name="connsiteX3" fmla="*/ 2564117 w 4547585"/>
              <a:gd name="connsiteY3" fmla="*/ 4593410 h 4593408"/>
              <a:gd name="connsiteX4" fmla="*/ -4 w 4547585"/>
              <a:gd name="connsiteY4" fmla="*/ 2995991 h 4593408"/>
              <a:gd name="connsiteX5" fmla="*/ 2615637 w 4547585"/>
              <a:gd name="connsiteY5" fmla="*/ 326 h 4593408"/>
              <a:gd name="connsiteX0" fmla="*/ 1599114 w 4547585"/>
              <a:gd name="connsiteY0" fmla="*/ 673 h 4392722"/>
              <a:gd name="connsiteX1" fmla="*/ 3930777 w 4547585"/>
              <a:gd name="connsiteY1" fmla="*/ 390444 h 4392722"/>
              <a:gd name="connsiteX2" fmla="*/ 4488659 w 4547585"/>
              <a:gd name="connsiteY2" fmla="*/ 3396325 h 4392722"/>
              <a:gd name="connsiteX3" fmla="*/ 2564117 w 4547585"/>
              <a:gd name="connsiteY3" fmla="*/ 4392724 h 4392722"/>
              <a:gd name="connsiteX4" fmla="*/ -4 w 4547585"/>
              <a:gd name="connsiteY4" fmla="*/ 2795305 h 4392722"/>
              <a:gd name="connsiteX5" fmla="*/ 1599114 w 4547585"/>
              <a:gd name="connsiteY5" fmla="*/ 673 h 4392722"/>
              <a:gd name="connsiteX0" fmla="*/ 1599114 w 4556102"/>
              <a:gd name="connsiteY0" fmla="*/ 673 h 4345138"/>
              <a:gd name="connsiteX1" fmla="*/ 3930777 w 4556102"/>
              <a:gd name="connsiteY1" fmla="*/ 390444 h 4345138"/>
              <a:gd name="connsiteX2" fmla="*/ 4488659 w 4556102"/>
              <a:gd name="connsiteY2" fmla="*/ 3396325 h 4345138"/>
              <a:gd name="connsiteX3" fmla="*/ 2425030 w 4556102"/>
              <a:gd name="connsiteY3" fmla="*/ 4345136 h 4345138"/>
              <a:gd name="connsiteX4" fmla="*/ -4 w 4556102"/>
              <a:gd name="connsiteY4" fmla="*/ 2795305 h 4345138"/>
              <a:gd name="connsiteX5" fmla="*/ 1599114 w 4556102"/>
              <a:gd name="connsiteY5" fmla="*/ 673 h 4345138"/>
              <a:gd name="connsiteX0" fmla="*/ 1308676 w 4265664"/>
              <a:gd name="connsiteY0" fmla="*/ 673 h 4345138"/>
              <a:gd name="connsiteX1" fmla="*/ 3640339 w 4265664"/>
              <a:gd name="connsiteY1" fmla="*/ 390444 h 4345138"/>
              <a:gd name="connsiteX2" fmla="*/ 4198221 w 4265664"/>
              <a:gd name="connsiteY2" fmla="*/ 3396325 h 4345138"/>
              <a:gd name="connsiteX3" fmla="*/ 2134592 w 4265664"/>
              <a:gd name="connsiteY3" fmla="*/ 4345136 h 4345138"/>
              <a:gd name="connsiteX4" fmla="*/ 2 w 4265664"/>
              <a:gd name="connsiteY4" fmla="*/ 2737868 h 4345138"/>
              <a:gd name="connsiteX5" fmla="*/ 1308676 w 4265664"/>
              <a:gd name="connsiteY5" fmla="*/ 673 h 434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664" h="4345138">
                <a:moveTo>
                  <a:pt x="1308676" y="673"/>
                </a:moveTo>
                <a:cubicBezTo>
                  <a:pt x="1850442" y="-12337"/>
                  <a:pt x="3307336" y="165670"/>
                  <a:pt x="3640339" y="390444"/>
                </a:cubicBezTo>
                <a:cubicBezTo>
                  <a:pt x="3940677" y="1025292"/>
                  <a:pt x="4449179" y="2737210"/>
                  <a:pt x="4198221" y="3396325"/>
                </a:cubicBezTo>
                <a:cubicBezTo>
                  <a:pt x="3947263" y="4055440"/>
                  <a:pt x="2447418" y="4230167"/>
                  <a:pt x="2134592" y="4345136"/>
                </a:cubicBezTo>
                <a:cubicBezTo>
                  <a:pt x="1398314" y="4209566"/>
                  <a:pt x="471290" y="3411035"/>
                  <a:pt x="2" y="2737868"/>
                </a:cubicBezTo>
                <a:cubicBezTo>
                  <a:pt x="8589" y="1972354"/>
                  <a:pt x="653546" y="401483"/>
                  <a:pt x="1308676" y="673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2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nt">
            <a:extLst>
              <a:ext uri="{FF2B5EF4-FFF2-40B4-BE49-F238E27FC236}">
                <a16:creationId xmlns:a16="http://schemas.microsoft.com/office/drawing/2014/main" id="{E227FAA5-3AEE-5FAC-A51F-1C5B56273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0"/>
            <a:ext cx="1219311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7755296F-825A-94F5-83F9-11CE0B008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6" y="8301"/>
            <a:ext cx="12193116" cy="4570514"/>
          </a:xfrm>
          <a:prstGeom prst="rect">
            <a:avLst/>
          </a:prstGeom>
          <a:ln>
            <a:noFill/>
          </a:ln>
          <a:effectLst>
            <a:outerShdw blurRad="228600" dist="152400" dir="5460000" sx="94000" sy="94000" algn="t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47178B-4C74-11B4-7E2A-E15EC413D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777240"/>
            <a:ext cx="9753600" cy="28532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AT" sz="5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</a:t>
            </a:r>
            <a:r>
              <a:rPr lang="en-US" sz="5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5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 das genau aussehen?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154A8F-ED32-88F6-21FA-05121A152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430" y="5244554"/>
            <a:ext cx="9753600" cy="947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de-DE" sz="2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 etwas genauer!</a:t>
            </a:r>
          </a:p>
        </p:txBody>
      </p:sp>
    </p:spTree>
    <p:extLst>
      <p:ext uri="{BB962C8B-B14F-4D97-AF65-F5344CB8AC3E}">
        <p14:creationId xmlns:p14="http://schemas.microsoft.com/office/powerpoint/2010/main" val="338252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3827A6-7044-E7FE-3ACF-FE00A8194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39" y="596594"/>
            <a:ext cx="6095996" cy="56539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2000" dirty="0"/>
              <a:t>Am Ende bekommt der Naturerforscher eine Wandernadel in Art eines Urwaldbuches, das gedruckt werden kann.</a:t>
            </a:r>
          </a:p>
          <a:p>
            <a:pPr marL="0" indent="0">
              <a:buNone/>
            </a:pPr>
            <a:r>
              <a:rPr lang="de-AT" sz="2000" dirty="0"/>
              <a:t>Das hat den Nachhaltigen Effekt das der Urwald nicht geholzt wird.</a:t>
            </a:r>
          </a:p>
          <a:p>
            <a:pPr marL="0" indent="0">
              <a:buNone/>
            </a:pPr>
            <a:r>
              <a:rPr lang="de-AT" sz="2000" dirty="0"/>
              <a:t>Wir gestalten nun ein Fotobuch mit sogenannten Markern, wo die geschossenen Bilder automatisch eingefügt werden. (Blockchain)</a:t>
            </a:r>
          </a:p>
          <a:p>
            <a:pPr marL="0" indent="0">
              <a:buNone/>
            </a:pPr>
            <a:r>
              <a:rPr lang="de-AT" sz="2000" dirty="0"/>
              <a:t>Im Server soll es dazu noch geflattert und gerendert werden. Um es nicht zu verzerren mit der Apache PDF Box!</a:t>
            </a:r>
          </a:p>
          <a:p>
            <a:pPr marL="0" indent="0">
              <a:buNone/>
            </a:pPr>
            <a:r>
              <a:rPr lang="de-AT" sz="2000" dirty="0"/>
              <a:t>Als User kann ich es nun herunterladen oder extern aufdrucken lassen.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49654D-E397-853E-74D2-C4F455BEA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01" r="30863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501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ühbirne vor gelbem Hintergrund mit skizzierten Lichtstrahlen und Kabel">
            <a:extLst>
              <a:ext uri="{FF2B5EF4-FFF2-40B4-BE49-F238E27FC236}">
                <a16:creationId xmlns:a16="http://schemas.microsoft.com/office/drawing/2014/main" id="{10FF7A5D-7F1B-FABC-0767-B5E552787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71" r="361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B50B85-3BCD-5AE3-2A48-6F6F05BD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de-AT" sz="4000"/>
              <a:t>Primäre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95F0C5-3511-80F1-3B3F-01F3251B3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de-AT" dirty="0"/>
              <a:t>Tourismusapp als Einnahmequelle um die Bäume stehen zu lassen und die Menschen Nachhaltig durch die Natur zu führen.</a:t>
            </a:r>
          </a:p>
        </p:txBody>
      </p:sp>
    </p:spTree>
    <p:extLst>
      <p:ext uri="{BB962C8B-B14F-4D97-AF65-F5344CB8AC3E}">
        <p14:creationId xmlns:p14="http://schemas.microsoft.com/office/powerpoint/2010/main" val="66303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Breitbild</PresentationFormat>
  <Paragraphs>39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Junglebook</vt:lpstr>
      <vt:lpstr>Warum?</vt:lpstr>
      <vt:lpstr>PowerPoint-Präsentation</vt:lpstr>
      <vt:lpstr>Einführung</vt:lpstr>
      <vt:lpstr>Einführung</vt:lpstr>
      <vt:lpstr>Einführung</vt:lpstr>
      <vt:lpstr>Wie soll das genau aussehen?</vt:lpstr>
      <vt:lpstr>PowerPoint-Präsentation</vt:lpstr>
      <vt:lpstr>Primäre Ziele</vt:lpstr>
      <vt:lpstr>Features</vt:lpstr>
      <vt:lpstr>Vorteile unserer Plattform</vt:lpstr>
      <vt:lpstr>Hosting</vt:lpstr>
      <vt:lpstr>Verwendete Technologien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Junglebook</dc:title>
  <dc:creator>Adelwöhrer Leonie</dc:creator>
  <cp:lastModifiedBy>Alina Bauer</cp:lastModifiedBy>
  <cp:revision>10</cp:revision>
  <dcterms:created xsi:type="dcterms:W3CDTF">2023-11-28T07:40:45Z</dcterms:created>
  <dcterms:modified xsi:type="dcterms:W3CDTF">2023-12-18T17:31:41Z</dcterms:modified>
</cp:coreProperties>
</file>