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15.12.2023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Junglebook</a:t>
            </a:r>
            <a:endParaRPr lang="en-US" sz="5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 (</a:t>
            </a:r>
            <a:r>
              <a:rPr lang="de-AT" dirty="0" err="1"/>
              <a:t>Quarkus</a:t>
            </a:r>
            <a:r>
              <a:rPr lang="de-AT" dirty="0"/>
              <a:t>)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8276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Warum?</a:t>
            </a:r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1CF973CD-0BE0-C0D6-272F-E90FECDF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7482" b="-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7" b="2403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1345204" y="4632566"/>
            <a:ext cx="9144000" cy="1754326"/>
          </a:xfrm>
          <a:prstGeom prst="rect">
            <a:avLst/>
          </a:prstGeo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Das passiert in den Europäischen Urwäldern!</a:t>
            </a:r>
            <a:b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 das genau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 etwas genauer!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39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Alina Bauer</cp:lastModifiedBy>
  <cp:revision>8</cp:revision>
  <dcterms:created xsi:type="dcterms:W3CDTF">2023-11-28T07:40:45Z</dcterms:created>
  <dcterms:modified xsi:type="dcterms:W3CDTF">2023-12-15T08:46:15Z</dcterms:modified>
</cp:coreProperties>
</file>