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57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C05FA-B811-1103-DE4F-3B256CDD2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47CDD-3E76-E49A-AB6A-3C35FF3A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4AF2A-54AE-11DF-678B-50CCB48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A03F7-6C3C-F2E2-1927-E7A88042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355BB-3801-5F16-4F8A-0C61983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1E09F-9FED-66E1-FBFA-73806AB2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55D5C9-0D62-061F-63B1-145591E1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57E7B-2604-5DD3-E5E2-104E6DDC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E50DC-A80D-DF47-D7C7-F8E187BB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96272-0D6F-B197-8AEC-E65292D8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11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DD6F88-F36B-B534-8BF9-368B4F922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1E504-E9AD-4F80-D197-E80C2681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AC3EA-2227-8393-E969-F54D2122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1DEC-488C-5FBF-6842-AC19CA4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DD2AF-108F-C52E-6B0D-20585C52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5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7B231-88A1-7535-845A-A08A79C6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58B31-12D5-3BD9-85EE-3EDAC601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12B56-8275-90A4-C03F-D522168F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DEE23-3D3B-0742-EA56-68FE6E81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F2FDD-921C-924E-F112-0ED885C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4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EA05-BA7D-0A2F-7299-7816CD11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C14C6-A6B1-93A7-D4C8-8EB5BC4E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63C7A-8F11-DA5F-FEAB-4737FE35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42AD3-E276-1A71-3D01-0EB7E02B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13E7C-EBA9-8B8B-A3CF-509EBF6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49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2913E-ACFC-E8B1-FC69-1E273E75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01117-1DD9-0D30-BD22-CB3D6AD21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6A5CA-B7AA-185C-DC8B-F42D4D25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B951-1264-7AA7-0B16-10B3773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28F7BA-EAF0-09E7-94AF-D4D449A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817F9-1E6E-9E65-A56B-C684AEA0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0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30CE-B79E-219E-C274-4652DF0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F29AB-6210-526F-29C5-E21850A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74FF6B-E710-4E68-D53F-F0672986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9D7BAF-C313-A839-4DA5-CE7469C24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F4AF3B-8954-312A-A0E7-28208FA0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BB6EB5-3BA9-275A-AA75-692B30E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3E9146-678B-D2B1-BA1D-54CEE8C2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910B90-69E5-AD67-2C75-921AE21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AEE-E277-C7D3-C0D9-17BA0B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8843FD-8ECA-28C4-B5AC-7BC3344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96C5E-D8AA-5107-48CD-70AA67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9500E-221C-990C-1E68-BDA8209A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2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B90930-51EA-8571-EC6E-960DCFB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7337E-BAAD-D5CE-E7B2-266B976E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D2D7D-A60C-CFEB-52D2-3FAEC65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8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2BC13-FC14-3A5B-CBF3-C7AEB4A9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261E2-FEBA-188B-6FC7-7E564593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DCE30-34B2-241E-E473-A79E809E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0FF89-1941-DA40-874E-29FC3270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A99C6-57E1-736A-AEC0-69160087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DED0C-0888-669E-116D-1D247A2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72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14DC9-3B7A-7679-EFBB-0CFD5CB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C4D210-5116-B512-E618-FB32FD6A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B1908-EB4C-A3D0-0A37-4DC2297B3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7BCD4-E673-775C-6655-3F97EE3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1FBA5-06E8-BFBA-5D8E-A6F40785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6DDA4-44F7-20B0-78B7-D8D4C47A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4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BB490-E8D1-3D6C-7FF7-C319330C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2FDE-8396-677E-2C45-618830C5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34CEE-AA94-021D-D324-560C2082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2982-02E0-4B77-B414-D5F4B223C9BE}" type="datetimeFigureOut">
              <a:rPr lang="de-AT" smtClean="0"/>
              <a:t>06.12.2023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4D557-88E8-1A66-D197-CCE70E50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E15F4-D92E-82F1-44AA-3CAF49BB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6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twind-ev.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5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365B4CD-53F5-A541-6844-06290212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AT" sz="5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Junglebook</a:t>
            </a:r>
            <a:endParaRPr lang="de-AT" sz="5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ACAAD-334D-B7A6-4E08-20FC9B10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Leonie, Alina, Mathias, Laurin</a:t>
            </a:r>
          </a:p>
        </p:txBody>
      </p:sp>
    </p:spTree>
    <p:extLst>
      <p:ext uri="{BB962C8B-B14F-4D97-AF65-F5344CB8AC3E}">
        <p14:creationId xmlns:p14="http://schemas.microsoft.com/office/powerpoint/2010/main" val="286467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A5F51-4900-C903-C4F6-5B4E72A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de-AT" sz="6600" dirty="0"/>
              <a:t>Features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3B68C8E8-4EB0-77B1-E355-15E8FEE0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0" r="1492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AA2C-B528-34EC-79A6-65AE6E39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de-AT" sz="3600" dirty="0"/>
              <a:t>Android-App</a:t>
            </a:r>
          </a:p>
          <a:p>
            <a:r>
              <a:rPr lang="de-AT" sz="3600" dirty="0"/>
              <a:t>IOS-App</a:t>
            </a:r>
          </a:p>
        </p:txBody>
      </p:sp>
    </p:spTree>
    <p:extLst>
      <p:ext uri="{BB962C8B-B14F-4D97-AF65-F5344CB8AC3E}">
        <p14:creationId xmlns:p14="http://schemas.microsoft.com/office/powerpoint/2010/main" val="3435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FF94087D-5ED6-4AF0-86E3-306941D9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94457FD7-1B48-485E-863C-CEF6CB9F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B9541-007D-40EC-AD1F-63590124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416591"/>
          </a:xfrm>
          <a:prstGeom prst="rect">
            <a:avLst/>
          </a:prstGeom>
          <a:ln>
            <a:noFill/>
          </a:ln>
          <a:effectLst>
            <a:outerShdw blurRad="203200" dist="101600" dir="5460000" sx="94000" sy="94000" algn="t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EEDD8A-04C1-FBD9-742F-A26A3AF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90514"/>
            <a:ext cx="9671445" cy="2129667"/>
          </a:xfrm>
        </p:spPr>
        <p:txBody>
          <a:bodyPr anchor="b">
            <a:normAutofit/>
          </a:bodyPr>
          <a:lstStyle/>
          <a:p>
            <a:r>
              <a:rPr lang="de-AT" sz="4800"/>
              <a:t>Vorteile unserer 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72119-6EA2-1DDF-5665-AA38D94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884538"/>
            <a:ext cx="10609584" cy="2332747"/>
          </a:xfrm>
        </p:spPr>
        <p:txBody>
          <a:bodyPr anchor="ctr">
            <a:normAutofit/>
          </a:bodyPr>
          <a:lstStyle/>
          <a:p>
            <a:r>
              <a:rPr lang="de-AT" dirty="0"/>
              <a:t>Wir Programmieren mit einfachen Technologien, das heißt es kann später von anderen Personen weitergeführt werden.</a:t>
            </a:r>
          </a:p>
          <a:p>
            <a:endParaRPr lang="de-AT" dirty="0"/>
          </a:p>
          <a:p>
            <a:r>
              <a:rPr lang="de-AT" dirty="0"/>
              <a:t>Wir machen etwas für die Umwelt</a:t>
            </a:r>
          </a:p>
        </p:txBody>
      </p:sp>
    </p:spTree>
    <p:extLst>
      <p:ext uri="{BB962C8B-B14F-4D97-AF65-F5344CB8AC3E}">
        <p14:creationId xmlns:p14="http://schemas.microsoft.com/office/powerpoint/2010/main" val="20941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89A6-1941-64B1-989A-C4FE346B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29" y="1822580"/>
            <a:ext cx="7262421" cy="25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4EC66-BD5A-0C57-C656-0BC2DA8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9" y="4556128"/>
            <a:ext cx="7262421" cy="135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Leo Cloud?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80B352-C5DE-732C-C35F-6BAF9615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57185">
            <a:off x="11549700" y="324746"/>
            <a:ext cx="393166" cy="37517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386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892923" y="1903441"/>
                  <a:pt x="2984388" y="1410651"/>
                </a:cubicBezTo>
                <a:cubicBezTo>
                  <a:pt x="2901198" y="99844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EC98A9-2D5D-6CD8-7DB0-AC947C31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330439" flipV="1">
            <a:off x="10978641" y="2103961"/>
            <a:ext cx="1418429" cy="861218"/>
          </a:xfrm>
          <a:custGeom>
            <a:avLst/>
            <a:gdLst>
              <a:gd name="connsiteX0" fmla="*/ 1418429 w 1418429"/>
              <a:gd name="connsiteY0" fmla="*/ 861218 h 861218"/>
              <a:gd name="connsiteX1" fmla="*/ 1095678 w 1418429"/>
              <a:gd name="connsiteY1" fmla="*/ 27361 h 861218"/>
              <a:gd name="connsiteX2" fmla="*/ 1029776 w 1418429"/>
              <a:gd name="connsiteY2" fmla="*/ 12024 h 861218"/>
              <a:gd name="connsiteX3" fmla="*/ 414289 w 1418429"/>
              <a:gd name="connsiteY3" fmla="*/ 97406 h 861218"/>
              <a:gd name="connsiteX4" fmla="*/ 36959 w 1418429"/>
              <a:gd name="connsiteY4" fmla="*/ 503616 h 861218"/>
              <a:gd name="connsiteX5" fmla="*/ 58749 w 1418429"/>
              <a:gd name="connsiteY5" fmla="*/ 570578 h 861218"/>
              <a:gd name="connsiteX6" fmla="*/ 430600 w 1418429"/>
              <a:gd name="connsiteY6" fmla="*/ 646177 h 861218"/>
              <a:gd name="connsiteX7" fmla="*/ 1239332 w 1418429"/>
              <a:gd name="connsiteY7" fmla="*/ 819992 h 861218"/>
              <a:gd name="connsiteX8" fmla="*/ 1382063 w 1418429"/>
              <a:gd name="connsiteY8" fmla="*/ 853445 h 86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429" h="861218">
                <a:moveTo>
                  <a:pt x="1418429" y="861218"/>
                </a:moveTo>
                <a:lnTo>
                  <a:pt x="1095678" y="27361"/>
                </a:lnTo>
                <a:lnTo>
                  <a:pt x="1029776" y="12024"/>
                </a:lnTo>
                <a:cubicBezTo>
                  <a:pt x="844526" y="-19247"/>
                  <a:pt x="576991" y="10911"/>
                  <a:pt x="414289" y="97406"/>
                </a:cubicBezTo>
                <a:cubicBezTo>
                  <a:pt x="228346" y="196257"/>
                  <a:pt x="96217" y="424754"/>
                  <a:pt x="36959" y="503616"/>
                </a:cubicBezTo>
                <a:cubicBezTo>
                  <a:pt x="-22298" y="582478"/>
                  <a:pt x="-6858" y="546818"/>
                  <a:pt x="58749" y="570578"/>
                </a:cubicBezTo>
                <a:cubicBezTo>
                  <a:pt x="124354" y="594339"/>
                  <a:pt x="249280" y="606960"/>
                  <a:pt x="430600" y="646177"/>
                </a:cubicBezTo>
                <a:lnTo>
                  <a:pt x="1239332" y="819992"/>
                </a:lnTo>
                <a:cubicBezTo>
                  <a:pt x="1239332" y="819992"/>
                  <a:pt x="1306712" y="836467"/>
                  <a:pt x="1382063" y="85344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65A0E5-C895-B901-CE40-0177B1C6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291147">
            <a:off x="10268516" y="339278"/>
            <a:ext cx="1171063" cy="1766563"/>
            <a:chOff x="11748101" y="3114058"/>
            <a:chExt cx="1284318" cy="19374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789DC1-DE83-F409-0433-96C19B5D3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5051DA-BFE9-0687-AD1B-91D0FD9B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2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FD67-840E-F802-FDCA-A44BA7B4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600" dirty="0"/>
              <a:t>Verwendete Technologien</a:t>
            </a:r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CDE5B276-1662-5FBD-173B-13F9BF26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86A42-F8CD-3F35-223A-65BCF586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de-AT" dirty="0"/>
              <a:t>Java (</a:t>
            </a:r>
            <a:r>
              <a:rPr lang="de-AT" dirty="0" err="1"/>
              <a:t>Quarkus</a:t>
            </a:r>
            <a:r>
              <a:rPr lang="de-AT" dirty="0"/>
              <a:t>)</a:t>
            </a:r>
          </a:p>
          <a:p>
            <a:r>
              <a:rPr lang="de-AT" dirty="0"/>
              <a:t>HTML</a:t>
            </a:r>
          </a:p>
          <a:p>
            <a:r>
              <a:rPr lang="de-A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375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5C097-927F-F77A-E26E-4853FC42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4191654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400" dirty="0">
                <a:solidFill>
                  <a:srgbClr val="FFFFFF"/>
                </a:solidFill>
              </a:rPr>
              <a:t>Vielen Dank für Ihre Aufmerksamkeit!</a:t>
            </a:r>
          </a:p>
        </p:txBody>
      </p:sp>
      <p:pic>
        <p:nvPicPr>
          <p:cNvPr id="7" name="Graphic 6" descr="Kolibri">
            <a:extLst>
              <a:ext uri="{FF2B5EF4-FFF2-40B4-BE49-F238E27FC236}">
                <a16:creationId xmlns:a16="http://schemas.microsoft.com/office/drawing/2014/main" id="{4FC22F4B-0E6A-B08F-B8F1-FCE84914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DF842E-F441-75E4-DB71-97A0C91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72" y="4018276"/>
            <a:ext cx="4800261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Warum</a:t>
            </a:r>
            <a:r>
              <a:rPr lang="en-US" sz="4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1CF973CD-0BE0-C0D6-272F-E90FECDFF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7482" b="-2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2566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aum, draußen, Holz, Pflanze enthält.&#10;&#10;Automatisch generierte Beschreibung">
            <a:extLst>
              <a:ext uri="{FF2B5EF4-FFF2-40B4-BE49-F238E27FC236}">
                <a16:creationId xmlns:a16="http://schemas.microsoft.com/office/drawing/2014/main" id="{FFD2A35F-97C2-47D9-494A-D4E9C5D9E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7" b="2403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0A87AC-6C52-DB21-5928-8BBC5D6A66CA}"/>
              </a:ext>
            </a:extLst>
          </p:cNvPr>
          <p:cNvSpPr txBox="1"/>
          <p:nvPr/>
        </p:nvSpPr>
        <p:spPr>
          <a:xfrm>
            <a:off x="1345204" y="4632566"/>
            <a:ext cx="9144000" cy="1754326"/>
          </a:xfrm>
          <a:prstGeom prst="rect">
            <a:avLst/>
          </a:prstGeom>
          <a:solidFill>
            <a:srgbClr val="FFFFFF">
              <a:alpha val="91000"/>
            </a:srgbClr>
          </a:solidFill>
          <a:ln w="279400" cap="sq" cmpd="thinThick" algn="ctr">
            <a:solidFill>
              <a:srgbClr val="FFFFFF">
                <a:alpha val="91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Das passiert in den Europäischen Urwäldern!</a:t>
            </a:r>
            <a:b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Wir machen etwas dagegen!</a:t>
            </a:r>
          </a:p>
        </p:txBody>
      </p:sp>
    </p:spTree>
    <p:extLst>
      <p:ext uri="{BB962C8B-B14F-4D97-AF65-F5344CB8AC3E}">
        <p14:creationId xmlns:p14="http://schemas.microsoft.com/office/powerpoint/2010/main" val="42765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Die Personen, die in diesen Umgebungen wohnen verdienen ihr Geld durch Abholzung der Bäume!</a:t>
            </a:r>
          </a:p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Dem wollen wir nun ein Ende schaffen!</a:t>
            </a:r>
          </a:p>
          <a:p>
            <a:pPr marL="0" indent="0">
              <a:buNone/>
            </a:pPr>
            <a:endParaRPr lang="de-A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BCB7359-226F-AF8C-1E52-B4953EEF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96937">
            <a:off x="8121726" y="1732099"/>
            <a:ext cx="3620021" cy="34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200"/>
              <a:t>Einführung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924F82-75D1-3205-AB78-03DF6E0C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0" r="51779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Der Verein Ostwind </a:t>
            </a:r>
            <a:r>
              <a:rPr lang="de-AT" sz="2400" dirty="0" err="1"/>
              <a:t>e.v</a:t>
            </a:r>
            <a:r>
              <a:rPr lang="de-AT" sz="2400" dirty="0"/>
              <a:t> (</a:t>
            </a:r>
            <a:r>
              <a:rPr lang="de-AT" sz="2400" dirty="0">
                <a:hlinkClick r:id="rId3"/>
              </a:rPr>
              <a:t>https://www.ostwind-ev.de/</a:t>
            </a:r>
            <a:r>
              <a:rPr lang="de-AT" sz="2400" dirty="0"/>
              <a:t> ) schafft Nachhaltige, eingezäunte Wanderwege für Touristen und somit ein besseres Einkommen, ohne das die Bäume gefällt werden müssen.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/>
              <a:t>Doch wie werden diese dazu Motiviert die Wege auch zu gehen?</a:t>
            </a:r>
          </a:p>
        </p:txBody>
      </p:sp>
    </p:spTree>
    <p:extLst>
      <p:ext uri="{BB962C8B-B14F-4D97-AF65-F5344CB8AC3E}">
        <p14:creationId xmlns:p14="http://schemas.microsoft.com/office/powerpoint/2010/main" val="17508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61" y="584790"/>
            <a:ext cx="5175450" cy="1634525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Einführung</a:t>
            </a:r>
            <a:endParaRPr lang="de-AT" sz="3600">
              <a:solidFill>
                <a:schemeClr val="tx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490" y="2323289"/>
            <a:ext cx="7172466" cy="46307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</a:rPr>
              <a:t>Jetzt kommen wir ins Spiel </a:t>
            </a: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Wir motivieren mit unserem Software Produkt die Wanderer diese Wege zu erkunden. Als sogenanntes Lockmittel erhalten sie nach allen/einigen ? Wegen, auf denen sie bei markierten Standpunkten ein Foto machen und auf unsere Seite laden Punkte.</a:t>
            </a:r>
          </a:p>
          <a:p>
            <a:pPr marL="0" indent="0" algn="ctr">
              <a:buNone/>
            </a:pPr>
            <a:endParaRPr lang="de-A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Nach bestreiten der Wanderwege und erreichen einer Punktezahl können sie sich ein PDF der Fotos in Art eines Fotobuches downloaden oder kotenpflichtig direkt von einer externen Firma drucken lassen.</a:t>
            </a:r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7178B-4C74-11B4-7E2A-E15EC413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77240"/>
            <a:ext cx="9753600" cy="2853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 </a:t>
            </a:r>
            <a:r>
              <a:rPr lang="en-US" sz="54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</a:t>
            </a:r>
            <a:r>
              <a:rPr lang="en-US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n-US" sz="54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genau</a:t>
            </a:r>
            <a:r>
              <a:rPr lang="en-US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aussehen</a:t>
            </a:r>
            <a:r>
              <a:rPr lang="en-US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54A8F-ED32-88F6-21FA-05121A15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30" y="5244554"/>
            <a:ext cx="9753600" cy="947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 </a:t>
            </a:r>
            <a:r>
              <a:rPr lang="en-US" sz="24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genauer</a:t>
            </a:r>
            <a:r>
              <a:rPr lang="en-US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825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827A6-7044-E7FE-3ACF-FE00A819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9" y="596594"/>
            <a:ext cx="6095996" cy="56539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000" dirty="0"/>
              <a:t>Am Ende bekommt der Naturerforscher eine Wandernadel in Art eines Urwaldbuches, das gedruckt werden kann.</a:t>
            </a:r>
          </a:p>
          <a:p>
            <a:pPr marL="0" indent="0">
              <a:buNone/>
            </a:pPr>
            <a:r>
              <a:rPr lang="de-AT" sz="2000" dirty="0"/>
              <a:t>Das hat den Nachhaltigen Effekt das der Urwald nicht geholzt wird.</a:t>
            </a:r>
          </a:p>
          <a:p>
            <a:pPr marL="0" indent="0">
              <a:buNone/>
            </a:pPr>
            <a:r>
              <a:rPr lang="de-AT" sz="2000" dirty="0"/>
              <a:t>Wir gestalten nun ein Fotobuch mit sogenannten Markern, wo die geschossenen Bilder automatisch eingefügt werden. (Blockchain)</a:t>
            </a:r>
          </a:p>
          <a:p>
            <a:pPr marL="0" indent="0">
              <a:buNone/>
            </a:pPr>
            <a:r>
              <a:rPr lang="de-AT" sz="2000" dirty="0"/>
              <a:t>Im Server soll es dazu noch geflattert und gerendert werden. Um es nicht zu verzerren mit der Apache PDF Box!</a:t>
            </a:r>
          </a:p>
          <a:p>
            <a:pPr marL="0" indent="0">
              <a:buNone/>
            </a:pPr>
            <a:r>
              <a:rPr lang="de-AT" sz="2000" dirty="0"/>
              <a:t>Als User kann ich es nun herunterladen oder extern aufdrucken lassen.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49654D-E397-853E-74D2-C4F455BE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1" r="308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10FF7A5D-7F1B-FABC-0767-B5E55278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B50B85-3BCD-5AE3-2A48-6F6F05BD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de-AT" sz="4000"/>
              <a:t>Primäre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5F0C5-3511-80F1-3B3F-01F3251B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de-AT" dirty="0"/>
              <a:t>Tourismusapp als Einnahmequelle um die Bäume stehen zu lassen und die Menschen Nachhaltig durch die Natur zu führen.</a:t>
            </a:r>
          </a:p>
        </p:txBody>
      </p:sp>
    </p:spTree>
    <p:extLst>
      <p:ext uri="{BB962C8B-B14F-4D97-AF65-F5344CB8AC3E}">
        <p14:creationId xmlns:p14="http://schemas.microsoft.com/office/powerpoint/2010/main" val="6630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39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Junglebook</vt:lpstr>
      <vt:lpstr>Warum?</vt:lpstr>
      <vt:lpstr>PowerPoint-Präsentation</vt:lpstr>
      <vt:lpstr>Einführung</vt:lpstr>
      <vt:lpstr>Einführung</vt:lpstr>
      <vt:lpstr>Einführung</vt:lpstr>
      <vt:lpstr>Wie soll das genau aussehen?</vt:lpstr>
      <vt:lpstr>PowerPoint-Präsentation</vt:lpstr>
      <vt:lpstr>Primäre Ziele</vt:lpstr>
      <vt:lpstr>Features</vt:lpstr>
      <vt:lpstr>Vorteile unserer Plattform</vt:lpstr>
      <vt:lpstr>Hosting</vt:lpstr>
      <vt:lpstr>Verwendete Technologien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Junglebook</dc:title>
  <dc:creator>Adelwöhrer Leonie</dc:creator>
  <cp:lastModifiedBy>Leonie Adelwöhrer</cp:lastModifiedBy>
  <cp:revision>6</cp:revision>
  <dcterms:created xsi:type="dcterms:W3CDTF">2023-11-28T07:40:45Z</dcterms:created>
  <dcterms:modified xsi:type="dcterms:W3CDTF">2023-12-06T09:57:53Z</dcterms:modified>
</cp:coreProperties>
</file>