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262" r:id="rId4"/>
    <p:sldId id="257" r:id="rId5"/>
    <p:sldId id="258" r:id="rId6"/>
    <p:sldId id="268" r:id="rId7"/>
    <p:sldId id="265" r:id="rId8"/>
    <p:sldId id="266" r:id="rId9"/>
    <p:sldId id="267" r:id="rId10"/>
    <p:sldId id="263" r:id="rId11"/>
    <p:sldId id="259" r:id="rId12"/>
    <p:sldId id="269" r:id="rId13"/>
    <p:sldId id="264" r:id="rId14"/>
    <p:sldId id="27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45FB3-2D32-4016-8469-6DD16CEF361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AA39D-C4F8-4928-A943-8D8A1566D8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718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FC80C-CCC5-AD8D-EC04-076C86C34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913288-92D7-C9AC-CD94-6F727E455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DFC995-953F-6DDF-CD20-E814EA0C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1101E-4A0D-FD1B-A86E-F7061EB4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2703B-D4CD-E08E-D85C-9BF361A9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558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84E3F-AEB5-BAC8-7E70-BE112BE5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D4E91-42AD-D873-AB12-3B916AF7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4454A6-C7A2-5DB5-0EE6-71B6D254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559D7-0A21-B05B-4443-0509A312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2B46AD-8073-5947-967A-B471D0BA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52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81496E-FC94-E507-2F60-920838CAD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FBA20-6F4E-DC34-0CEB-1541C0F00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9216F-63C1-E5CD-340A-32CA9ED1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74BE3-950D-8F2B-D917-C0FFB27E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1C9E6-64F6-5138-D896-2C034851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3420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144E7-1D94-1571-2A30-C128C16F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C8EAF-F866-DE20-1EFF-4BC4D4E4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E23E78-867D-3F8E-EB53-45D97B6A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7688C6-F2F8-E51B-5096-B31A6403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A3491-FEB8-2D81-A3B5-297C76CC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Grafik 6" descr="Ein Bild, das Grafiken, Kreis, Grafikdesign, Logo enthält.&#10;&#10;Automatisch generierte Beschreibung">
            <a:extLst>
              <a:ext uri="{FF2B5EF4-FFF2-40B4-BE49-F238E27FC236}">
                <a16:creationId xmlns:a16="http://schemas.microsoft.com/office/drawing/2014/main" id="{1B78B7BB-38EA-1FBE-02A3-F4AD28C274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5033" y="5590235"/>
            <a:ext cx="1615967" cy="9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6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C47B6-D5E3-34D6-D05E-D1CE4520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635B5-2A70-A00E-3E48-AE8D47104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3CEA6-DC05-397A-04B4-F84A1BE8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B335C-9D42-4218-D200-7B7EDE60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073758-B9D0-434F-C5D4-9FA06622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5494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1FAF3-E31A-6D62-F926-E553F682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4ECB7F-D1C5-C5C7-C274-028BB743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79685F-2C9B-292E-ECDF-8677D5D2B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1860E8-BE12-2EBF-6FE8-E49463F6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D7F808-1ADB-65FF-7FE5-3495FC2F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7866F-55BD-68ED-3214-5CF5D94FC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1625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79444-27A0-0915-8ECB-666722BD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12664-A300-62C4-0DC9-AC6C68CA7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67C1336-8A4E-3A62-F2DF-9A9ADF0E1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5CEA9C-F6F7-6CDF-6254-0135063B4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1FCF1A-7D38-A35B-0A90-91B5DBD199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7D5A6B6-A2FE-43BA-129D-75048506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5E4334-5294-78EA-B8F1-B1556CB3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EC44A2-31B2-93BA-1570-4935DA94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133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6BBBD-C4AA-C222-DD4E-6C3A73D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6764FF-84E5-98E1-74FD-EB6FD2B2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000BDA-AE3F-7399-4FA7-4DD51527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1AC6CC-751E-1472-851D-115A98E8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508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D9DEBA-48B6-EB48-3102-C1ADFE0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C8D064-1C7C-BC7A-23DF-8DBFF20D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7F6C15-58B5-15B0-A6A4-A36C6F2E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032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018C6D-F8EE-3A90-F1B1-847B7E7B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DA5480-4ED3-5806-461A-EA8BBCE18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48487-036F-9DCA-CFF2-737191F1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9E3AEB-7FBE-B087-5631-F0540665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32581E-0601-58A5-115D-35BD5D09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514643-760A-BB7F-D692-990CB76EF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673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6D9217-46C4-7AFE-B385-648307B9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C62EF1-A936-A3B1-8987-FC7DA6932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1B61CB-C01D-56EE-B984-66315D1B8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7A268-D64A-789B-35F5-F85C2FAE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69FEB-DCCC-A557-7DEB-41BF112E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6BEAEC-C2EB-ACCA-BBC8-CBBA3AAB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01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DB3CF5-DE08-18EA-064E-4D55DCEF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CDC625-DC1C-C235-397A-BEBE91A9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5A15E-D6D7-C5D0-D8A1-CC1F7AD9C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7BFC2B-C431-42DA-9650-C24204119222}" type="datetimeFigureOut">
              <a:rPr lang="de-AT" smtClean="0"/>
              <a:t>21.06.2024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28F80C-B3AE-F8EB-76D0-444328591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F1403A-DCF9-F9E9-5F02-F40F98587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F4BF4-C927-429B-BA1B-593AB9A36C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3614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7CFB3-856B-8BDE-1CDB-B5E67A2E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7242"/>
            <a:ext cx="9144000" cy="1171069"/>
          </a:xfrm>
        </p:spPr>
        <p:txBody>
          <a:bodyPr/>
          <a:lstStyle/>
          <a:p>
            <a:r>
              <a:rPr lang="de-DE" dirty="0" err="1"/>
              <a:t>EcoHome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F32918-9A02-E3E2-AAC1-D0629C9B7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8312"/>
            <a:ext cx="9144000" cy="594577"/>
          </a:xfrm>
        </p:spPr>
        <p:txBody>
          <a:bodyPr/>
          <a:lstStyle/>
          <a:p>
            <a:r>
              <a:rPr lang="de-DE" dirty="0"/>
              <a:t>Abschlusspräsentation 2023/24</a:t>
            </a:r>
            <a:endParaRPr lang="de-AT" dirty="0"/>
          </a:p>
        </p:txBody>
      </p:sp>
      <p:pic>
        <p:nvPicPr>
          <p:cNvPr id="5" name="Grafik 4" descr="Ein Bild, das Grafiken, Kreis, Grafikdesign, Logo enthält.&#10;&#10;Automatisch generierte Beschreibung">
            <a:extLst>
              <a:ext uri="{FF2B5EF4-FFF2-40B4-BE49-F238E27FC236}">
                <a16:creationId xmlns:a16="http://schemas.microsoft.com/office/drawing/2014/main" id="{F8F3C77D-ED67-8CCA-F310-95945726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6" y="1950089"/>
            <a:ext cx="2589847" cy="15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19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B4239-7831-BB95-F66E-6095C64E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87BF7-3EFD-3B56-20C7-6176D455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387" y="1338829"/>
            <a:ext cx="4085122" cy="47072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Auswahl zwischen 2 Modi</a:t>
            </a:r>
            <a:endParaRPr lang="de-AT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29CB538-9ECD-3F26-86F1-79840DA28639}"/>
              </a:ext>
            </a:extLst>
          </p:cNvPr>
          <p:cNvSpPr/>
          <p:nvPr/>
        </p:nvSpPr>
        <p:spPr>
          <a:xfrm>
            <a:off x="2011680" y="2138805"/>
            <a:ext cx="2829828" cy="220418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0ECC4A-0F2E-EA5B-DB8A-78BCF3B83CF3}"/>
              </a:ext>
            </a:extLst>
          </p:cNvPr>
          <p:cNvSpPr txBox="1"/>
          <p:nvPr/>
        </p:nvSpPr>
        <p:spPr>
          <a:xfrm>
            <a:off x="2377440" y="2917731"/>
            <a:ext cx="224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Challenge</a:t>
            </a:r>
            <a:endParaRPr lang="de-AT" sz="3600" dirty="0">
              <a:solidFill>
                <a:schemeClr val="bg1"/>
              </a:solidFill>
            </a:endParaRP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EF01A0E3-ED3D-CEA2-355B-D6D132C4A2B2}"/>
              </a:ext>
            </a:extLst>
          </p:cNvPr>
          <p:cNvSpPr/>
          <p:nvPr/>
        </p:nvSpPr>
        <p:spPr>
          <a:xfrm>
            <a:off x="6675521" y="2138805"/>
            <a:ext cx="2829828" cy="22041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47B09D-7474-0B4B-2A9E-22B7CAE1783B}"/>
              </a:ext>
            </a:extLst>
          </p:cNvPr>
          <p:cNvSpPr txBox="1"/>
          <p:nvPr/>
        </p:nvSpPr>
        <p:spPr>
          <a:xfrm>
            <a:off x="7455168" y="2917731"/>
            <a:ext cx="154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Linear</a:t>
            </a:r>
            <a:endParaRPr lang="de-AT" sz="36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1B68E72-52B4-9B5F-C96C-FA7935447C1D}"/>
              </a:ext>
            </a:extLst>
          </p:cNvPr>
          <p:cNvSpPr txBox="1"/>
          <p:nvPr/>
        </p:nvSpPr>
        <p:spPr>
          <a:xfrm>
            <a:off x="2011680" y="4672246"/>
            <a:ext cx="33784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virtueller Haushalt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Zeitlimit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Ziel</a:t>
            </a:r>
            <a:r>
              <a:rPr lang="de-DE" sz="2000" dirty="0"/>
              <a:t>: möglichst hohen Score erreichen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FE432E-0412-B85B-4A5B-D36FC80FCFFA}"/>
              </a:ext>
            </a:extLst>
          </p:cNvPr>
          <p:cNvSpPr txBox="1"/>
          <p:nvPr/>
        </p:nvSpPr>
        <p:spPr>
          <a:xfrm>
            <a:off x="6675521" y="4672246"/>
            <a:ext cx="33784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durchlaufbare Räume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visuelles und auditives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1" dirty="0"/>
              <a:t>Ziel</a:t>
            </a:r>
            <a:r>
              <a:rPr lang="de-DE" sz="2000" dirty="0"/>
              <a:t>: Kennenlernen der Kernfeatures</a:t>
            </a:r>
          </a:p>
        </p:txBody>
      </p:sp>
    </p:spTree>
    <p:extLst>
      <p:ext uri="{BB962C8B-B14F-4D97-AF65-F5344CB8AC3E}">
        <p14:creationId xmlns:p14="http://schemas.microsoft.com/office/powerpoint/2010/main" val="405084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F80949-C5D6-E583-FF23-9EB902892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78659F-4601-88B6-E23A-36A0E4D5F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709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F58B9B9-F856-BD21-ECB5-DF7C1137F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Geplante Features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A2AE7C-ED1E-E928-BEAB-A2667C2B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1541" y="1780674"/>
            <a:ext cx="9852259" cy="447574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Tutorial-</a:t>
            </a:r>
            <a:r>
              <a:rPr lang="de-DE" dirty="0" err="1"/>
              <a:t>Rework</a:t>
            </a:r>
            <a:endParaRPr lang="de-DE" dirty="0"/>
          </a:p>
          <a:p>
            <a:pPr lvl="1"/>
            <a:r>
              <a:rPr lang="de-DE" dirty="0"/>
              <a:t>neue Stimme und Erweiterung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Modi-Expansion</a:t>
            </a:r>
          </a:p>
          <a:p>
            <a:pPr lvl="1"/>
            <a:r>
              <a:rPr lang="de-DE" dirty="0"/>
              <a:t>Erweiterung des Challenge- &amp; Linear-Modus</a:t>
            </a:r>
          </a:p>
          <a:p>
            <a:pPr lvl="1"/>
            <a:r>
              <a:rPr lang="de-DE" dirty="0"/>
              <a:t>Implementierung neuer Features</a:t>
            </a:r>
          </a:p>
          <a:p>
            <a:pPr lvl="1"/>
            <a:r>
              <a:rPr lang="de-DE" dirty="0"/>
              <a:t>Design-Überarbeitung</a:t>
            </a:r>
          </a:p>
          <a:p>
            <a:pPr lvl="1"/>
            <a:endParaRPr lang="de-DE" dirty="0"/>
          </a:p>
          <a:p>
            <a:pPr marL="0" indent="0">
              <a:buNone/>
            </a:pPr>
            <a:r>
              <a:rPr lang="de-DE" dirty="0"/>
              <a:t>Compatibility</a:t>
            </a:r>
          </a:p>
          <a:p>
            <a:pPr lvl="1"/>
            <a:r>
              <a:rPr lang="de-DE" dirty="0"/>
              <a:t>EXE und APK voll funktional und überall nutzbar</a:t>
            </a:r>
          </a:p>
        </p:txBody>
      </p:sp>
    </p:spTree>
    <p:extLst>
      <p:ext uri="{BB962C8B-B14F-4D97-AF65-F5344CB8AC3E}">
        <p14:creationId xmlns:p14="http://schemas.microsoft.com/office/powerpoint/2010/main" val="3475514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980E2D-F3C9-CDFA-14F2-01DA81F7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  <a:endParaRPr lang="de-A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5B2685E-F75B-8E18-F64E-8649C9D99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05" y="1978025"/>
            <a:ext cx="5674895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Welche </a:t>
            </a:r>
            <a:r>
              <a:rPr lang="de-DE" dirty="0">
                <a:solidFill>
                  <a:schemeClr val="accent2"/>
                </a:solidFill>
              </a:rPr>
              <a:t>Herausforderungen</a:t>
            </a:r>
            <a:r>
              <a:rPr lang="de-DE" dirty="0"/>
              <a:t> gab es?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neue Umgebung – neue Programmiersprache</a:t>
            </a:r>
          </a:p>
          <a:p>
            <a:pPr lvl="1"/>
            <a:r>
              <a:rPr lang="de-DE" dirty="0"/>
              <a:t>Hardware-Begrenzungen</a:t>
            </a:r>
          </a:p>
          <a:p>
            <a:pPr lvl="1"/>
            <a:r>
              <a:rPr lang="de-AT" dirty="0"/>
              <a:t>Komplexität des Spielablaufs</a:t>
            </a:r>
          </a:p>
          <a:p>
            <a:pPr lvl="1"/>
            <a:r>
              <a:rPr lang="de-AT" dirty="0"/>
              <a:t>einheitliche Versionierung</a:t>
            </a:r>
          </a:p>
          <a:p>
            <a:pPr lvl="1"/>
            <a:r>
              <a:rPr lang="de-AT" dirty="0"/>
              <a:t>Management des Task Boards</a:t>
            </a:r>
          </a:p>
          <a:p>
            <a:pPr lvl="1"/>
            <a:r>
              <a:rPr lang="de-AT" dirty="0"/>
              <a:t>Bugs</a:t>
            </a:r>
          </a:p>
          <a:p>
            <a:pPr lvl="1"/>
            <a:endParaRPr lang="de-AT" dirty="0"/>
          </a:p>
        </p:txBody>
      </p:sp>
      <p:sp>
        <p:nvSpPr>
          <p:cNvPr id="6" name="Inhaltsplatzhalter 4">
            <a:extLst>
              <a:ext uri="{FF2B5EF4-FFF2-40B4-BE49-F238E27FC236}">
                <a16:creationId xmlns:a16="http://schemas.microsoft.com/office/drawing/2014/main" id="{9129D3BF-CB40-6452-AA8E-E0EF2F1926C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6883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Was ist </a:t>
            </a:r>
            <a:r>
              <a:rPr lang="de-DE" dirty="0">
                <a:solidFill>
                  <a:srgbClr val="00B050"/>
                </a:solidFill>
              </a:rPr>
              <a:t>gut</a:t>
            </a:r>
            <a:r>
              <a:rPr lang="de-DE" dirty="0"/>
              <a:t> gelaufen?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r>
              <a:rPr lang="de-DE" dirty="0"/>
              <a:t>Pair </a:t>
            </a:r>
            <a:r>
              <a:rPr lang="de-DE" dirty="0" err="1"/>
              <a:t>Programming</a:t>
            </a:r>
            <a:endParaRPr lang="de-DE" dirty="0"/>
          </a:p>
          <a:p>
            <a:pPr lvl="1"/>
            <a:r>
              <a:rPr lang="de-DE" dirty="0"/>
              <a:t>Funktions- &amp; Design-Implementierung</a:t>
            </a:r>
          </a:p>
          <a:p>
            <a:pPr lvl="1"/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31965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8751A3F-FA15-A667-3F62-C132472AF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6951"/>
            <a:ext cx="9144000" cy="1764097"/>
          </a:xfrm>
        </p:spPr>
        <p:txBody>
          <a:bodyPr/>
          <a:lstStyle/>
          <a:p>
            <a:r>
              <a:rPr lang="de-DE" dirty="0"/>
              <a:t>Vielen Dank für Eure Aufmerksamkeit!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119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32873-C643-4E94-49F6-B3C2E3DF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99815-27F6-AA40-FA53-58EA8C89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2334"/>
            <a:ext cx="10515600" cy="70884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4400" dirty="0"/>
              <a:t>Spiel über Nachhaltigkeit</a:t>
            </a:r>
            <a:endParaRPr lang="de-AT" sz="4400" dirty="0"/>
          </a:p>
        </p:txBody>
      </p:sp>
    </p:spTree>
    <p:extLst>
      <p:ext uri="{BB962C8B-B14F-4D97-AF65-F5344CB8AC3E}">
        <p14:creationId xmlns:p14="http://schemas.microsoft.com/office/powerpoint/2010/main" val="15368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32873-C643-4E94-49F6-B3C2E3DF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99815-27F6-AA40-FA53-58EA8C89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191" y="2248954"/>
            <a:ext cx="4936958" cy="5101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3200" dirty="0"/>
              <a:t>Spiel über Nachhaltigkeit</a:t>
            </a:r>
            <a:endParaRPr lang="de-AT" sz="3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745400-5F2B-A31C-276A-778FD5C9DF56}"/>
              </a:ext>
            </a:extLst>
          </p:cNvPr>
          <p:cNvSpPr txBox="1"/>
          <p:nvPr/>
        </p:nvSpPr>
        <p:spPr>
          <a:xfrm>
            <a:off x="2733573" y="3051209"/>
            <a:ext cx="80659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VR-Spiel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Spieler lernt Nachhaltigkeit im Haushalt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Zielgruppe im Volksschul-/Mittelschulalter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AT" sz="2600" dirty="0"/>
          </a:p>
        </p:txBody>
      </p:sp>
    </p:spTree>
    <p:extLst>
      <p:ext uri="{BB962C8B-B14F-4D97-AF65-F5344CB8AC3E}">
        <p14:creationId xmlns:p14="http://schemas.microsoft.com/office/powerpoint/2010/main" val="116511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0A6380-CAE8-A0EE-B6CB-38722D074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918" y="1334092"/>
            <a:ext cx="4004540" cy="14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958A8D8-E897-CBFA-19CC-979E9C47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87" y="3769958"/>
            <a:ext cx="1457281" cy="16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droid Logo PNG Vector (EPS) Free Download">
            <a:extLst>
              <a:ext uri="{FF2B5EF4-FFF2-40B4-BE49-F238E27FC236}">
                <a16:creationId xmlns:a16="http://schemas.microsoft.com/office/drawing/2014/main" id="{3582950A-E7EB-0BB2-77CB-DB0FF2F6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194" y="3626254"/>
            <a:ext cx="1621899" cy="195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ndows Logo, symbol, meaning, history, PNG, brand">
            <a:extLst>
              <a:ext uri="{FF2B5EF4-FFF2-40B4-BE49-F238E27FC236}">
                <a16:creationId xmlns:a16="http://schemas.microsoft.com/office/drawing/2014/main" id="{80617E0E-86A8-6672-5F38-D3008672F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4107" y="1153341"/>
            <a:ext cx="2912044" cy="16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0DEACB97-AA41-F075-1AC7-8E2494491E15}"/>
              </a:ext>
            </a:extLst>
          </p:cNvPr>
          <p:cNvSpPr/>
          <p:nvPr/>
        </p:nvSpPr>
        <p:spPr>
          <a:xfrm>
            <a:off x="1135782" y="928812"/>
            <a:ext cx="5293894" cy="5038851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687C5529-7D83-CF1A-BA2E-B984EBF86489}"/>
              </a:ext>
            </a:extLst>
          </p:cNvPr>
          <p:cNvCxnSpPr>
            <a:cxnSpLocks/>
          </p:cNvCxnSpPr>
          <p:nvPr/>
        </p:nvCxnSpPr>
        <p:spPr>
          <a:xfrm>
            <a:off x="3792352" y="2659655"/>
            <a:ext cx="0" cy="882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D093AB-7F11-43D8-120B-573356882E65}"/>
              </a:ext>
            </a:extLst>
          </p:cNvPr>
          <p:cNvCxnSpPr/>
          <p:nvPr/>
        </p:nvCxnSpPr>
        <p:spPr>
          <a:xfrm>
            <a:off x="6112042" y="1992430"/>
            <a:ext cx="265657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D030D51-3E24-6639-EC15-D490E6316A5E}"/>
              </a:ext>
            </a:extLst>
          </p:cNvPr>
          <p:cNvCxnSpPr/>
          <p:nvPr/>
        </p:nvCxnSpPr>
        <p:spPr>
          <a:xfrm>
            <a:off x="8335477" y="2011680"/>
            <a:ext cx="0" cy="132828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3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C502-6D41-EE27-BDF3-7E59F35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62AC74-6442-28A3-2447-413FBB14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1" y="1873347"/>
            <a:ext cx="1447622" cy="15556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BF6490C-339E-972E-3ED6-06364EA4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47" y="1852702"/>
            <a:ext cx="1633956" cy="15658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BC2215-5DFB-84A0-9160-1CA15AB6E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216" y="1805513"/>
            <a:ext cx="1565161" cy="1681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04FA7DD-87DD-2D93-B55B-8357E7B20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767" y="1805513"/>
            <a:ext cx="1633955" cy="164562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DE50D34-326C-7286-A0B7-1E58F3AFDDD6}"/>
              </a:ext>
            </a:extLst>
          </p:cNvPr>
          <p:cNvSpPr txBox="1"/>
          <p:nvPr/>
        </p:nvSpPr>
        <p:spPr>
          <a:xfrm>
            <a:off x="551413" y="3421781"/>
            <a:ext cx="248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Sebastian</a:t>
            </a:r>
            <a:br>
              <a:rPr lang="de-DE" sz="2400" dirty="0"/>
            </a:br>
            <a:r>
              <a:rPr lang="de-DE" sz="2400" dirty="0"/>
              <a:t>Feichtenschlager</a:t>
            </a:r>
            <a:endParaRPr lang="de-AT" sz="2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569414B-BD4E-C61B-0C84-90FB20FBC2B9}"/>
              </a:ext>
            </a:extLst>
          </p:cNvPr>
          <p:cNvSpPr txBox="1"/>
          <p:nvPr/>
        </p:nvSpPr>
        <p:spPr>
          <a:xfrm>
            <a:off x="6363841" y="3467175"/>
            <a:ext cx="205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Sara</a:t>
            </a:r>
            <a:br>
              <a:rPr lang="de-DE" sz="2400" dirty="0"/>
            </a:br>
            <a:r>
              <a:rPr lang="de-DE" sz="2400" dirty="0"/>
              <a:t>Radic</a:t>
            </a:r>
            <a:endParaRPr lang="de-AT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9B22B11-364E-BE29-5CDA-C77F34A14E0E}"/>
              </a:ext>
            </a:extLst>
          </p:cNvPr>
          <p:cNvSpPr txBox="1"/>
          <p:nvPr/>
        </p:nvSpPr>
        <p:spPr>
          <a:xfrm>
            <a:off x="3516922" y="3421781"/>
            <a:ext cx="205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Malte</a:t>
            </a:r>
            <a:br>
              <a:rPr lang="de-DE" sz="2400" dirty="0"/>
            </a:br>
            <a:r>
              <a:rPr lang="de-DE" sz="2400" dirty="0"/>
              <a:t>Ostermann</a:t>
            </a:r>
            <a:endParaRPr lang="de-AT" sz="2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611FEE0-E9E5-8A51-F63D-24883CED6900}"/>
              </a:ext>
            </a:extLst>
          </p:cNvPr>
          <p:cNvSpPr txBox="1"/>
          <p:nvPr/>
        </p:nvSpPr>
        <p:spPr>
          <a:xfrm>
            <a:off x="9026893" y="3486613"/>
            <a:ext cx="205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Yasin</a:t>
            </a:r>
            <a:br>
              <a:rPr lang="de-DE" sz="2400" dirty="0"/>
            </a:br>
            <a:r>
              <a:rPr lang="de-DE" sz="2400" dirty="0" err="1"/>
              <a:t>Erkol</a:t>
            </a:r>
            <a:endParaRPr lang="de-AT" sz="24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876EBFF-BE80-C8B4-3852-FAFE20CD9C5C}"/>
              </a:ext>
            </a:extLst>
          </p:cNvPr>
          <p:cNvSpPr/>
          <p:nvPr/>
        </p:nvSpPr>
        <p:spPr>
          <a:xfrm>
            <a:off x="6058919" y="558265"/>
            <a:ext cx="2755049" cy="5707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1EB9B70-7951-0FD2-9E29-16B46B34856B}"/>
              </a:ext>
            </a:extLst>
          </p:cNvPr>
          <p:cNvSpPr txBox="1"/>
          <p:nvPr/>
        </p:nvSpPr>
        <p:spPr>
          <a:xfrm>
            <a:off x="953757" y="4333525"/>
            <a:ext cx="19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Bug Fixing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Functionality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Support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F443B7B-C9D7-973E-6378-00D077DCEDD6}"/>
              </a:ext>
            </a:extLst>
          </p:cNvPr>
          <p:cNvSpPr txBox="1"/>
          <p:nvPr/>
        </p:nvSpPr>
        <p:spPr>
          <a:xfrm>
            <a:off x="3845350" y="4333525"/>
            <a:ext cx="162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Bug Fixing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061C93D-16F7-5982-C3B9-B0310332DC03}"/>
              </a:ext>
            </a:extLst>
          </p:cNvPr>
          <p:cNvSpPr txBox="1"/>
          <p:nvPr/>
        </p:nvSpPr>
        <p:spPr>
          <a:xfrm>
            <a:off x="6798147" y="4322915"/>
            <a:ext cx="16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C24B2AD-356F-28AD-8216-2599A02F9D34}"/>
              </a:ext>
            </a:extLst>
          </p:cNvPr>
          <p:cNvSpPr txBox="1"/>
          <p:nvPr/>
        </p:nvSpPr>
        <p:spPr>
          <a:xfrm>
            <a:off x="9136597" y="4333525"/>
            <a:ext cx="189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Testing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673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C502-6D41-EE27-BDF3-7E59F35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Arbeitsaufteilung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62AC74-6442-28A3-2447-413FBB143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1" y="1873347"/>
            <a:ext cx="1447622" cy="155565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BF6490C-339E-972E-3ED6-06364EA4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47" y="1852702"/>
            <a:ext cx="1633956" cy="156587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7BC2215-5DFB-84A0-9160-1CA15AB6E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216" y="1805513"/>
            <a:ext cx="1565161" cy="1681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04FA7DD-87DD-2D93-B55B-8357E7B20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767" y="1805513"/>
            <a:ext cx="1633955" cy="164562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DE50D34-326C-7286-A0B7-1E58F3AFDDD6}"/>
              </a:ext>
            </a:extLst>
          </p:cNvPr>
          <p:cNvSpPr txBox="1"/>
          <p:nvPr/>
        </p:nvSpPr>
        <p:spPr>
          <a:xfrm>
            <a:off x="551413" y="3421781"/>
            <a:ext cx="248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Sebastian</a:t>
            </a:r>
            <a:br>
              <a:rPr lang="de-DE" sz="2400" dirty="0"/>
            </a:br>
            <a:r>
              <a:rPr lang="de-DE" sz="2400" dirty="0"/>
              <a:t>Feichtenschlager</a:t>
            </a:r>
            <a:endParaRPr lang="de-AT" sz="2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569414B-BD4E-C61B-0C84-90FB20FBC2B9}"/>
              </a:ext>
            </a:extLst>
          </p:cNvPr>
          <p:cNvSpPr txBox="1"/>
          <p:nvPr/>
        </p:nvSpPr>
        <p:spPr>
          <a:xfrm>
            <a:off x="6363841" y="3467175"/>
            <a:ext cx="205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Sara</a:t>
            </a:r>
            <a:br>
              <a:rPr lang="de-DE" sz="2400" dirty="0"/>
            </a:br>
            <a:r>
              <a:rPr lang="de-DE" sz="2400" dirty="0"/>
              <a:t>Radic</a:t>
            </a:r>
            <a:endParaRPr lang="de-AT" sz="2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9B22B11-364E-BE29-5CDA-C77F34A14E0E}"/>
              </a:ext>
            </a:extLst>
          </p:cNvPr>
          <p:cNvSpPr txBox="1"/>
          <p:nvPr/>
        </p:nvSpPr>
        <p:spPr>
          <a:xfrm>
            <a:off x="3516922" y="3421781"/>
            <a:ext cx="205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Malte</a:t>
            </a:r>
            <a:br>
              <a:rPr lang="de-DE" sz="2400" dirty="0"/>
            </a:br>
            <a:r>
              <a:rPr lang="de-DE" sz="2400" dirty="0"/>
              <a:t>Ostermann</a:t>
            </a:r>
            <a:endParaRPr lang="de-AT" sz="2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611FEE0-E9E5-8A51-F63D-24883CED6900}"/>
              </a:ext>
            </a:extLst>
          </p:cNvPr>
          <p:cNvSpPr txBox="1"/>
          <p:nvPr/>
        </p:nvSpPr>
        <p:spPr>
          <a:xfrm>
            <a:off x="9026893" y="3486613"/>
            <a:ext cx="2059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Yasin</a:t>
            </a:r>
            <a:br>
              <a:rPr lang="de-DE" sz="2400" dirty="0"/>
            </a:br>
            <a:r>
              <a:rPr lang="de-DE" sz="2400" dirty="0" err="1"/>
              <a:t>Erkol</a:t>
            </a:r>
            <a:endParaRPr lang="de-AT" sz="2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47376F2-FDAB-6392-31B9-45F4D8C247B5}"/>
              </a:ext>
            </a:extLst>
          </p:cNvPr>
          <p:cNvSpPr txBox="1"/>
          <p:nvPr/>
        </p:nvSpPr>
        <p:spPr>
          <a:xfrm>
            <a:off x="953757" y="4333525"/>
            <a:ext cx="1965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Bug Fixing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Functionality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Support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E775AB9-A20F-9A32-54F6-25009E002FF6}"/>
              </a:ext>
            </a:extLst>
          </p:cNvPr>
          <p:cNvSpPr txBox="1"/>
          <p:nvPr/>
        </p:nvSpPr>
        <p:spPr>
          <a:xfrm>
            <a:off x="3845350" y="4333525"/>
            <a:ext cx="1625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Bug Fixing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3D73969-E416-6971-C20F-C06392B305B9}"/>
              </a:ext>
            </a:extLst>
          </p:cNvPr>
          <p:cNvSpPr txBox="1"/>
          <p:nvPr/>
        </p:nvSpPr>
        <p:spPr>
          <a:xfrm>
            <a:off x="6798147" y="4322915"/>
            <a:ext cx="16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Design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C77632E-7F4E-2F1E-23F0-28AB701C1987}"/>
              </a:ext>
            </a:extLst>
          </p:cNvPr>
          <p:cNvSpPr txBox="1"/>
          <p:nvPr/>
        </p:nvSpPr>
        <p:spPr>
          <a:xfrm>
            <a:off x="9136597" y="4333525"/>
            <a:ext cx="189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Testing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A0062B9-C40D-2C86-C5BC-DE9255506863}"/>
              </a:ext>
            </a:extLst>
          </p:cNvPr>
          <p:cNvSpPr/>
          <p:nvPr/>
        </p:nvSpPr>
        <p:spPr>
          <a:xfrm>
            <a:off x="6058919" y="558265"/>
            <a:ext cx="2755049" cy="570778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74849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C502-6D41-EE27-BDF3-7E59F35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Arbeitsaufwand</a:t>
            </a:r>
            <a:endParaRPr lang="de-AT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47D236-485E-D730-A479-596157EF0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9047693" cy="44188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6071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C502-6D41-EE27-BDF3-7E59F35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Arbeitsaufwand</a:t>
            </a:r>
            <a:endParaRPr lang="de-AT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3450687-2CDE-3DE3-ACD4-54BCCDDFE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44050"/>
            <a:ext cx="10515600" cy="21712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7574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2DC502-6D41-EE27-BDF3-7E59F35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Arbeitsaufwand</a:t>
            </a:r>
            <a:endParaRPr lang="de-AT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5112A-2ACC-E49D-A1BE-4E161EF8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0D490F-0C14-4199-427A-55636D92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1690688"/>
            <a:ext cx="7506903" cy="46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80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EcoHome</vt:lpstr>
      <vt:lpstr>Idee</vt:lpstr>
      <vt:lpstr>Idee</vt:lpstr>
      <vt:lpstr>PowerPoint-Präsentation</vt:lpstr>
      <vt:lpstr>Arbeitsaufteilung</vt:lpstr>
      <vt:lpstr>Arbeitsaufteilung</vt:lpstr>
      <vt:lpstr>Arbeitsaufwand</vt:lpstr>
      <vt:lpstr>Arbeitsaufwand</vt:lpstr>
      <vt:lpstr>Arbeitsaufwand</vt:lpstr>
      <vt:lpstr>Features</vt:lpstr>
      <vt:lpstr>Live Demo</vt:lpstr>
      <vt:lpstr>Geplante Features</vt:lpstr>
      <vt:lpstr>Feedback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Feichtenschlager Sebastian</dc:creator>
  <cp:lastModifiedBy>Feichtenschlager Sebastian</cp:lastModifiedBy>
  <cp:revision>34</cp:revision>
  <dcterms:created xsi:type="dcterms:W3CDTF">2024-06-20T06:22:07Z</dcterms:created>
  <dcterms:modified xsi:type="dcterms:W3CDTF">2024-06-21T06:41:05Z</dcterms:modified>
</cp:coreProperties>
</file>