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Inter Heavy" charset="1" panose="02000503000000020004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8682" y="3435332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23363" y="5048250"/>
            <a:ext cx="3841274" cy="83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Simon Hofer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4928" y="2649483"/>
            <a:ext cx="2458145" cy="2458145"/>
          </a:xfrm>
          <a:custGeom>
            <a:avLst/>
            <a:gdLst/>
            <a:ahLst/>
            <a:cxnLst/>
            <a:rect r="r" b="b" t="t" l="l"/>
            <a:pathLst>
              <a:path h="2458145" w="2458145">
                <a:moveTo>
                  <a:pt x="0" y="0"/>
                </a:moveTo>
                <a:lnTo>
                  <a:pt x="2458144" y="0"/>
                </a:lnTo>
                <a:lnTo>
                  <a:pt x="2458144" y="2458144"/>
                </a:lnTo>
                <a:lnTo>
                  <a:pt x="0" y="245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4010" y="4859977"/>
            <a:ext cx="11459980" cy="220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44"/>
              </a:lnSpc>
              <a:spcBef>
                <a:spcPct val="0"/>
              </a:spcBef>
            </a:pPr>
            <a:r>
              <a:rPr lang="en-US" b="true" sz="1288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402130" y="4069053"/>
            <a:ext cx="174837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402130" y="5752370"/>
            <a:ext cx="174837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402130" y="7434728"/>
            <a:ext cx="174837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45483" y="2510898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0"/>
                </a:lnTo>
                <a:lnTo>
                  <a:pt x="0" y="143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62433" y="2510709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0"/>
                </a:lnTo>
                <a:lnTo>
                  <a:pt x="0" y="143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82664" y="2510709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0"/>
                </a:lnTo>
                <a:lnTo>
                  <a:pt x="0" y="14343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96334" y="2510709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0"/>
                </a:lnTo>
                <a:lnTo>
                  <a:pt x="0" y="14343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22449" y="4192878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1"/>
                </a:lnTo>
                <a:lnTo>
                  <a:pt x="0" y="14343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42495" y="4193546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1"/>
                </a:lnTo>
                <a:lnTo>
                  <a:pt x="0" y="14343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51195" y="5876384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0"/>
                </a:lnTo>
                <a:lnTo>
                  <a:pt x="0" y="1434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02905" y="7558553"/>
            <a:ext cx="1434331" cy="1434331"/>
          </a:xfrm>
          <a:custGeom>
            <a:avLst/>
            <a:gdLst/>
            <a:ahLst/>
            <a:cxnLst/>
            <a:rect r="r" b="b" t="t" l="l"/>
            <a:pathLst>
              <a:path h="1434331" w="1434331">
                <a:moveTo>
                  <a:pt x="0" y="0"/>
                </a:moveTo>
                <a:lnTo>
                  <a:pt x="1434331" y="0"/>
                </a:lnTo>
                <a:lnTo>
                  <a:pt x="1434331" y="1434331"/>
                </a:lnTo>
                <a:lnTo>
                  <a:pt x="0" y="143433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738162"/>
            <a:ext cx="3843020" cy="8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UI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420521"/>
            <a:ext cx="7420927" cy="8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 Behavior / UX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102879"/>
            <a:ext cx="3236277" cy="8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3D Engine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787153"/>
            <a:ext cx="5487829" cy="8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/ Server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0296" y="1949011"/>
            <a:ext cx="12527408" cy="6388978"/>
          </a:xfrm>
          <a:custGeom>
            <a:avLst/>
            <a:gdLst/>
            <a:ahLst/>
            <a:cxnLst/>
            <a:rect r="r" b="b" t="t" l="l"/>
            <a:pathLst>
              <a:path h="6388978" w="12527408">
                <a:moveTo>
                  <a:pt x="0" y="0"/>
                </a:moveTo>
                <a:lnTo>
                  <a:pt x="12527408" y="0"/>
                </a:lnTo>
                <a:lnTo>
                  <a:pt x="12527408" y="6388978"/>
                </a:lnTo>
                <a:lnTo>
                  <a:pt x="0" y="6388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38047" y="4653788"/>
            <a:ext cx="3811905" cy="8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7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 :)</a:t>
            </a:r>
          </a:p>
        </p:txBody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991">
            <a:off x="955675" y="2187126"/>
            <a:ext cx="9645314" cy="5096499"/>
          </a:xfrm>
          <a:custGeom>
            <a:avLst/>
            <a:gdLst/>
            <a:ahLst/>
            <a:cxnLst/>
            <a:rect r="r" b="b" t="t" l="l"/>
            <a:pathLst>
              <a:path h="5096499" w="9645314">
                <a:moveTo>
                  <a:pt x="0" y="0"/>
                </a:moveTo>
                <a:lnTo>
                  <a:pt x="9645314" y="0"/>
                </a:lnTo>
                <a:lnTo>
                  <a:pt x="9645314" y="5096499"/>
                </a:lnTo>
                <a:lnTo>
                  <a:pt x="0" y="509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008">
            <a:off x="9380944" y="4330139"/>
            <a:ext cx="10438872" cy="5125222"/>
          </a:xfrm>
          <a:custGeom>
            <a:avLst/>
            <a:gdLst/>
            <a:ahLst/>
            <a:cxnLst/>
            <a:rect r="r" b="b" t="t" l="l"/>
            <a:pathLst>
              <a:path h="5125222" w="10438872">
                <a:moveTo>
                  <a:pt x="0" y="0"/>
                </a:moveTo>
                <a:lnTo>
                  <a:pt x="10438872" y="0"/>
                </a:lnTo>
                <a:lnTo>
                  <a:pt x="10438872" y="5125222"/>
                </a:lnTo>
                <a:lnTo>
                  <a:pt x="0" y="51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39585"/>
            <a:ext cx="7836141" cy="4407829"/>
          </a:xfrm>
          <a:custGeom>
            <a:avLst/>
            <a:gdLst/>
            <a:ahLst/>
            <a:cxnLst/>
            <a:rect r="r" b="b" t="t" l="l"/>
            <a:pathLst>
              <a:path h="4407829" w="7836141">
                <a:moveTo>
                  <a:pt x="0" y="0"/>
                </a:moveTo>
                <a:lnTo>
                  <a:pt x="7836141" y="0"/>
                </a:lnTo>
                <a:lnTo>
                  <a:pt x="7836141" y="4407830"/>
                </a:lnTo>
                <a:lnTo>
                  <a:pt x="0" y="4407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23159" y="2939585"/>
            <a:ext cx="7836141" cy="4407829"/>
          </a:xfrm>
          <a:custGeom>
            <a:avLst/>
            <a:gdLst/>
            <a:ahLst/>
            <a:cxnLst/>
            <a:rect r="r" b="b" t="t" l="l"/>
            <a:pathLst>
              <a:path h="4407829" w="7836141">
                <a:moveTo>
                  <a:pt x="0" y="0"/>
                </a:moveTo>
                <a:lnTo>
                  <a:pt x="7836141" y="0"/>
                </a:lnTo>
                <a:lnTo>
                  <a:pt x="7836141" y="4407830"/>
                </a:lnTo>
                <a:lnTo>
                  <a:pt x="0" y="4407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7365" y="1984143"/>
            <a:ext cx="11233271" cy="6318715"/>
          </a:xfrm>
          <a:custGeom>
            <a:avLst/>
            <a:gdLst/>
            <a:ahLst/>
            <a:cxnLst/>
            <a:rect r="r" b="b" t="t" l="l"/>
            <a:pathLst>
              <a:path h="6318715" w="11233271">
                <a:moveTo>
                  <a:pt x="0" y="0"/>
                </a:moveTo>
                <a:lnTo>
                  <a:pt x="11233270" y="0"/>
                </a:lnTo>
                <a:lnTo>
                  <a:pt x="11233270" y="6318714"/>
                </a:lnTo>
                <a:lnTo>
                  <a:pt x="0" y="6318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7365" y="1984143"/>
            <a:ext cx="11233271" cy="6318715"/>
          </a:xfrm>
          <a:custGeom>
            <a:avLst/>
            <a:gdLst/>
            <a:ahLst/>
            <a:cxnLst/>
            <a:rect r="r" b="b" t="t" l="l"/>
            <a:pathLst>
              <a:path h="6318715" w="11233271">
                <a:moveTo>
                  <a:pt x="0" y="0"/>
                </a:moveTo>
                <a:lnTo>
                  <a:pt x="11233270" y="0"/>
                </a:lnTo>
                <a:lnTo>
                  <a:pt x="11233270" y="6318714"/>
                </a:lnTo>
                <a:lnTo>
                  <a:pt x="0" y="6318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27365" y="1984143"/>
            <a:ext cx="11233271" cy="6318715"/>
          </a:xfrm>
          <a:custGeom>
            <a:avLst/>
            <a:gdLst/>
            <a:ahLst/>
            <a:cxnLst/>
            <a:rect r="r" b="b" t="t" l="l"/>
            <a:pathLst>
              <a:path h="6318715" w="11233271">
                <a:moveTo>
                  <a:pt x="0" y="0"/>
                </a:moveTo>
                <a:lnTo>
                  <a:pt x="11233270" y="0"/>
                </a:lnTo>
                <a:lnTo>
                  <a:pt x="11233270" y="6318714"/>
                </a:lnTo>
                <a:lnTo>
                  <a:pt x="0" y="6318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2600" y="362000"/>
            <a:ext cx="1333401" cy="1333401"/>
          </a:xfrm>
          <a:custGeom>
            <a:avLst/>
            <a:gdLst/>
            <a:ahLst/>
            <a:cxnLst/>
            <a:rect r="r" b="b" t="t" l="l"/>
            <a:pathLst>
              <a:path h="1333401" w="1333401">
                <a:moveTo>
                  <a:pt x="0" y="0"/>
                </a:moveTo>
                <a:lnTo>
                  <a:pt x="1333400" y="0"/>
                </a:lnTo>
                <a:lnTo>
                  <a:pt x="1333400" y="1333400"/>
                </a:lnTo>
                <a:lnTo>
                  <a:pt x="0" y="133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8682" y="79366"/>
            <a:ext cx="8890635" cy="170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Velox Custom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82899" y="4429125"/>
            <a:ext cx="4922202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FFFFFF"/>
                </a:solidFill>
                <a:latin typeface="Inter Heavy"/>
                <a:ea typeface="Inter Heavy"/>
                <a:cs typeface="Inter Heavy"/>
                <a:sym typeface="Inter Heavy"/>
              </a:rPr>
              <a:t>Live Demo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DAGpU_aoRd4</dc:identifier>
  <dcterms:modified xsi:type="dcterms:W3CDTF">2011-08-01T06:04:30Z</dcterms:modified>
  <cp:revision>1</cp:revision>
  <dc:title>Velox Custom</dc:title>
</cp:coreProperties>
</file>