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rcade Gamer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13" Target="../media/image22.png" Type="http://schemas.openxmlformats.org/officeDocument/2006/relationships/image"/><Relationship Id="rId14" Target="../media/image23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Relationship Id="rId4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60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553087" y="5678116"/>
            <a:ext cx="7181826" cy="0"/>
          </a:xfrm>
          <a:prstGeom prst="line">
            <a:avLst/>
          </a:prstGeom>
          <a:ln cap="flat" w="47625">
            <a:solidFill>
              <a:srgbClr val="AFE83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1746487"/>
            <a:ext cx="11301259" cy="3955441"/>
          </a:xfrm>
          <a:custGeom>
            <a:avLst/>
            <a:gdLst/>
            <a:ahLst/>
            <a:cxnLst/>
            <a:rect r="r" b="b" t="t" l="l"/>
            <a:pathLst>
              <a:path h="3955441" w="11301259">
                <a:moveTo>
                  <a:pt x="0" y="0"/>
                </a:moveTo>
                <a:lnTo>
                  <a:pt x="11301258" y="0"/>
                </a:lnTo>
                <a:lnTo>
                  <a:pt x="11301258" y="3955441"/>
                </a:lnTo>
                <a:lnTo>
                  <a:pt x="0" y="3955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4629" y="6950599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3" y="0"/>
                </a:lnTo>
                <a:lnTo>
                  <a:pt x="4615403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326037">
            <a:off x="-2082643" y="-1279001"/>
            <a:ext cx="4880874" cy="4615402"/>
          </a:xfrm>
          <a:custGeom>
            <a:avLst/>
            <a:gdLst/>
            <a:ahLst/>
            <a:cxnLst/>
            <a:rect r="r" b="b" t="t" l="l"/>
            <a:pathLst>
              <a:path h="4615402" w="4880874">
                <a:moveTo>
                  <a:pt x="0" y="4615402"/>
                </a:moveTo>
                <a:lnTo>
                  <a:pt x="4880874" y="4615402"/>
                </a:lnTo>
                <a:lnTo>
                  <a:pt x="4880874" y="0"/>
                </a:lnTo>
                <a:lnTo>
                  <a:pt x="0" y="0"/>
                </a:lnTo>
                <a:lnTo>
                  <a:pt x="0" y="4615402"/>
                </a:lnTo>
                <a:close/>
              </a:path>
            </a:pathLst>
          </a:custGeom>
          <a:blipFill>
            <a:blip r:embed="rId4"/>
            <a:stretch>
              <a:fillRect l="0" t="-2875" r="0" b="-287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98494">
            <a:off x="12787303" y="3914408"/>
            <a:ext cx="3575041" cy="3575041"/>
          </a:xfrm>
          <a:custGeom>
            <a:avLst/>
            <a:gdLst/>
            <a:ahLst/>
            <a:cxnLst/>
            <a:rect r="r" b="b" t="t" l="l"/>
            <a:pathLst>
              <a:path h="3575041" w="3575041">
                <a:moveTo>
                  <a:pt x="0" y="0"/>
                </a:moveTo>
                <a:lnTo>
                  <a:pt x="3575041" y="0"/>
                </a:lnTo>
                <a:lnTo>
                  <a:pt x="3575041" y="3575040"/>
                </a:lnTo>
                <a:lnTo>
                  <a:pt x="0" y="3575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447835">
            <a:off x="741773" y="3394227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4615402" y="0"/>
                </a:moveTo>
                <a:lnTo>
                  <a:pt x="0" y="0"/>
                </a:lnTo>
                <a:lnTo>
                  <a:pt x="0" y="4615402"/>
                </a:lnTo>
                <a:lnTo>
                  <a:pt x="4615402" y="4615402"/>
                </a:lnTo>
                <a:lnTo>
                  <a:pt x="4615402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06845" y="5976500"/>
            <a:ext cx="7474309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8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CLEMENS P.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38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21972" y="283484"/>
            <a:ext cx="6161764" cy="8709207"/>
          </a:xfrm>
          <a:custGeom>
            <a:avLst/>
            <a:gdLst/>
            <a:ahLst/>
            <a:cxnLst/>
            <a:rect r="r" b="b" t="t" l="l"/>
            <a:pathLst>
              <a:path h="8709207" w="6161764">
                <a:moveTo>
                  <a:pt x="0" y="0"/>
                </a:moveTo>
                <a:lnTo>
                  <a:pt x="6161764" y="0"/>
                </a:lnTo>
                <a:lnTo>
                  <a:pt x="6161764" y="8709207"/>
                </a:lnTo>
                <a:lnTo>
                  <a:pt x="0" y="87092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571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21860" y="895350"/>
            <a:ext cx="7227822" cy="167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MEIN </a:t>
            </a:r>
          </a:p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PROJEKTFLYER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60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568424">
            <a:off x="-220840" y="4959577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4615403" y="4615402"/>
                </a:moveTo>
                <a:lnTo>
                  <a:pt x="0" y="4615402"/>
                </a:lnTo>
                <a:lnTo>
                  <a:pt x="0" y="0"/>
                </a:lnTo>
                <a:lnTo>
                  <a:pt x="4615403" y="0"/>
                </a:lnTo>
                <a:lnTo>
                  <a:pt x="4615403" y="4615402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242" y="3257238"/>
            <a:ext cx="7563957" cy="3772524"/>
          </a:xfrm>
          <a:custGeom>
            <a:avLst/>
            <a:gdLst/>
            <a:ahLst/>
            <a:cxnLst/>
            <a:rect r="r" b="b" t="t" l="l"/>
            <a:pathLst>
              <a:path h="3772524" w="7563957">
                <a:moveTo>
                  <a:pt x="0" y="0"/>
                </a:moveTo>
                <a:lnTo>
                  <a:pt x="7563958" y="0"/>
                </a:lnTo>
                <a:lnTo>
                  <a:pt x="7563958" y="3772524"/>
                </a:lnTo>
                <a:lnTo>
                  <a:pt x="0" y="3772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97040">
            <a:off x="13441958" y="642654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2" y="0"/>
                </a:lnTo>
                <a:lnTo>
                  <a:pt x="4615402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305014" y="3257238"/>
            <a:ext cx="7597013" cy="3760522"/>
          </a:xfrm>
          <a:custGeom>
            <a:avLst/>
            <a:gdLst/>
            <a:ahLst/>
            <a:cxnLst/>
            <a:rect r="r" b="b" t="t" l="l"/>
            <a:pathLst>
              <a:path h="3760522" w="7597013">
                <a:moveTo>
                  <a:pt x="0" y="0"/>
                </a:moveTo>
                <a:lnTo>
                  <a:pt x="7597013" y="0"/>
                </a:lnTo>
                <a:lnTo>
                  <a:pt x="7597013" y="3760522"/>
                </a:lnTo>
                <a:lnTo>
                  <a:pt x="0" y="37605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6183" y="655868"/>
            <a:ext cx="16623117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ABSCHNITTE DER WEBSITE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2442" y="1750205"/>
            <a:ext cx="831155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Team Selektor </a:t>
            </a:r>
          </a:p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(Sehr viel  dynamische Content generierung)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947742" y="1945467"/>
            <a:ext cx="831155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Battle SeIte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60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5160">
            <a:off x="-605985" y="664471"/>
            <a:ext cx="5325361" cy="4160047"/>
          </a:xfrm>
          <a:custGeom>
            <a:avLst/>
            <a:gdLst/>
            <a:ahLst/>
            <a:cxnLst/>
            <a:rect r="r" b="b" t="t" l="l"/>
            <a:pathLst>
              <a:path h="4160047" w="5325361">
                <a:moveTo>
                  <a:pt x="0" y="0"/>
                </a:moveTo>
                <a:lnTo>
                  <a:pt x="5325361" y="0"/>
                </a:lnTo>
                <a:lnTo>
                  <a:pt x="5325361" y="4160047"/>
                </a:lnTo>
                <a:lnTo>
                  <a:pt x="0" y="4160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895960">
            <a:off x="448403" y="2552513"/>
            <a:ext cx="3786621" cy="1931026"/>
          </a:xfrm>
          <a:custGeom>
            <a:avLst/>
            <a:gdLst/>
            <a:ahLst/>
            <a:cxnLst/>
            <a:rect r="r" b="b" t="t" l="l"/>
            <a:pathLst>
              <a:path h="1931026" w="3786621">
                <a:moveTo>
                  <a:pt x="0" y="0"/>
                </a:moveTo>
                <a:lnTo>
                  <a:pt x="3786621" y="0"/>
                </a:lnTo>
                <a:lnTo>
                  <a:pt x="3786621" y="1931026"/>
                </a:lnTo>
                <a:lnTo>
                  <a:pt x="0" y="19310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94541">
            <a:off x="359991" y="4557062"/>
            <a:ext cx="4247232" cy="2575868"/>
          </a:xfrm>
          <a:custGeom>
            <a:avLst/>
            <a:gdLst/>
            <a:ahLst/>
            <a:cxnLst/>
            <a:rect r="r" b="b" t="t" l="l"/>
            <a:pathLst>
              <a:path h="2575868" w="4247232">
                <a:moveTo>
                  <a:pt x="0" y="0"/>
                </a:moveTo>
                <a:lnTo>
                  <a:pt x="4247232" y="0"/>
                </a:lnTo>
                <a:lnTo>
                  <a:pt x="4247232" y="2575868"/>
                </a:lnTo>
                <a:lnTo>
                  <a:pt x="0" y="25758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154297">
            <a:off x="1289402" y="4150483"/>
            <a:ext cx="3675613" cy="2205368"/>
          </a:xfrm>
          <a:custGeom>
            <a:avLst/>
            <a:gdLst/>
            <a:ahLst/>
            <a:cxnLst/>
            <a:rect r="r" b="b" t="t" l="l"/>
            <a:pathLst>
              <a:path h="2205368" w="3675613">
                <a:moveTo>
                  <a:pt x="0" y="0"/>
                </a:moveTo>
                <a:lnTo>
                  <a:pt x="3675613" y="0"/>
                </a:lnTo>
                <a:lnTo>
                  <a:pt x="3675613" y="2205367"/>
                </a:lnTo>
                <a:lnTo>
                  <a:pt x="0" y="22053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876999">
            <a:off x="1831358" y="3447420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2" y="0"/>
                </a:lnTo>
                <a:lnTo>
                  <a:pt x="4615402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065551">
            <a:off x="2085978" y="5512113"/>
            <a:ext cx="2385985" cy="4404169"/>
          </a:xfrm>
          <a:custGeom>
            <a:avLst/>
            <a:gdLst/>
            <a:ahLst/>
            <a:cxnLst/>
            <a:rect r="r" b="b" t="t" l="l"/>
            <a:pathLst>
              <a:path h="4404169" w="2385985">
                <a:moveTo>
                  <a:pt x="0" y="0"/>
                </a:moveTo>
                <a:lnTo>
                  <a:pt x="2385984" y="0"/>
                </a:lnTo>
                <a:lnTo>
                  <a:pt x="2385984" y="4404170"/>
                </a:lnTo>
                <a:lnTo>
                  <a:pt x="0" y="44041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91005" y="3132787"/>
            <a:ext cx="1749491" cy="7042443"/>
          </a:xfrm>
          <a:custGeom>
            <a:avLst/>
            <a:gdLst/>
            <a:ahLst/>
            <a:cxnLst/>
            <a:rect r="r" b="b" t="t" l="l"/>
            <a:pathLst>
              <a:path h="7042443" w="1749491">
                <a:moveTo>
                  <a:pt x="0" y="0"/>
                </a:moveTo>
                <a:lnTo>
                  <a:pt x="1749491" y="0"/>
                </a:lnTo>
                <a:lnTo>
                  <a:pt x="1749491" y="7042443"/>
                </a:lnTo>
                <a:lnTo>
                  <a:pt x="0" y="704244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45396" y="2780327"/>
            <a:ext cx="1256577" cy="7394903"/>
          </a:xfrm>
          <a:custGeom>
            <a:avLst/>
            <a:gdLst/>
            <a:ahLst/>
            <a:cxnLst/>
            <a:rect r="r" b="b" t="t" l="l"/>
            <a:pathLst>
              <a:path h="7394903" w="1256577">
                <a:moveTo>
                  <a:pt x="0" y="0"/>
                </a:moveTo>
                <a:lnTo>
                  <a:pt x="1256578" y="0"/>
                </a:lnTo>
                <a:lnTo>
                  <a:pt x="1256578" y="7394903"/>
                </a:lnTo>
                <a:lnTo>
                  <a:pt x="0" y="739490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002149" y="5900440"/>
            <a:ext cx="6602906" cy="1658980"/>
          </a:xfrm>
          <a:custGeom>
            <a:avLst/>
            <a:gdLst/>
            <a:ahLst/>
            <a:cxnLst/>
            <a:rect r="r" b="b" t="t" l="l"/>
            <a:pathLst>
              <a:path h="1658980" w="6602906">
                <a:moveTo>
                  <a:pt x="0" y="0"/>
                </a:moveTo>
                <a:lnTo>
                  <a:pt x="6602905" y="0"/>
                </a:lnTo>
                <a:lnTo>
                  <a:pt x="6602905" y="1658980"/>
                </a:lnTo>
                <a:lnTo>
                  <a:pt x="0" y="16589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02149" y="3132787"/>
            <a:ext cx="6922886" cy="2405703"/>
          </a:xfrm>
          <a:custGeom>
            <a:avLst/>
            <a:gdLst/>
            <a:ahLst/>
            <a:cxnLst/>
            <a:rect r="r" b="b" t="t" l="l"/>
            <a:pathLst>
              <a:path h="2405703" w="6922886">
                <a:moveTo>
                  <a:pt x="0" y="0"/>
                </a:moveTo>
                <a:lnTo>
                  <a:pt x="6922885" y="0"/>
                </a:lnTo>
                <a:lnTo>
                  <a:pt x="6922885" y="2405703"/>
                </a:lnTo>
                <a:lnTo>
                  <a:pt x="0" y="24057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1405968">
            <a:off x="13871702" y="7457318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2" y="0"/>
                </a:lnTo>
                <a:lnTo>
                  <a:pt x="4615402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421272">
            <a:off x="1921007" y="7232374"/>
            <a:ext cx="3902023" cy="2676223"/>
          </a:xfrm>
          <a:custGeom>
            <a:avLst/>
            <a:gdLst/>
            <a:ahLst/>
            <a:cxnLst/>
            <a:rect r="r" b="b" t="t" l="l"/>
            <a:pathLst>
              <a:path h="2676223" w="3902023">
                <a:moveTo>
                  <a:pt x="0" y="0"/>
                </a:moveTo>
                <a:lnTo>
                  <a:pt x="3902023" y="0"/>
                </a:lnTo>
                <a:lnTo>
                  <a:pt x="3902023" y="2676223"/>
                </a:lnTo>
                <a:lnTo>
                  <a:pt x="0" y="267622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625485">
            <a:off x="4461296" y="8033841"/>
            <a:ext cx="1250980" cy="952733"/>
          </a:xfrm>
          <a:custGeom>
            <a:avLst/>
            <a:gdLst/>
            <a:ahLst/>
            <a:cxnLst/>
            <a:rect r="r" b="b" t="t" l="l"/>
            <a:pathLst>
              <a:path h="952733" w="1250980">
                <a:moveTo>
                  <a:pt x="0" y="0"/>
                </a:moveTo>
                <a:lnTo>
                  <a:pt x="1250980" y="0"/>
                </a:lnTo>
                <a:lnTo>
                  <a:pt x="1250980" y="952734"/>
                </a:lnTo>
                <a:lnTo>
                  <a:pt x="0" y="95273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36183" y="655868"/>
            <a:ext cx="16623117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WICHTIGER CODE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2520657"/>
            <a:ext cx="332080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Daten und so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5717" y="2520657"/>
            <a:ext cx="724966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DynamISCHE CONTENT GENERIERUNG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6183" y="1448348"/>
            <a:ext cx="16623117" cy="43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ODER SO ÄHNLICH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6183" y="1806487"/>
            <a:ext cx="16623117" cy="43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💀 </a:t>
            </a:r>
            <a:r>
              <a:rPr lang="en-US" sz="2400" strike="sngStrike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HUST HUST KEIN KRAMPF HUST HUST</a:t>
            </a:r>
            <a:r>
              <a:rPr lang="en-US" sz="24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 💀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697533" y="2520657"/>
            <a:ext cx="521438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Perk FunktIonen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600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06515" y="4004381"/>
            <a:ext cx="10074970" cy="172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LIVE DEMO</a:t>
            </a:r>
          </a:p>
        </p:txBody>
      </p:sp>
      <p:sp>
        <p:nvSpPr>
          <p:cNvPr name="AutoShape 3" id="3"/>
          <p:cNvSpPr/>
          <p:nvPr/>
        </p:nvSpPr>
        <p:spPr>
          <a:xfrm>
            <a:off x="4106515" y="5732216"/>
            <a:ext cx="10074970" cy="0"/>
          </a:xfrm>
          <a:prstGeom prst="line">
            <a:avLst/>
          </a:prstGeom>
          <a:ln cap="flat" w="47625">
            <a:solidFill>
              <a:srgbClr val="AFE83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1074728">
            <a:off x="-707991" y="7091430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2" y="0"/>
                </a:lnTo>
                <a:lnTo>
                  <a:pt x="4615402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95658">
            <a:off x="12765180" y="2459713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0" y="0"/>
                </a:moveTo>
                <a:lnTo>
                  <a:pt x="4615402" y="0"/>
                </a:lnTo>
                <a:lnTo>
                  <a:pt x="4615402" y="4615402"/>
                </a:lnTo>
                <a:lnTo>
                  <a:pt x="0" y="4615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1347795">
            <a:off x="-1592446" y="-1507190"/>
            <a:ext cx="4615402" cy="4615402"/>
          </a:xfrm>
          <a:custGeom>
            <a:avLst/>
            <a:gdLst/>
            <a:ahLst/>
            <a:cxnLst/>
            <a:rect r="r" b="b" t="t" l="l"/>
            <a:pathLst>
              <a:path h="4615402" w="4615402">
                <a:moveTo>
                  <a:pt x="4615402" y="4615402"/>
                </a:moveTo>
                <a:lnTo>
                  <a:pt x="0" y="4615402"/>
                </a:lnTo>
                <a:lnTo>
                  <a:pt x="0" y="0"/>
                </a:lnTo>
                <a:lnTo>
                  <a:pt x="4615402" y="0"/>
                </a:lnTo>
                <a:lnTo>
                  <a:pt x="4615402" y="4615402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076665" y="6059194"/>
            <a:ext cx="6134669" cy="434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480">
                <a:solidFill>
                  <a:srgbClr val="E7F3EE"/>
                </a:solidFill>
                <a:latin typeface="Arcade Gamer"/>
                <a:ea typeface="Arcade Gamer"/>
                <a:cs typeface="Arcade Gamer"/>
                <a:sym typeface="Arcade Gamer"/>
              </a:rPr>
              <a:t>ODER 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DAGov551DY0</dc:identifier>
  <dcterms:modified xsi:type="dcterms:W3CDTF">2011-08-01T06:04:30Z</dcterms:modified>
  <cp:revision>1</cp:revision>
  <dc:title>Gokemon Präsi</dc:title>
</cp:coreProperties>
</file>