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15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6A6DCB-6EA9-E074-BE73-734209AC53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41929E1-B9A9-C864-5190-BDBD4F1648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C7DF643-A560-DD17-65FB-AC8EC6335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861F1-1D69-49B9-B0A3-FAC0579ED8A5}" type="datetimeFigureOut">
              <a:rPr lang="de-AT" smtClean="0"/>
              <a:t>05.06.2025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7495287-43CE-2034-EBE2-1D48DCE2A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E6F0DF9-E7DD-C09B-AEEE-3FB8ADC20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EDC6D-C849-4CB9-B1F2-96C871E4891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41176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5AC3A3-357C-5737-83C3-6C3A59E04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2AD53EE-1E25-D42F-E96A-542E49A949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6D8B5EB-2085-2343-2E6B-80E7E5E44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861F1-1D69-49B9-B0A3-FAC0579ED8A5}" type="datetimeFigureOut">
              <a:rPr lang="de-AT" smtClean="0"/>
              <a:t>05.06.2025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F045AA6-4079-D0F1-200C-670A52EB2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79C5D78-71EC-C60A-55BB-E90D98722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EDC6D-C849-4CB9-B1F2-96C871E4891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18286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D8662E5-9DD4-E40C-2CCF-FE6C742897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A90E0F9-A085-1060-26E9-05A67ABDF0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E1CEC25-0C90-0AF0-9085-9F42A6984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861F1-1D69-49B9-B0A3-FAC0579ED8A5}" type="datetimeFigureOut">
              <a:rPr lang="de-AT" smtClean="0"/>
              <a:t>05.06.2025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078C71C-5494-4CB2-8FE6-F1B88BF40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30BE77A-A21C-3200-220B-24EF641D4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EDC6D-C849-4CB9-B1F2-96C871E4891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98154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8764C4-3304-014F-8C2B-CC6D5DFFD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7474964-7791-1D42-D8D0-44FE2A492B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D4E79EC-36C8-E3E3-6BED-B37AEE9DF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861F1-1D69-49B9-B0A3-FAC0579ED8A5}" type="datetimeFigureOut">
              <a:rPr lang="de-AT" smtClean="0"/>
              <a:t>05.06.2025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E6002BF-2ACF-A763-7C59-994116172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19B32DA-FFC7-2FE5-E92D-6FD847DC2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EDC6D-C849-4CB9-B1F2-96C871E4891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52066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A95D40-2DAA-0318-21C4-FB421FB40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42B092C-BC38-27CE-3F08-D1DB134BEE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BB101E3-2493-F115-8BF5-5A8B9CDB9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861F1-1D69-49B9-B0A3-FAC0579ED8A5}" type="datetimeFigureOut">
              <a:rPr lang="de-AT" smtClean="0"/>
              <a:t>05.06.2025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9409452-3438-933A-8CF6-EBC0B6F44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3E32BBB-3B9A-6CB1-B32E-60B4B7A9C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EDC6D-C849-4CB9-B1F2-96C871E4891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04675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9D55B3-79A3-079D-87E5-3A8A52A94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E911ADE-2FCF-8738-3983-8943DEB9B9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0356026-176C-BF8C-63F5-802F78A162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7A136AE-E7ED-46F6-5CDA-336CF009F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861F1-1D69-49B9-B0A3-FAC0579ED8A5}" type="datetimeFigureOut">
              <a:rPr lang="de-AT" smtClean="0"/>
              <a:t>05.06.2025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0AFD625-A4B6-34C0-44A5-B8D44A671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E73CCE5-2547-AEB1-D5F0-63611014B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EDC6D-C849-4CB9-B1F2-96C871E4891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91075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7280AE-35DD-350A-3C79-6206571EB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D37BC7A-FE57-21FB-C573-9F8F768AD8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D424683-CF2F-B515-8E9E-E282D53765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0412873-29D5-926F-C4B5-2DDC0B3888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6711B83-46B7-388C-F53F-F7885536B3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A192BF2-343B-A16F-C9B0-EC707D734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861F1-1D69-49B9-B0A3-FAC0579ED8A5}" type="datetimeFigureOut">
              <a:rPr lang="de-AT" smtClean="0"/>
              <a:t>05.06.2025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77500C6-8D97-C19B-BD64-3942C838D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2FA3B9E-74C0-E795-C99A-4286EB23A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EDC6D-C849-4CB9-B1F2-96C871E4891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49558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B42EFD-61DE-888F-40C8-D95330182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A79A9D5-33FE-28D2-B54B-733087BF8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861F1-1D69-49B9-B0A3-FAC0579ED8A5}" type="datetimeFigureOut">
              <a:rPr lang="de-AT" smtClean="0"/>
              <a:t>05.06.2025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71D59FE-C81F-738F-B6CD-A9A6EB8AA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BA0CA91-A7A2-8AA1-8331-52FE6C526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EDC6D-C849-4CB9-B1F2-96C871E4891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61995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BAAA817-61E2-C96D-868E-1655280F2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861F1-1D69-49B9-B0A3-FAC0579ED8A5}" type="datetimeFigureOut">
              <a:rPr lang="de-AT" smtClean="0"/>
              <a:t>05.06.2025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59AF8A4-374D-6A26-158E-7A0570A3B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C4FF038-FDA4-2D1F-349B-221C910C8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EDC6D-C849-4CB9-B1F2-96C871E4891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78943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E9CC76-A9B2-0AD3-7298-C220F79E3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548C0C2-CE2F-D0DB-975A-EB61610728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CA4B0CF-BB22-B9B7-F48F-E6C00B609D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0C6865E-ACBF-2EC7-7F34-6FD5F8BDD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861F1-1D69-49B9-B0A3-FAC0579ED8A5}" type="datetimeFigureOut">
              <a:rPr lang="de-AT" smtClean="0"/>
              <a:t>05.06.2025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CF8B421-9B78-A17A-2B7E-8BD720A91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28DE9E5-6916-75D9-D66A-4D1AE84A6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EDC6D-C849-4CB9-B1F2-96C871E4891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41607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1667DB-D38C-4434-7496-7CFD33B73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CE4C1C0-F2BD-1836-E73D-9DC3387B01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63E7184-FC7C-13A3-DE31-B0319BC352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24A5251-3FD7-2693-3791-C86398377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861F1-1D69-49B9-B0A3-FAC0579ED8A5}" type="datetimeFigureOut">
              <a:rPr lang="de-AT" smtClean="0"/>
              <a:t>05.06.2025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1E102E8-DF4B-68C0-3A70-6ED8341F2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AB11A53-67AA-A134-F6ED-EFF01230F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EDC6D-C849-4CB9-B1F2-96C871E4891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00134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1094864-7BF5-9147-9597-8521CD590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EDC8E5D-C331-F083-3A2F-3DD95E9E58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C560320-377F-124A-92DD-9525E0647A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8D861F1-1D69-49B9-B0A3-FAC0579ED8A5}" type="datetimeFigureOut">
              <a:rPr lang="de-AT" smtClean="0"/>
              <a:t>05.06.2025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8B8E922-4B6C-CBBC-F5F3-0E41BEE3E1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D4DC330-C426-23DE-9A46-78A91981CD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91EDC6D-C849-4CB9-B1F2-96C871E4891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42140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D9D36D6-2AC5-46A1-A849-4C82D5264A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B1FBBA7-984B-23F4-B44A-BAF7F83361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54955" y="552182"/>
            <a:ext cx="5998840" cy="3343135"/>
          </a:xfrm>
          <a:noFill/>
        </p:spPr>
        <p:txBody>
          <a:bodyPr>
            <a:normAutofit/>
          </a:bodyPr>
          <a:lstStyle/>
          <a:p>
            <a:pPr algn="l"/>
            <a:r>
              <a:rPr lang="de-DE" sz="2400" dirty="0">
                <a:solidFill>
                  <a:srgbClr val="FFFF00"/>
                </a:solidFill>
                <a:latin typeface="Press Start 2P" panose="02000503000000000000" pitchFamily="1" charset="0"/>
              </a:rPr>
              <a:t>Fiction Battles</a:t>
            </a:r>
            <a:r>
              <a:rPr lang="de-DE" sz="5200" dirty="0"/>
              <a:t>	</a:t>
            </a:r>
            <a:endParaRPr lang="de-AT" sz="520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AD25959-96B9-C780-C6D5-7EE7600557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54955" y="4067032"/>
            <a:ext cx="5998840" cy="2067068"/>
          </a:xfrm>
          <a:noFill/>
        </p:spPr>
        <p:txBody>
          <a:bodyPr>
            <a:normAutofit/>
          </a:bodyPr>
          <a:lstStyle/>
          <a:p>
            <a:pPr algn="l"/>
            <a:r>
              <a:rPr lang="de-DE" sz="1600" dirty="0">
                <a:solidFill>
                  <a:schemeClr val="bg1"/>
                </a:solidFill>
                <a:latin typeface="Press Start 2P" panose="02000503000000000000" pitchFamily="1" charset="0"/>
              </a:rPr>
              <a:t>Von Julian Straßer</a:t>
            </a:r>
            <a:endParaRPr lang="de-AT" sz="1600" dirty="0">
              <a:solidFill>
                <a:schemeClr val="bg1"/>
              </a:solidFill>
              <a:latin typeface="Press Start 2P" panose="02000503000000000000" pitchFamily="1" charset="0"/>
            </a:endParaRPr>
          </a:p>
        </p:txBody>
      </p:sp>
      <p:pic>
        <p:nvPicPr>
          <p:cNvPr id="5" name="Grafik 4" descr="Ein Bild, das Text, Screenshot, Kleidung, Cartoon enthält.&#10;&#10;KI-generierte Inhalte können fehlerhaft sein.">
            <a:extLst>
              <a:ext uri="{FF2B5EF4-FFF2-40B4-BE49-F238E27FC236}">
                <a16:creationId xmlns:a16="http://schemas.microsoft.com/office/drawing/2014/main" id="{BA69F2A8-C72D-B54E-F09C-CC63205617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23"/>
          <a:stretch>
            <a:fillRect/>
          </a:stretch>
        </p:blipFill>
        <p:spPr>
          <a:xfrm>
            <a:off x="20" y="10"/>
            <a:ext cx="4992985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75543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5000">
              <a:srgbClr val="002060"/>
            </a:gs>
            <a:gs pos="81000">
              <a:srgbClr val="0070C0"/>
            </a:gs>
            <a:gs pos="100000">
              <a:srgbClr val="0070C0"/>
            </a:gs>
            <a:gs pos="100000">
              <a:schemeClr val="accent1">
                <a:lumMod val="30000"/>
                <a:lumOff val="70000"/>
              </a:schemeClr>
            </a:gs>
          </a:gsLst>
          <a:lin ang="2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9FE274-FD2F-FCE2-C4B2-8A579EF21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rgbClr val="FFFF00"/>
                </a:solidFill>
                <a:latin typeface="Press Start 2P" panose="02000503000000000000" pitchFamily="1" charset="0"/>
              </a:rPr>
              <a:t>Idee</a:t>
            </a:r>
            <a:endParaRPr lang="de-AT" dirty="0">
              <a:solidFill>
                <a:srgbClr val="FFFF00"/>
              </a:solidFill>
              <a:latin typeface="Press Start 2P" panose="02000503000000000000" pitchFamily="1" charset="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824AB58-D71E-6997-0E56-CC0FB3961A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000" dirty="0">
                <a:solidFill>
                  <a:schemeClr val="bg1"/>
                </a:solidFill>
                <a:latin typeface="Press Start 2P" panose="02000503000000000000" pitchFamily="1" charset="0"/>
              </a:rPr>
              <a:t>Kampfspiel inspiriert von z. B. Super Smash Bros</a:t>
            </a:r>
          </a:p>
          <a:p>
            <a:endParaRPr lang="de-DE" sz="2000" dirty="0">
              <a:latin typeface="Press Start 2P" panose="02000503000000000000" pitchFamily="1" charset="0"/>
            </a:endParaRPr>
          </a:p>
          <a:p>
            <a:r>
              <a:rPr lang="de-AT" sz="2000" dirty="0">
                <a:solidFill>
                  <a:schemeClr val="bg1"/>
                </a:solidFill>
                <a:latin typeface="Press Start 2P" panose="02000503000000000000" pitchFamily="1" charset="0"/>
              </a:rPr>
              <a:t>Mit Charakteren aus verschiedenen fiktiven Welten</a:t>
            </a:r>
          </a:p>
        </p:txBody>
      </p:sp>
    </p:spTree>
    <p:extLst>
      <p:ext uri="{BB962C8B-B14F-4D97-AF65-F5344CB8AC3E}">
        <p14:creationId xmlns:p14="http://schemas.microsoft.com/office/powerpoint/2010/main" val="190354601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5000">
              <a:srgbClr val="002060"/>
            </a:gs>
            <a:gs pos="81000">
              <a:srgbClr val="0070C0"/>
            </a:gs>
            <a:gs pos="100000">
              <a:srgbClr val="0070C0"/>
            </a:gs>
            <a:gs pos="100000">
              <a:schemeClr val="accent1">
                <a:lumMod val="30000"/>
                <a:lumOff val="70000"/>
              </a:schemeClr>
            </a:gs>
          </a:gsLst>
          <a:lin ang="2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DBE487-A5B3-A22F-2CAB-A412F2FC1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rgbClr val="FFFF00"/>
                </a:solidFill>
                <a:latin typeface="Press Start 2P" panose="02000503000000000000" pitchFamily="1" charset="0"/>
              </a:rPr>
              <a:t>Umsetzung</a:t>
            </a:r>
            <a:endParaRPr lang="de-AT" dirty="0">
              <a:solidFill>
                <a:srgbClr val="FFFF00"/>
              </a:solidFill>
              <a:latin typeface="Press Start 2P" panose="02000503000000000000" pitchFamily="1" charset="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32116F9-F529-5074-DE1F-13B511060F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1800" dirty="0">
                <a:solidFill>
                  <a:schemeClr val="bg2"/>
                </a:solidFill>
                <a:latin typeface="Press Start 2P" panose="02000503000000000000" pitchFamily="1" charset="0"/>
              </a:rPr>
              <a:t>Startseite Boxen</a:t>
            </a:r>
          </a:p>
          <a:p>
            <a:endParaRPr lang="de-DE" sz="1800" dirty="0">
              <a:solidFill>
                <a:schemeClr val="bg2"/>
              </a:solidFill>
              <a:latin typeface="Press Start 2P" panose="02000503000000000000" pitchFamily="1" charset="0"/>
            </a:endParaRPr>
          </a:p>
          <a:p>
            <a:endParaRPr lang="de-AT" sz="1800" dirty="0">
              <a:solidFill>
                <a:schemeClr val="bg2"/>
              </a:solidFill>
              <a:latin typeface="Press Start 2P" panose="02000503000000000000" pitchFamily="1" charset="0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8C20C1E-87D2-1569-4C79-24F5894E0F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712" y="2391417"/>
            <a:ext cx="3369036" cy="1197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56297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5000">
              <a:srgbClr val="002060"/>
            </a:gs>
            <a:gs pos="81000">
              <a:srgbClr val="0070C0"/>
            </a:gs>
            <a:gs pos="100000">
              <a:srgbClr val="0070C0"/>
            </a:gs>
            <a:gs pos="100000">
              <a:schemeClr val="accent1">
                <a:lumMod val="30000"/>
                <a:lumOff val="70000"/>
              </a:schemeClr>
            </a:gs>
          </a:gsLst>
          <a:lin ang="2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74AB8F-6D81-F8DD-86E3-9E04154D7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rgbClr val="FFFF00"/>
                </a:solidFill>
                <a:latin typeface="Press Start 2P" panose="02000503000000000000" pitchFamily="1" charset="0"/>
              </a:rPr>
              <a:t>Umsetzung</a:t>
            </a:r>
            <a:endParaRPr lang="de-AT" dirty="0">
              <a:solidFill>
                <a:srgbClr val="FFFF00"/>
              </a:solidFill>
              <a:latin typeface="Press Start 2P" panose="02000503000000000000" pitchFamily="1" charset="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4E5407A-530C-428F-A308-E91D99E706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000" dirty="0">
                <a:solidFill>
                  <a:schemeClr val="bg2"/>
                </a:solidFill>
                <a:latin typeface="Press Start 2P" panose="02000503000000000000" pitchFamily="1" charset="0"/>
              </a:rPr>
              <a:t>Animationen selbst gemacht</a:t>
            </a:r>
          </a:p>
          <a:p>
            <a:endParaRPr lang="de-DE" sz="2000" dirty="0"/>
          </a:p>
          <a:p>
            <a:endParaRPr lang="de-DE" sz="2000" dirty="0"/>
          </a:p>
          <a:p>
            <a:endParaRPr lang="de-AT" sz="2000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791478A-4E17-BDA3-8F16-BAE335DE5B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682" y="2590169"/>
            <a:ext cx="4991877" cy="3586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225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5000">
              <a:srgbClr val="002060"/>
            </a:gs>
            <a:gs pos="81000">
              <a:srgbClr val="0070C0"/>
            </a:gs>
            <a:gs pos="100000">
              <a:srgbClr val="0070C0"/>
            </a:gs>
            <a:gs pos="100000">
              <a:schemeClr val="accent1">
                <a:lumMod val="30000"/>
                <a:lumOff val="70000"/>
              </a:schemeClr>
            </a:gs>
          </a:gsLst>
          <a:lin ang="2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3C1F31-6833-8451-8CA4-E84B2BF1B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rgbClr val="FFFF00"/>
                </a:solidFill>
                <a:latin typeface="Press Start 2P" panose="02000503000000000000" pitchFamily="1" charset="0"/>
              </a:rPr>
              <a:t>Umsetzung</a:t>
            </a:r>
            <a:endParaRPr lang="de-AT" dirty="0">
              <a:solidFill>
                <a:srgbClr val="FFFF00"/>
              </a:solidFill>
              <a:latin typeface="Press Start 2P" panose="02000503000000000000" pitchFamily="1" charset="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C5D9255-0792-F36A-292E-85DC2572CC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000" dirty="0">
                <a:solidFill>
                  <a:schemeClr val="bg2"/>
                </a:solidFill>
                <a:latin typeface="Press Start 2P" panose="02000503000000000000" pitchFamily="1" charset="0"/>
              </a:rPr>
              <a:t>Steuerung</a:t>
            </a:r>
          </a:p>
          <a:p>
            <a:endParaRPr lang="de-DE" sz="2000" dirty="0">
              <a:solidFill>
                <a:schemeClr val="bg2"/>
              </a:solidFill>
              <a:latin typeface="Press Start 2P" panose="02000503000000000000" pitchFamily="1" charset="0"/>
            </a:endParaRPr>
          </a:p>
          <a:p>
            <a:endParaRPr lang="de-AT" sz="2000" dirty="0">
              <a:solidFill>
                <a:schemeClr val="bg2"/>
              </a:solidFill>
              <a:latin typeface="Press Start 2P" panose="02000503000000000000" pitchFamily="1" charset="0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8FB3FF-8A2B-8316-2A43-8C951AC2E1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347" y="2438399"/>
            <a:ext cx="6475691" cy="4239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569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5000">
              <a:srgbClr val="002060"/>
            </a:gs>
            <a:gs pos="81000">
              <a:srgbClr val="0070C0"/>
            </a:gs>
            <a:gs pos="100000">
              <a:srgbClr val="0070C0"/>
            </a:gs>
            <a:gs pos="100000">
              <a:schemeClr val="accent1">
                <a:lumMod val="30000"/>
                <a:lumOff val="70000"/>
              </a:schemeClr>
            </a:gs>
          </a:gsLst>
          <a:lin ang="2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6CADE3-0168-1FA2-55DD-0EB8C9E08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rgbClr val="FFFF00"/>
                </a:solidFill>
                <a:latin typeface="Press Start 2P" panose="02000503000000000000" pitchFamily="1" charset="0"/>
              </a:rPr>
              <a:t>Probleme bei Umsetzung</a:t>
            </a:r>
            <a:endParaRPr lang="de-AT" dirty="0">
              <a:solidFill>
                <a:srgbClr val="FFFF00"/>
              </a:solidFill>
              <a:latin typeface="Press Start 2P" panose="02000503000000000000" pitchFamily="1" charset="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FFEB120-31C6-99A3-9219-5C2F7DAB3B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000" dirty="0">
                <a:solidFill>
                  <a:schemeClr val="bg2"/>
                </a:solidFill>
                <a:latin typeface="Press Start 2P" panose="02000503000000000000" pitchFamily="1" charset="0"/>
              </a:rPr>
              <a:t>Ursprünglich 5 Charaktere geplant</a:t>
            </a:r>
            <a:endParaRPr lang="de-AT" sz="2000" dirty="0">
              <a:solidFill>
                <a:schemeClr val="bg2"/>
              </a:solidFill>
              <a:latin typeface="Press Start 2P" panose="02000503000000000000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204988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5000">
              <a:srgbClr val="002060"/>
            </a:gs>
            <a:gs pos="81000">
              <a:srgbClr val="0070C0"/>
            </a:gs>
            <a:gs pos="100000">
              <a:srgbClr val="0070C0"/>
            </a:gs>
            <a:gs pos="100000">
              <a:schemeClr val="accent1">
                <a:lumMod val="30000"/>
                <a:lumOff val="70000"/>
              </a:schemeClr>
            </a:gs>
          </a:gsLst>
          <a:lin ang="2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669F09-571B-C222-D82D-7C099BF09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rgbClr val="FFFF00"/>
                </a:solidFill>
                <a:latin typeface="Press Start 2P" panose="02000503000000000000" pitchFamily="1" charset="0"/>
              </a:rPr>
              <a:t>Aufgabenstellungen</a:t>
            </a:r>
            <a:endParaRPr lang="de-AT" dirty="0">
              <a:solidFill>
                <a:srgbClr val="FFFF00"/>
              </a:solidFill>
              <a:latin typeface="Press Start 2P" panose="02000503000000000000" pitchFamily="1" charset="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6F940C3-0B55-DAFC-9E67-E20805C832BA}"/>
              </a:ext>
            </a:extLst>
          </p:cNvPr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rmAutofit/>
          </a:bodyPr>
          <a:lstStyle/>
          <a:p>
            <a:r>
              <a:rPr lang="de-DE" sz="1800" dirty="0">
                <a:solidFill>
                  <a:schemeClr val="bg2"/>
                </a:solidFill>
                <a:latin typeface="Press Start 2P" panose="02000503000000000000" pitchFamily="1" charset="0"/>
              </a:rPr>
              <a:t>Library</a:t>
            </a:r>
          </a:p>
          <a:p>
            <a:endParaRPr lang="de-AT" sz="1800" dirty="0">
              <a:solidFill>
                <a:schemeClr val="bg2"/>
              </a:solidFill>
              <a:latin typeface="Press Start 2P" panose="02000503000000000000" pitchFamily="1" charset="0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56669D4-85A3-5F88-F184-1D5C359A3B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18250"/>
            <a:ext cx="5654530" cy="2690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64238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5000">
              <a:srgbClr val="002060"/>
            </a:gs>
            <a:gs pos="81000">
              <a:srgbClr val="0070C0"/>
            </a:gs>
            <a:gs pos="100000">
              <a:srgbClr val="0070C0"/>
            </a:gs>
            <a:gs pos="100000">
              <a:schemeClr val="accent1">
                <a:lumMod val="30000"/>
                <a:lumOff val="70000"/>
              </a:schemeClr>
            </a:gs>
          </a:gsLst>
          <a:lin ang="2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F7222C-82E2-65BC-4A47-E5C491B10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rgbClr val="FFFF00"/>
                </a:solidFill>
                <a:latin typeface="Press Start 2P" panose="02000503000000000000" pitchFamily="1" charset="0"/>
              </a:rPr>
              <a:t>Aufgabenstellung</a:t>
            </a:r>
            <a:endParaRPr lang="de-AT" dirty="0">
              <a:solidFill>
                <a:srgbClr val="FFFF00"/>
              </a:solidFill>
              <a:latin typeface="Press Start 2P" panose="02000503000000000000" pitchFamily="1" charset="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DD584F7-ECDB-BF2B-3EAE-814D250607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000" dirty="0" err="1">
                <a:solidFill>
                  <a:schemeClr val="bg2"/>
                </a:solidFill>
                <a:latin typeface="Press Start 2P" panose="02000503000000000000" pitchFamily="1" charset="0"/>
              </a:rPr>
              <a:t>Local</a:t>
            </a:r>
            <a:r>
              <a:rPr lang="de-DE" sz="2000" dirty="0">
                <a:solidFill>
                  <a:schemeClr val="bg2"/>
                </a:solidFill>
                <a:latin typeface="Press Start 2P" panose="02000503000000000000" pitchFamily="1" charset="0"/>
              </a:rPr>
              <a:t> Storage</a:t>
            </a:r>
          </a:p>
          <a:p>
            <a:endParaRPr lang="de-DE" sz="2000" dirty="0">
              <a:solidFill>
                <a:schemeClr val="bg2"/>
              </a:solidFill>
              <a:latin typeface="Press Start 2P" panose="02000503000000000000" pitchFamily="1" charset="0"/>
            </a:endParaRPr>
          </a:p>
          <a:p>
            <a:endParaRPr lang="de-AT" sz="2000" dirty="0">
              <a:solidFill>
                <a:schemeClr val="bg2"/>
              </a:solidFill>
              <a:latin typeface="Press Start 2P" panose="02000503000000000000" pitchFamily="1" charset="0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E9D912E-003A-17DA-39F2-D25D92A374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94885"/>
            <a:ext cx="6683319" cy="3391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4997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5000">
              <a:srgbClr val="002060"/>
            </a:gs>
            <a:gs pos="81000">
              <a:srgbClr val="0070C0"/>
            </a:gs>
            <a:gs pos="100000">
              <a:srgbClr val="0070C0"/>
            </a:gs>
            <a:gs pos="100000">
              <a:schemeClr val="accent1">
                <a:lumMod val="30000"/>
                <a:lumOff val="70000"/>
              </a:schemeClr>
            </a:gs>
          </a:gsLst>
          <a:lin ang="2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1CC624-4A58-6EFE-8A64-D2A797BC6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rgbClr val="FFFF00"/>
                </a:solidFill>
                <a:latin typeface="Press Start 2P" panose="02000503000000000000" pitchFamily="1" charset="0"/>
              </a:rPr>
              <a:t>Live Präsentation</a:t>
            </a:r>
            <a:endParaRPr lang="de-AT" dirty="0">
              <a:solidFill>
                <a:srgbClr val="FFFF00"/>
              </a:solidFill>
              <a:latin typeface="Press Start 2P" panose="02000503000000000000" pitchFamily="1" charset="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8B7E08B-6356-9562-0FE1-E95A41741B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648839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</Words>
  <Application>Microsoft Office PowerPoint</Application>
  <PresentationFormat>Breitbild</PresentationFormat>
  <Paragraphs>20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4" baseType="lpstr">
      <vt:lpstr>Aptos</vt:lpstr>
      <vt:lpstr>Aptos Display</vt:lpstr>
      <vt:lpstr>Arial</vt:lpstr>
      <vt:lpstr>Press Start 2P</vt:lpstr>
      <vt:lpstr>Office</vt:lpstr>
      <vt:lpstr>Fiction Battles </vt:lpstr>
      <vt:lpstr>Idee</vt:lpstr>
      <vt:lpstr>Umsetzung</vt:lpstr>
      <vt:lpstr>Umsetzung</vt:lpstr>
      <vt:lpstr>Umsetzung</vt:lpstr>
      <vt:lpstr>Probleme bei Umsetzung</vt:lpstr>
      <vt:lpstr>Aufgabenstellungen</vt:lpstr>
      <vt:lpstr>Aufgabenstellung</vt:lpstr>
      <vt:lpstr>Live 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Straßer Julian</dc:creator>
  <cp:lastModifiedBy>Straßer Julian</cp:lastModifiedBy>
  <cp:revision>1</cp:revision>
  <dcterms:created xsi:type="dcterms:W3CDTF">2025-06-05T04:17:58Z</dcterms:created>
  <dcterms:modified xsi:type="dcterms:W3CDTF">2025-06-05T05:05:44Z</dcterms:modified>
</cp:coreProperties>
</file>